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8E6"/>
    <a:srgbClr val="111111"/>
    <a:srgbClr val="FB1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42" d="100"/>
          <a:sy n="142" d="100"/>
        </p:scale>
        <p:origin x="-624" y="-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274B-422D-62CD-DAB5-E4486150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0155-A01F-7BA5-ADC4-BB7AD6AB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73D5-493E-6981-835F-17326618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7336-BBCD-B0A1-32CF-C1EBD72A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C43B-24BD-C342-6EE3-4601EA1E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90DF-924E-81E1-19D5-16E60137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DE91E-89F7-CDD8-6281-57D34866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4504-718E-3AAB-5F21-956DEAC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B3AF-1709-1C55-52D9-705BB3CB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957F-FD50-8067-F4FE-5E9CAEB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4318D-2836-F2EB-65F8-B0B4ACC5A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E5B8-9B84-81D0-DB11-6C1FFEB91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4A43-1A76-4FD1-942A-27C11847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89B2-CB5E-2E7A-B603-06C0227A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EE40-20DF-D969-62B0-A839A0F6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6-28DB-9F0E-B731-BBD52E92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7A19-DE62-117E-BD64-72D01DBA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6CCA-2A70-68DA-2FE7-FDF5486D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FFF2-D1E4-FC51-0A34-6104E725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ECE0-F55E-D6DE-4CC8-CBB25876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F167-A8C9-BEE5-7338-5E9DE9C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FB78-B06C-D449-EEC4-E1C1E28C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400A-4577-C1DB-9383-67B3579D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DB61-982B-1532-DEE3-0B460438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D402-AB9F-069F-CCDB-1E9C5EA7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65CE-D7C5-AD1D-7DC5-45FA44BB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F580-98FB-8E44-0B01-B95526581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BEE7-9759-E5F0-B304-E36E02F4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1F5C-6943-5369-5188-84A2F245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5D24-5C17-8ED2-5A8F-4D579CFE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17E0-9471-8370-4D93-160EDE78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D7B6-9E4E-69A2-C1E1-B91B3FE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68BD-7FB7-66C7-4881-64F96311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49D73-E6FB-4A8B-6956-AAB3FA7F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DAC08-16F9-C0A3-3CC5-951B1F755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050-4C68-D781-738F-11C7CCF0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CB25-E309-45DB-4798-83727338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FA188-18FA-ADE1-CAEE-F1977BC1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BEA56-2384-FE96-30C4-C27EA913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7E49-8C2B-3B02-7BE6-4EF28B77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6D3A8-1ED9-E4E9-FB17-23940B7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1A75-3154-614D-7008-60966F37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DEB6-1B1A-8C15-7731-67C882B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1EC87-829C-74C7-16FC-C092856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FB8D-3CA1-25B3-5204-A5D86E56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C6613-2A75-6F26-B262-F076067A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80AA-E366-F4DC-DBB0-7F054F7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B444-4C63-6F79-CC75-95651EDD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1E8C-8281-5B36-0BCE-2C9D0C7D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83169-A6C5-E5E7-DA5C-E8B8C030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4F7B-0F94-219B-F1FB-E1EDF23A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6E95-F437-2C05-FDA8-CB4F59D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71A-E969-ED3D-8989-73C406D0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07AE8-96FD-A8D6-7244-296FFF50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1BFEA-C5FC-D2C9-2CF4-B1BF408E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67924-6C1E-AF7E-8C6B-E78DE5CE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624F1-DD02-6E02-7451-BD438ED3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2C9D0-8AC5-FFB1-BEBA-92C32E2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1AD3A-0686-818F-1E2D-9EE5BDB5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0D13-3DB9-802D-B804-EF20018C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C5AF-91A4-35F6-9652-D685AA475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39685-5766-4095-BA96-6D7C70D1B7C6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3A73-5DC8-291C-7009-409FCCE2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65FB-208C-AE8D-4224-68434B3C4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8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7E8011-D556-2A41-73E8-233B53A92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7723" y="656959"/>
            <a:ext cx="3802604" cy="4426912"/>
          </a:xfrm>
          <a:prstGeom prst="rect">
            <a:avLst/>
          </a:prstGeom>
        </p:spPr>
      </p:pic>
      <p:sp>
        <p:nvSpPr>
          <p:cNvPr id="60" name="Arc 59">
            <a:extLst>
              <a:ext uri="{FF2B5EF4-FFF2-40B4-BE49-F238E27FC236}">
                <a16:creationId xmlns:a16="http://schemas.microsoft.com/office/drawing/2014/main" id="{9F957A95-CF5A-603D-8E42-1802227DFAAD}"/>
              </a:ext>
            </a:extLst>
          </p:cNvPr>
          <p:cNvSpPr/>
          <p:nvPr/>
        </p:nvSpPr>
        <p:spPr>
          <a:xfrm rot="358382" flipH="1">
            <a:off x="9722049" y="1183722"/>
            <a:ext cx="409780" cy="2129449"/>
          </a:xfrm>
          <a:prstGeom prst="arc">
            <a:avLst>
              <a:gd name="adj1" fmla="val 16528115"/>
              <a:gd name="adj2" fmla="val 3678807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081FBD06-7B5F-668E-F404-2CC893F08BDE}"/>
              </a:ext>
            </a:extLst>
          </p:cNvPr>
          <p:cNvSpPr/>
          <p:nvPr/>
        </p:nvSpPr>
        <p:spPr>
          <a:xfrm rot="16200000" flipH="1">
            <a:off x="9399704" y="1772425"/>
            <a:ext cx="783672" cy="2111835"/>
          </a:xfrm>
          <a:prstGeom prst="arc">
            <a:avLst>
              <a:gd name="adj1" fmla="val 16789020"/>
              <a:gd name="adj2" fmla="val 19873160"/>
            </a:avLst>
          </a:prstGeom>
          <a:ln w="38100">
            <a:solidFill>
              <a:schemeClr val="tx2">
                <a:lumMod val="90000"/>
                <a:lumOff val="10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1014B0-F933-E6D6-5D8C-2FA5D098C788}"/>
              </a:ext>
            </a:extLst>
          </p:cNvPr>
          <p:cNvSpPr txBox="1"/>
          <p:nvPr/>
        </p:nvSpPr>
        <p:spPr>
          <a:xfrm>
            <a:off x="9412408" y="969650"/>
            <a:ext cx="11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Vertex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3775EC1-B735-5AB8-A494-884A447EC5E5}"/>
              </a:ext>
            </a:extLst>
          </p:cNvPr>
          <p:cNvSpPr/>
          <p:nvPr/>
        </p:nvSpPr>
        <p:spPr>
          <a:xfrm>
            <a:off x="9869527" y="1256805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5A8D3C-48A3-4D67-FD3F-8BBE39135702}"/>
              </a:ext>
            </a:extLst>
          </p:cNvPr>
          <p:cNvCxnSpPr/>
          <p:nvPr/>
        </p:nvCxnSpPr>
        <p:spPr>
          <a:xfrm>
            <a:off x="9588225" y="2470853"/>
            <a:ext cx="246660" cy="2152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81EB5A-5341-7A69-3C2B-5682C1AD88D6}"/>
              </a:ext>
            </a:extLst>
          </p:cNvPr>
          <p:cNvCxnSpPr>
            <a:cxnSpLocks/>
          </p:cNvCxnSpPr>
          <p:nvPr/>
        </p:nvCxnSpPr>
        <p:spPr>
          <a:xfrm flipH="1">
            <a:off x="9592682" y="2461709"/>
            <a:ext cx="266343" cy="2267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E287A-4705-4D6B-287B-AAF4F1F7C3B0}"/>
              </a:ext>
            </a:extLst>
          </p:cNvPr>
          <p:cNvCxnSpPr/>
          <p:nvPr/>
        </p:nvCxnSpPr>
        <p:spPr>
          <a:xfrm flipV="1">
            <a:off x="8829339" y="2870415"/>
            <a:ext cx="0" cy="248717"/>
          </a:xfrm>
          <a:prstGeom prst="line">
            <a:avLst/>
          </a:prstGeom>
          <a:ln w="38100">
            <a:solidFill>
              <a:schemeClr val="tx2">
                <a:lumMod val="90000"/>
                <a:lumOff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EBDBEC7-6CC7-590A-1889-D9E96BFAB993}"/>
              </a:ext>
            </a:extLst>
          </p:cNvPr>
          <p:cNvSpPr txBox="1"/>
          <p:nvPr/>
        </p:nvSpPr>
        <p:spPr>
          <a:xfrm>
            <a:off x="8280952" y="2584702"/>
            <a:ext cx="1179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Midline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BA9F3E-B0D0-D249-22C9-39E449313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74" y="1028103"/>
            <a:ext cx="3867690" cy="46012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2B187B-45DE-F6EC-DF64-2D6A7F1E88A3}"/>
              </a:ext>
            </a:extLst>
          </p:cNvPr>
          <p:cNvSpPr/>
          <p:nvPr/>
        </p:nvSpPr>
        <p:spPr>
          <a:xfrm>
            <a:off x="1994574" y="762000"/>
            <a:ext cx="3867690" cy="266103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B1D2E-A61F-1CEC-77C2-F2B303FBF87F}"/>
              </a:ext>
            </a:extLst>
          </p:cNvPr>
          <p:cNvSpPr txBox="1"/>
          <p:nvPr/>
        </p:nvSpPr>
        <p:spPr>
          <a:xfrm>
            <a:off x="2887721" y="761629"/>
            <a:ext cx="1019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Vertex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1E7BBE-4FC6-3CC1-0CE2-3AF5BE164923}"/>
              </a:ext>
            </a:extLst>
          </p:cNvPr>
          <p:cNvCxnSpPr>
            <a:cxnSpLocks/>
          </p:cNvCxnSpPr>
          <p:nvPr/>
        </p:nvCxnSpPr>
        <p:spPr>
          <a:xfrm>
            <a:off x="3723761" y="951681"/>
            <a:ext cx="366270" cy="184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80347A0-7CC5-014C-26F2-04B4BA1AA2BD}"/>
              </a:ext>
            </a:extLst>
          </p:cNvPr>
          <p:cNvSpPr txBox="1"/>
          <p:nvPr/>
        </p:nvSpPr>
        <p:spPr>
          <a:xfrm rot="228648">
            <a:off x="2021855" y="4221228"/>
            <a:ext cx="307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Distance along circumference from midline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63E415-EAE7-EA04-4E28-A21B747AB8A7}"/>
              </a:ext>
            </a:extLst>
          </p:cNvPr>
          <p:cNvSpPr txBox="1"/>
          <p:nvPr/>
        </p:nvSpPr>
        <p:spPr>
          <a:xfrm>
            <a:off x="3863120" y="1921235"/>
            <a:ext cx="1507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Distance from Vertex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5153F19-E4A6-D5D2-9770-CAB0C6A0A56E}"/>
              </a:ext>
            </a:extLst>
          </p:cNvPr>
          <p:cNvCxnSpPr>
            <a:cxnSpLocks/>
          </p:cNvCxnSpPr>
          <p:nvPr/>
        </p:nvCxnSpPr>
        <p:spPr>
          <a:xfrm>
            <a:off x="3669506" y="2994773"/>
            <a:ext cx="172449" cy="281827"/>
          </a:xfrm>
          <a:prstGeom prst="line">
            <a:avLst/>
          </a:prstGeom>
          <a:ln w="9525">
            <a:solidFill>
              <a:srgbClr val="FB110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F837E2-FED7-A55E-1743-F4D4ADAEE5C6}"/>
              </a:ext>
            </a:extLst>
          </p:cNvPr>
          <p:cNvCxnSpPr>
            <a:cxnSpLocks/>
          </p:cNvCxnSpPr>
          <p:nvPr/>
        </p:nvCxnSpPr>
        <p:spPr>
          <a:xfrm flipV="1">
            <a:off x="3560105" y="3276600"/>
            <a:ext cx="281850" cy="180975"/>
          </a:xfrm>
          <a:prstGeom prst="line">
            <a:avLst/>
          </a:prstGeom>
          <a:ln w="9525">
            <a:solidFill>
              <a:srgbClr val="FB110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65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78E87F-EE29-8701-BC20-35731D845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8" b="6731"/>
          <a:stretch>
            <a:fillRect/>
          </a:stretch>
        </p:blipFill>
        <p:spPr>
          <a:xfrm>
            <a:off x="2562225" y="714375"/>
            <a:ext cx="6934200" cy="5953126"/>
          </a:xfr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6DB4AE6-99F0-4E2A-6DF7-93F3B0BDDF30}"/>
              </a:ext>
            </a:extLst>
          </p:cNvPr>
          <p:cNvSpPr/>
          <p:nvPr/>
        </p:nvSpPr>
        <p:spPr>
          <a:xfrm>
            <a:off x="4382211" y="925202"/>
            <a:ext cx="4896348" cy="2523934"/>
          </a:xfrm>
          <a:custGeom>
            <a:avLst/>
            <a:gdLst>
              <a:gd name="connsiteX0" fmla="*/ 47654 w 4896348"/>
              <a:gd name="connsiteY0" fmla="*/ 2523934 h 2523934"/>
              <a:gd name="connsiteX1" fmla="*/ 47654 w 4896348"/>
              <a:gd name="connsiteY1" fmla="*/ 2400750 h 2523934"/>
              <a:gd name="connsiteX2" fmla="*/ 19227 w 4896348"/>
              <a:gd name="connsiteY2" fmla="*/ 2291780 h 2523934"/>
              <a:gd name="connsiteX3" fmla="*/ 276 w 4896348"/>
              <a:gd name="connsiteY3" fmla="*/ 2211237 h 2523934"/>
              <a:gd name="connsiteX4" fmla="*/ 33441 w 4896348"/>
              <a:gd name="connsiteY4" fmla="*/ 1983822 h 2523934"/>
              <a:gd name="connsiteX5" fmla="*/ 95033 w 4896348"/>
              <a:gd name="connsiteY5" fmla="*/ 1737455 h 2523934"/>
              <a:gd name="connsiteX6" fmla="*/ 156624 w 4896348"/>
              <a:gd name="connsiteY6" fmla="*/ 1457923 h 2523934"/>
              <a:gd name="connsiteX7" fmla="*/ 241905 w 4896348"/>
              <a:gd name="connsiteY7" fmla="*/ 1221032 h 2523934"/>
              <a:gd name="connsiteX8" fmla="*/ 421942 w 4896348"/>
              <a:gd name="connsiteY8" fmla="*/ 927287 h 2523934"/>
              <a:gd name="connsiteX9" fmla="*/ 668309 w 4896348"/>
              <a:gd name="connsiteY9" fmla="*/ 661969 h 2523934"/>
              <a:gd name="connsiteX10" fmla="*/ 981006 w 4896348"/>
              <a:gd name="connsiteY10" fmla="*/ 439291 h 2523934"/>
              <a:gd name="connsiteX11" fmla="*/ 1402672 w 4896348"/>
              <a:gd name="connsiteY11" fmla="*/ 273467 h 2523934"/>
              <a:gd name="connsiteX12" fmla="*/ 1748533 w 4896348"/>
              <a:gd name="connsiteY12" fmla="*/ 164497 h 2523934"/>
              <a:gd name="connsiteX13" fmla="*/ 2103870 w 4896348"/>
              <a:gd name="connsiteY13" fmla="*/ 79217 h 2523934"/>
              <a:gd name="connsiteX14" fmla="*/ 2444993 w 4896348"/>
              <a:gd name="connsiteY14" fmla="*/ 12887 h 2523934"/>
              <a:gd name="connsiteX15" fmla="*/ 2487634 w 4896348"/>
              <a:gd name="connsiteY15" fmla="*/ 17625 h 2523934"/>
              <a:gd name="connsiteX16" fmla="*/ 2658195 w 4896348"/>
              <a:gd name="connsiteY16" fmla="*/ 3411 h 2523934"/>
              <a:gd name="connsiteX17" fmla="*/ 2932989 w 4896348"/>
              <a:gd name="connsiteY17" fmla="*/ 3411 h 2523934"/>
              <a:gd name="connsiteX18" fmla="*/ 3245685 w 4896348"/>
              <a:gd name="connsiteY18" fmla="*/ 41314 h 2523934"/>
              <a:gd name="connsiteX19" fmla="*/ 3596284 w 4896348"/>
              <a:gd name="connsiteY19" fmla="*/ 164497 h 2523934"/>
              <a:gd name="connsiteX20" fmla="*/ 3842651 w 4896348"/>
              <a:gd name="connsiteY20" fmla="*/ 287681 h 2523934"/>
              <a:gd name="connsiteX21" fmla="*/ 4164823 w 4896348"/>
              <a:gd name="connsiteY21" fmla="*/ 510359 h 2523934"/>
              <a:gd name="connsiteX22" fmla="*/ 4430141 w 4896348"/>
              <a:gd name="connsiteY22" fmla="*/ 780415 h 2523934"/>
              <a:gd name="connsiteX23" fmla="*/ 4595965 w 4896348"/>
              <a:gd name="connsiteY23" fmla="*/ 1045733 h 2523934"/>
              <a:gd name="connsiteX24" fmla="*/ 4738100 w 4896348"/>
              <a:gd name="connsiteY24" fmla="*/ 1320526 h 2523934"/>
              <a:gd name="connsiteX25" fmla="*/ 4842332 w 4896348"/>
              <a:gd name="connsiteY25" fmla="*/ 1656912 h 2523934"/>
              <a:gd name="connsiteX26" fmla="*/ 4894448 w 4896348"/>
              <a:gd name="connsiteY26" fmla="*/ 1960133 h 2523934"/>
              <a:gd name="connsiteX27" fmla="*/ 4884972 w 4896348"/>
              <a:gd name="connsiteY27" fmla="*/ 2230189 h 2523934"/>
              <a:gd name="connsiteX28" fmla="*/ 4884972 w 4896348"/>
              <a:gd name="connsiteY28" fmla="*/ 2258616 h 2523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896348" h="2523934">
                <a:moveTo>
                  <a:pt x="47654" y="2523934"/>
                </a:moveTo>
                <a:cubicBezTo>
                  <a:pt x="50023" y="2481688"/>
                  <a:pt x="52392" y="2439442"/>
                  <a:pt x="47654" y="2400750"/>
                </a:cubicBezTo>
                <a:cubicBezTo>
                  <a:pt x="42916" y="2362058"/>
                  <a:pt x="27123" y="2323365"/>
                  <a:pt x="19227" y="2291780"/>
                </a:cubicBezTo>
                <a:cubicBezTo>
                  <a:pt x="11331" y="2260194"/>
                  <a:pt x="-2093" y="2262563"/>
                  <a:pt x="276" y="2211237"/>
                </a:cubicBezTo>
                <a:cubicBezTo>
                  <a:pt x="2645" y="2159911"/>
                  <a:pt x="17648" y="2062786"/>
                  <a:pt x="33441" y="1983822"/>
                </a:cubicBezTo>
                <a:cubicBezTo>
                  <a:pt x="49234" y="1904858"/>
                  <a:pt x="74503" y="1825105"/>
                  <a:pt x="95033" y="1737455"/>
                </a:cubicBezTo>
                <a:cubicBezTo>
                  <a:pt x="115563" y="1649805"/>
                  <a:pt x="132145" y="1543993"/>
                  <a:pt x="156624" y="1457923"/>
                </a:cubicBezTo>
                <a:cubicBezTo>
                  <a:pt x="181103" y="1371853"/>
                  <a:pt x="197685" y="1309471"/>
                  <a:pt x="241905" y="1221032"/>
                </a:cubicBezTo>
                <a:cubicBezTo>
                  <a:pt x="286125" y="1132593"/>
                  <a:pt x="350875" y="1020464"/>
                  <a:pt x="421942" y="927287"/>
                </a:cubicBezTo>
                <a:cubicBezTo>
                  <a:pt x="493009" y="834110"/>
                  <a:pt x="575132" y="743302"/>
                  <a:pt x="668309" y="661969"/>
                </a:cubicBezTo>
                <a:cubicBezTo>
                  <a:pt x="761486" y="580636"/>
                  <a:pt x="858612" y="504041"/>
                  <a:pt x="981006" y="439291"/>
                </a:cubicBezTo>
                <a:cubicBezTo>
                  <a:pt x="1103400" y="374541"/>
                  <a:pt x="1274751" y="319266"/>
                  <a:pt x="1402672" y="273467"/>
                </a:cubicBezTo>
                <a:cubicBezTo>
                  <a:pt x="1530593" y="227668"/>
                  <a:pt x="1631667" y="196872"/>
                  <a:pt x="1748533" y="164497"/>
                </a:cubicBezTo>
                <a:cubicBezTo>
                  <a:pt x="1865399" y="132122"/>
                  <a:pt x="1987793" y="104485"/>
                  <a:pt x="2103870" y="79217"/>
                </a:cubicBezTo>
                <a:cubicBezTo>
                  <a:pt x="2219947" y="53949"/>
                  <a:pt x="2381032" y="23152"/>
                  <a:pt x="2444993" y="12887"/>
                </a:cubicBezTo>
                <a:cubicBezTo>
                  <a:pt x="2508954" y="2622"/>
                  <a:pt x="2452100" y="19204"/>
                  <a:pt x="2487634" y="17625"/>
                </a:cubicBezTo>
                <a:cubicBezTo>
                  <a:pt x="2523168" y="16046"/>
                  <a:pt x="2583969" y="5780"/>
                  <a:pt x="2658195" y="3411"/>
                </a:cubicBezTo>
                <a:cubicBezTo>
                  <a:pt x="2732421" y="1042"/>
                  <a:pt x="2835074" y="-2906"/>
                  <a:pt x="2932989" y="3411"/>
                </a:cubicBezTo>
                <a:cubicBezTo>
                  <a:pt x="3030904" y="9728"/>
                  <a:pt x="3135136" y="14466"/>
                  <a:pt x="3245685" y="41314"/>
                </a:cubicBezTo>
                <a:cubicBezTo>
                  <a:pt x="3356234" y="68162"/>
                  <a:pt x="3496790" y="123436"/>
                  <a:pt x="3596284" y="164497"/>
                </a:cubicBezTo>
                <a:cubicBezTo>
                  <a:pt x="3695778" y="205558"/>
                  <a:pt x="3747894" y="230037"/>
                  <a:pt x="3842651" y="287681"/>
                </a:cubicBezTo>
                <a:cubicBezTo>
                  <a:pt x="3937408" y="345325"/>
                  <a:pt x="4066908" y="428237"/>
                  <a:pt x="4164823" y="510359"/>
                </a:cubicBezTo>
                <a:cubicBezTo>
                  <a:pt x="4262738" y="592481"/>
                  <a:pt x="4358284" y="691186"/>
                  <a:pt x="4430141" y="780415"/>
                </a:cubicBezTo>
                <a:cubicBezTo>
                  <a:pt x="4501998" y="869644"/>
                  <a:pt x="4544639" y="955714"/>
                  <a:pt x="4595965" y="1045733"/>
                </a:cubicBezTo>
                <a:cubicBezTo>
                  <a:pt x="4647292" y="1135751"/>
                  <a:pt x="4697039" y="1218663"/>
                  <a:pt x="4738100" y="1320526"/>
                </a:cubicBezTo>
                <a:cubicBezTo>
                  <a:pt x="4779161" y="1422389"/>
                  <a:pt x="4816274" y="1550311"/>
                  <a:pt x="4842332" y="1656912"/>
                </a:cubicBezTo>
                <a:cubicBezTo>
                  <a:pt x="4868390" y="1763513"/>
                  <a:pt x="4887341" y="1864587"/>
                  <a:pt x="4894448" y="1960133"/>
                </a:cubicBezTo>
                <a:cubicBezTo>
                  <a:pt x="4901555" y="2055679"/>
                  <a:pt x="4886551" y="2180442"/>
                  <a:pt x="4884972" y="2230189"/>
                </a:cubicBezTo>
                <a:cubicBezTo>
                  <a:pt x="4883393" y="2279936"/>
                  <a:pt x="4884182" y="2269276"/>
                  <a:pt x="4884972" y="2258616"/>
                </a:cubicBezTo>
              </a:path>
            </a:pathLst>
          </a:custGeom>
          <a:noFill/>
          <a:ln w="57150">
            <a:solidFill>
              <a:srgbClr val="1111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239FE-FFA2-8AC9-9C4F-ECC3EEA126D7}"/>
              </a:ext>
            </a:extLst>
          </p:cNvPr>
          <p:cNvSpPr txBox="1"/>
          <p:nvPr/>
        </p:nvSpPr>
        <p:spPr>
          <a:xfrm>
            <a:off x="3248179" y="3093660"/>
            <a:ext cx="1384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Nasion </a:t>
            </a:r>
          </a:p>
          <a:p>
            <a:pPr algn="ctr"/>
            <a:r>
              <a:rPr lang="en-US" dirty="0"/>
              <a:t>(Nz)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2CCBB-3BA5-B07A-7D56-2093BF068D3C}"/>
              </a:ext>
            </a:extLst>
          </p:cNvPr>
          <p:cNvSpPr txBox="1"/>
          <p:nvPr/>
        </p:nvSpPr>
        <p:spPr>
          <a:xfrm>
            <a:off x="9086424" y="3289498"/>
            <a:ext cx="103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Inion</a:t>
            </a:r>
          </a:p>
          <a:p>
            <a:pPr algn="ctr"/>
            <a:r>
              <a:rPr lang="en-US" dirty="0"/>
              <a:t>(Iz)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7D0107-B7D8-F048-9B70-143DF5565DB8}"/>
              </a:ext>
            </a:extLst>
          </p:cNvPr>
          <p:cNvSpPr txBox="1"/>
          <p:nvPr/>
        </p:nvSpPr>
        <p:spPr>
          <a:xfrm>
            <a:off x="3911080" y="2162276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Fpz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B31E2-EE13-6AF6-2CD6-A93EF24C1D24}"/>
              </a:ext>
            </a:extLst>
          </p:cNvPr>
          <p:cNvSpPr txBox="1"/>
          <p:nvPr/>
        </p:nvSpPr>
        <p:spPr>
          <a:xfrm>
            <a:off x="4945132" y="917220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099C2C-F1D6-2E52-84B4-A84F10EF23E0}"/>
              </a:ext>
            </a:extLst>
          </p:cNvPr>
          <p:cNvSpPr txBox="1"/>
          <p:nvPr/>
        </p:nvSpPr>
        <p:spPr>
          <a:xfrm>
            <a:off x="6355443" y="422116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Vertex (Cz)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D192A6-BAC8-56E3-2366-70620FFF2AF7}"/>
              </a:ext>
            </a:extLst>
          </p:cNvPr>
          <p:cNvSpPr txBox="1"/>
          <p:nvPr/>
        </p:nvSpPr>
        <p:spPr>
          <a:xfrm>
            <a:off x="8506123" y="1021151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724B34-2A39-AB4A-AE8C-DBA87C06C8F2}"/>
              </a:ext>
            </a:extLst>
          </p:cNvPr>
          <p:cNvSpPr txBox="1"/>
          <p:nvPr/>
        </p:nvSpPr>
        <p:spPr>
          <a:xfrm>
            <a:off x="9334181" y="2547235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Oz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41F4962-FDBE-BC38-6191-6BC7244EBB3D}"/>
              </a:ext>
            </a:extLst>
          </p:cNvPr>
          <p:cNvSpPr/>
          <p:nvPr/>
        </p:nvSpPr>
        <p:spPr>
          <a:xfrm>
            <a:off x="4344110" y="33718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D880C65-182A-39E7-D49B-0C50528F82CD}"/>
              </a:ext>
            </a:extLst>
          </p:cNvPr>
          <p:cNvSpPr/>
          <p:nvPr/>
        </p:nvSpPr>
        <p:spPr>
          <a:xfrm>
            <a:off x="4409552" y="2405261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C5E2D6-A387-F495-984C-9A2188B6CF6D}"/>
              </a:ext>
            </a:extLst>
          </p:cNvPr>
          <p:cNvSpPr/>
          <p:nvPr/>
        </p:nvSpPr>
        <p:spPr>
          <a:xfrm>
            <a:off x="5323233" y="123955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CDB29F4-466C-337A-5419-3DFE06E22D69}"/>
              </a:ext>
            </a:extLst>
          </p:cNvPr>
          <p:cNvSpPr/>
          <p:nvPr/>
        </p:nvSpPr>
        <p:spPr>
          <a:xfrm>
            <a:off x="6911046" y="8193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398DFC-B6EE-91C1-3FE3-F74F0D0DBC4C}"/>
              </a:ext>
            </a:extLst>
          </p:cNvPr>
          <p:cNvSpPr/>
          <p:nvPr/>
        </p:nvSpPr>
        <p:spPr>
          <a:xfrm>
            <a:off x="8506123" y="1378295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EBA4158-4244-0236-86C6-DAF755F69CAB}"/>
              </a:ext>
            </a:extLst>
          </p:cNvPr>
          <p:cNvSpPr/>
          <p:nvPr/>
        </p:nvSpPr>
        <p:spPr>
          <a:xfrm>
            <a:off x="9161648" y="2619088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3BE4B7-196B-2AE9-E029-0AE797013F7E}"/>
              </a:ext>
            </a:extLst>
          </p:cNvPr>
          <p:cNvSpPr/>
          <p:nvPr/>
        </p:nvSpPr>
        <p:spPr>
          <a:xfrm>
            <a:off x="9099004" y="3477083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F177F7E-1424-7F7D-BDE5-9456E0EBBEF5}"/>
              </a:ext>
            </a:extLst>
          </p:cNvPr>
          <p:cNvSpPr/>
          <p:nvPr/>
        </p:nvSpPr>
        <p:spPr>
          <a:xfrm rot="232857">
            <a:off x="4463987" y="2541641"/>
            <a:ext cx="4788418" cy="380520"/>
          </a:xfrm>
          <a:custGeom>
            <a:avLst/>
            <a:gdLst>
              <a:gd name="connsiteX0" fmla="*/ 0 w 4762500"/>
              <a:gd name="connsiteY0" fmla="*/ 123825 h 380520"/>
              <a:gd name="connsiteX1" fmla="*/ 1581150 w 4762500"/>
              <a:gd name="connsiteY1" fmla="*/ 371475 h 380520"/>
              <a:gd name="connsiteX2" fmla="*/ 3505200 w 4762500"/>
              <a:gd name="connsiteY2" fmla="*/ 295275 h 380520"/>
              <a:gd name="connsiteX3" fmla="*/ 4762500 w 4762500"/>
              <a:gd name="connsiteY3" fmla="*/ 0 h 38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2500" h="380520">
                <a:moveTo>
                  <a:pt x="0" y="123825"/>
                </a:moveTo>
                <a:cubicBezTo>
                  <a:pt x="498475" y="233362"/>
                  <a:pt x="996950" y="342900"/>
                  <a:pt x="1581150" y="371475"/>
                </a:cubicBezTo>
                <a:cubicBezTo>
                  <a:pt x="2165350" y="400050"/>
                  <a:pt x="2974975" y="357187"/>
                  <a:pt x="3505200" y="295275"/>
                </a:cubicBezTo>
                <a:cubicBezTo>
                  <a:pt x="4035425" y="233363"/>
                  <a:pt x="4398962" y="116681"/>
                  <a:pt x="476250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87A3A7-4B77-67C7-7E60-49C574F6F629}"/>
              </a:ext>
            </a:extLst>
          </p:cNvPr>
          <p:cNvSpPr txBox="1"/>
          <p:nvPr/>
        </p:nvSpPr>
        <p:spPr>
          <a:xfrm>
            <a:off x="5999083" y="2488529"/>
            <a:ext cx="292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Head Circumference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7A7F157-E681-6686-8383-CBA566ACF4CB}"/>
              </a:ext>
            </a:extLst>
          </p:cNvPr>
          <p:cNvSpPr/>
          <p:nvPr/>
        </p:nvSpPr>
        <p:spPr>
          <a:xfrm rot="10800000">
            <a:off x="9210708" y="3188745"/>
            <a:ext cx="57150" cy="371475"/>
          </a:xfrm>
          <a:custGeom>
            <a:avLst/>
            <a:gdLst>
              <a:gd name="connsiteX0" fmla="*/ 57150 w 57150"/>
              <a:gd name="connsiteY0" fmla="*/ 0 h 371475"/>
              <a:gd name="connsiteX1" fmla="*/ 9525 w 57150"/>
              <a:gd name="connsiteY1" fmla="*/ 200025 h 371475"/>
              <a:gd name="connsiteX2" fmla="*/ 0 w 57150"/>
              <a:gd name="connsiteY2" fmla="*/ 371475 h 371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371475">
                <a:moveTo>
                  <a:pt x="57150" y="0"/>
                </a:moveTo>
                <a:cubicBezTo>
                  <a:pt x="38100" y="69056"/>
                  <a:pt x="19050" y="138113"/>
                  <a:pt x="9525" y="200025"/>
                </a:cubicBezTo>
                <a:cubicBezTo>
                  <a:pt x="0" y="261938"/>
                  <a:pt x="0" y="316706"/>
                  <a:pt x="0" y="371475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0194AC-E39A-D43D-92FA-F0988E10DFE1}"/>
              </a:ext>
            </a:extLst>
          </p:cNvPr>
          <p:cNvSpPr txBox="1"/>
          <p:nvPr/>
        </p:nvSpPr>
        <p:spPr>
          <a:xfrm>
            <a:off x="4759368" y="2898351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71D33BF-2B76-7AEB-4009-1C548026F0A7}"/>
              </a:ext>
            </a:extLst>
          </p:cNvPr>
          <p:cNvSpPr txBox="1"/>
          <p:nvPr/>
        </p:nvSpPr>
        <p:spPr>
          <a:xfrm>
            <a:off x="5249210" y="2056108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C9B33CD-F7BB-4659-C499-7A82DF8F05D6}"/>
              </a:ext>
            </a:extLst>
          </p:cNvPr>
          <p:cNvSpPr txBox="1"/>
          <p:nvPr/>
        </p:nvSpPr>
        <p:spPr>
          <a:xfrm>
            <a:off x="6078594" y="1560887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E30E19-B7F4-BB56-5A21-FD2C9315EF38}"/>
              </a:ext>
            </a:extLst>
          </p:cNvPr>
          <p:cNvSpPr txBox="1"/>
          <p:nvPr/>
        </p:nvSpPr>
        <p:spPr>
          <a:xfrm>
            <a:off x="7211418" y="1547497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C753C6-FDA7-A1E8-961D-6D4BCA8DFF59}"/>
              </a:ext>
            </a:extLst>
          </p:cNvPr>
          <p:cNvSpPr txBox="1"/>
          <p:nvPr/>
        </p:nvSpPr>
        <p:spPr>
          <a:xfrm>
            <a:off x="7893755" y="2147101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535192-CC47-4FCE-4273-6698FA949218}"/>
              </a:ext>
            </a:extLst>
          </p:cNvPr>
          <p:cNvSpPr txBox="1"/>
          <p:nvPr/>
        </p:nvSpPr>
        <p:spPr>
          <a:xfrm>
            <a:off x="8305539" y="2981961"/>
            <a:ext cx="655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D988FB-FE4E-0A52-2B3C-8823C886ADDE}"/>
              </a:ext>
            </a:extLst>
          </p:cNvPr>
          <p:cNvSpPr txBox="1"/>
          <p:nvPr/>
        </p:nvSpPr>
        <p:spPr>
          <a:xfrm rot="326919">
            <a:off x="4456086" y="2470875"/>
            <a:ext cx="65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572085-6FC5-05CF-CC72-3F593C38544B}"/>
              </a:ext>
            </a:extLst>
          </p:cNvPr>
          <p:cNvSpPr txBox="1"/>
          <p:nvPr/>
        </p:nvSpPr>
        <p:spPr>
          <a:xfrm rot="2185841">
            <a:off x="4912664" y="1176535"/>
            <a:ext cx="655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C0AF10-F51B-5EF8-88A9-9A78EF6D3E55}"/>
              </a:ext>
            </a:extLst>
          </p:cNvPr>
          <p:cNvSpPr txBox="1"/>
          <p:nvPr/>
        </p:nvSpPr>
        <p:spPr>
          <a:xfrm rot="4229653">
            <a:off x="6027790" y="574874"/>
            <a:ext cx="655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B5A73D-D036-B265-A7C5-C42EB9CE34AB}"/>
              </a:ext>
            </a:extLst>
          </p:cNvPr>
          <p:cNvSpPr txBox="1"/>
          <p:nvPr/>
        </p:nvSpPr>
        <p:spPr>
          <a:xfrm rot="6719041">
            <a:off x="7384113" y="663652"/>
            <a:ext cx="655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D96698-34B2-7431-FFE0-2401F22E48A7}"/>
              </a:ext>
            </a:extLst>
          </p:cNvPr>
          <p:cNvSpPr txBox="1"/>
          <p:nvPr/>
        </p:nvSpPr>
        <p:spPr>
          <a:xfrm rot="8972228">
            <a:off x="8290734" y="1467912"/>
            <a:ext cx="655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2C78DA-BEF5-D775-C3B4-0F874B494E94}"/>
              </a:ext>
            </a:extLst>
          </p:cNvPr>
          <p:cNvSpPr txBox="1"/>
          <p:nvPr/>
        </p:nvSpPr>
        <p:spPr>
          <a:xfrm rot="10800000">
            <a:off x="8567934" y="2710947"/>
            <a:ext cx="6553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24440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CA53D2-8AB4-2967-75BE-625DBD0E3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17" y="1361786"/>
            <a:ext cx="4944165" cy="4134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6B681-3342-0B19-50D9-EC21CD6DDAE3}"/>
              </a:ext>
            </a:extLst>
          </p:cNvPr>
          <p:cNvSpPr txBox="1"/>
          <p:nvPr/>
        </p:nvSpPr>
        <p:spPr>
          <a:xfrm>
            <a:off x="5933898" y="1459400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Vertex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38B260-C1FE-24D4-C0DA-EC02C32550EA}"/>
              </a:ext>
            </a:extLst>
          </p:cNvPr>
          <p:cNvCxnSpPr>
            <a:cxnSpLocks/>
          </p:cNvCxnSpPr>
          <p:nvPr/>
        </p:nvCxnSpPr>
        <p:spPr>
          <a:xfrm>
            <a:off x="3696600" y="951681"/>
            <a:ext cx="366270" cy="18466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3D251A8-3711-1DBD-0B0D-0462570E612B}"/>
              </a:ext>
            </a:extLst>
          </p:cNvPr>
          <p:cNvSpPr txBox="1"/>
          <p:nvPr/>
        </p:nvSpPr>
        <p:spPr>
          <a:xfrm rot="21405859">
            <a:off x="4926751" y="2818015"/>
            <a:ext cx="2731069" cy="917170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1400" dirty="0"/>
              <a:t>Distance along </a:t>
            </a:r>
          </a:p>
          <a:p>
            <a:pPr algn="ctr"/>
            <a:r>
              <a:rPr lang="en-US" sz="1400" dirty="0"/>
              <a:t>circumference </a:t>
            </a:r>
          </a:p>
          <a:p>
            <a:pPr algn="ctr"/>
            <a:r>
              <a:rPr lang="en-US" sz="1400" dirty="0"/>
              <a:t>from midline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686E66-A460-1E0C-F9B5-8C191174564A}"/>
              </a:ext>
            </a:extLst>
          </p:cNvPr>
          <p:cNvCxnSpPr>
            <a:cxnSpLocks/>
          </p:cNvCxnSpPr>
          <p:nvPr/>
        </p:nvCxnSpPr>
        <p:spPr>
          <a:xfrm>
            <a:off x="6933286" y="3111002"/>
            <a:ext cx="216807" cy="255255"/>
          </a:xfrm>
          <a:prstGeom prst="line">
            <a:avLst/>
          </a:prstGeom>
          <a:ln w="9525">
            <a:solidFill>
              <a:srgbClr val="FB110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C305D4-806A-D84C-D132-A1D887759849}"/>
              </a:ext>
            </a:extLst>
          </p:cNvPr>
          <p:cNvCxnSpPr>
            <a:cxnSpLocks/>
          </p:cNvCxnSpPr>
          <p:nvPr/>
        </p:nvCxnSpPr>
        <p:spPr>
          <a:xfrm flipV="1">
            <a:off x="6953073" y="3310588"/>
            <a:ext cx="238985" cy="236822"/>
          </a:xfrm>
          <a:prstGeom prst="line">
            <a:avLst/>
          </a:prstGeom>
          <a:ln w="9525">
            <a:solidFill>
              <a:srgbClr val="FB110F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8BD674D-204C-A7FE-894C-138950BA16AA}"/>
              </a:ext>
            </a:extLst>
          </p:cNvPr>
          <p:cNvSpPr txBox="1"/>
          <p:nvPr/>
        </p:nvSpPr>
        <p:spPr>
          <a:xfrm>
            <a:off x="5779446" y="2105731"/>
            <a:ext cx="150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Distance </a:t>
            </a:r>
          </a:p>
          <a:p>
            <a:pPr algn="ctr"/>
            <a:r>
              <a:rPr lang="en-US" sz="1400" dirty="0"/>
              <a:t>from vertex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B21F4A-D0C4-5EFD-C309-82E4066521DC}"/>
              </a:ext>
            </a:extLst>
          </p:cNvPr>
          <p:cNvSpPr/>
          <p:nvPr/>
        </p:nvSpPr>
        <p:spPr>
          <a:xfrm>
            <a:off x="8518712" y="1361787"/>
            <a:ext cx="2123982" cy="4134426"/>
          </a:xfrm>
          <a:prstGeom prst="rect">
            <a:avLst/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9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7C35071-528D-0246-1834-D4F42A4C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285" y="1080760"/>
            <a:ext cx="6125430" cy="4696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7E046-7611-AAE7-B431-9CA65416BF7C}"/>
              </a:ext>
            </a:extLst>
          </p:cNvPr>
          <p:cNvSpPr txBox="1"/>
          <p:nvPr/>
        </p:nvSpPr>
        <p:spPr>
          <a:xfrm>
            <a:off x="5779445" y="1230241"/>
            <a:ext cx="1019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Vertex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578869-75D0-4861-22E7-F0DDC7970499}"/>
              </a:ext>
            </a:extLst>
          </p:cNvPr>
          <p:cNvSpPr txBox="1"/>
          <p:nvPr/>
        </p:nvSpPr>
        <p:spPr>
          <a:xfrm>
            <a:off x="4062886" y="3465605"/>
            <a:ext cx="3433119" cy="948765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21595867"/>
              </a:avLst>
            </a:prstTxWarp>
            <a:spAutoFit/>
          </a:bodyPr>
          <a:lstStyle/>
          <a:p>
            <a:pPr algn="ctr"/>
            <a:r>
              <a:rPr lang="en-US" sz="1400" dirty="0"/>
              <a:t>Distance along </a:t>
            </a:r>
          </a:p>
          <a:p>
            <a:pPr algn="ctr"/>
            <a:r>
              <a:rPr lang="en-US" sz="1400" dirty="0"/>
              <a:t>circumference </a:t>
            </a:r>
          </a:p>
          <a:p>
            <a:pPr algn="ctr"/>
            <a:r>
              <a:rPr lang="en-US" sz="1400" dirty="0"/>
              <a:t>from midline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ED0EA-F987-D1D2-B4CF-5A64CEDB8847}"/>
              </a:ext>
            </a:extLst>
          </p:cNvPr>
          <p:cNvSpPr txBox="1"/>
          <p:nvPr/>
        </p:nvSpPr>
        <p:spPr>
          <a:xfrm>
            <a:off x="5087615" y="2408290"/>
            <a:ext cx="1507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Distance </a:t>
            </a:r>
          </a:p>
          <a:p>
            <a:pPr algn="ctr"/>
            <a:r>
              <a:rPr lang="en-US" sz="1400" dirty="0"/>
              <a:t>from vertex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EF0D93-706D-6DDE-5AE0-025E7C6D4574}"/>
              </a:ext>
            </a:extLst>
          </p:cNvPr>
          <p:cNvSpPr/>
          <p:nvPr/>
        </p:nvSpPr>
        <p:spPr>
          <a:xfrm>
            <a:off x="7927041" y="1311088"/>
            <a:ext cx="1761565" cy="2689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5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head with a black line&#10;&#10;AI-generated content may be incorrect.">
            <a:extLst>
              <a:ext uri="{FF2B5EF4-FFF2-40B4-BE49-F238E27FC236}">
                <a16:creationId xmlns:a16="http://schemas.microsoft.com/office/drawing/2014/main" id="{36CF01D4-AE43-9BF2-75F9-DE2A04ADC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900" y="2313346"/>
            <a:ext cx="1317806" cy="1618513"/>
          </a:xfrm>
          <a:prstGeom prst="rect">
            <a:avLst/>
          </a:prstGeom>
        </p:spPr>
      </p:pic>
      <p:pic>
        <p:nvPicPr>
          <p:cNvPr id="5" name="Picture 4" descr="A head with lines and points&#10;&#10;AI-generated content may be incorrect.">
            <a:extLst>
              <a:ext uri="{FF2B5EF4-FFF2-40B4-BE49-F238E27FC236}">
                <a16:creationId xmlns:a16="http://schemas.microsoft.com/office/drawing/2014/main" id="{6755DB10-210B-7B20-9B30-ECA49208E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854" y="1864935"/>
            <a:ext cx="3181350" cy="2066925"/>
          </a:xfrm>
          <a:prstGeom prst="rect">
            <a:avLst/>
          </a:prstGeom>
        </p:spPr>
      </p:pic>
      <p:pic>
        <p:nvPicPr>
          <p:cNvPr id="9" name="Picture 8" descr="A head with points of the same direction&#10;&#10;AI-generated content may be incorrect.">
            <a:extLst>
              <a:ext uri="{FF2B5EF4-FFF2-40B4-BE49-F238E27FC236}">
                <a16:creationId xmlns:a16="http://schemas.microsoft.com/office/drawing/2014/main" id="{0228B126-9246-0367-8FA7-0AB088C91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730" y="1864934"/>
            <a:ext cx="2847975" cy="20669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5F5FF9-15E3-EF87-5B56-2049E65138A8}"/>
              </a:ext>
            </a:extLst>
          </p:cNvPr>
          <p:cNvCxnSpPr>
            <a:cxnSpLocks/>
          </p:cNvCxnSpPr>
          <p:nvPr/>
        </p:nvCxnSpPr>
        <p:spPr>
          <a:xfrm>
            <a:off x="928267" y="1864934"/>
            <a:ext cx="988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C62AFB-2F97-45B4-9A93-5A6927816F6A}"/>
              </a:ext>
            </a:extLst>
          </p:cNvPr>
          <p:cNvCxnSpPr>
            <a:cxnSpLocks/>
          </p:cNvCxnSpPr>
          <p:nvPr/>
        </p:nvCxnSpPr>
        <p:spPr>
          <a:xfrm>
            <a:off x="928267" y="4027670"/>
            <a:ext cx="98831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A5D92C-387A-6606-41C5-565AE9D16DE8}"/>
              </a:ext>
            </a:extLst>
          </p:cNvPr>
          <p:cNvCxnSpPr>
            <a:cxnSpLocks/>
          </p:cNvCxnSpPr>
          <p:nvPr/>
        </p:nvCxnSpPr>
        <p:spPr>
          <a:xfrm>
            <a:off x="10811435" y="1864934"/>
            <a:ext cx="0" cy="216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EE32A6-09DF-72AF-D18B-B4A35D561C86}"/>
              </a:ext>
            </a:extLst>
          </p:cNvPr>
          <p:cNvCxnSpPr>
            <a:cxnSpLocks/>
          </p:cNvCxnSpPr>
          <p:nvPr/>
        </p:nvCxnSpPr>
        <p:spPr>
          <a:xfrm>
            <a:off x="928267" y="1864934"/>
            <a:ext cx="0" cy="216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21767A-4105-56EB-F507-E1994F7BE266}"/>
              </a:ext>
            </a:extLst>
          </p:cNvPr>
          <p:cNvCxnSpPr>
            <a:cxnSpLocks/>
          </p:cNvCxnSpPr>
          <p:nvPr/>
        </p:nvCxnSpPr>
        <p:spPr>
          <a:xfrm>
            <a:off x="4180214" y="1864934"/>
            <a:ext cx="0" cy="216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7A12C7-541D-E0AC-2696-1E55E4614936}"/>
              </a:ext>
            </a:extLst>
          </p:cNvPr>
          <p:cNvCxnSpPr>
            <a:cxnSpLocks/>
          </p:cNvCxnSpPr>
          <p:nvPr/>
        </p:nvCxnSpPr>
        <p:spPr>
          <a:xfrm>
            <a:off x="7371649" y="1864934"/>
            <a:ext cx="0" cy="2162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64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2841</TotalTime>
  <Words>65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Sans Serif Collection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Soterix Medical</dc:creator>
  <cp:lastModifiedBy>Soterix Medical</cp:lastModifiedBy>
  <cp:revision>10</cp:revision>
  <dcterms:created xsi:type="dcterms:W3CDTF">2025-08-12T15:06:27Z</dcterms:created>
  <dcterms:modified xsi:type="dcterms:W3CDTF">2025-10-22T15:27:42Z</dcterms:modified>
</cp:coreProperties>
</file>