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7" r:id="rId7"/>
    <p:sldId id="260" r:id="rId8"/>
    <p:sldId id="270" r:id="rId9"/>
    <p:sldId id="271" r:id="rId10"/>
    <p:sldId id="269" r:id="rId11"/>
    <p:sldId id="263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7382"/>
    <a:srgbClr val="C35169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74020-F7BD-A324-F025-0798E304FC70}" v="287" dt="2022-03-28T22:27:15.290"/>
    <p1510:client id="{48D20AD6-B1B2-0E78-FE9D-A3BC188814F2}" v="12" dt="2022-03-28T21:31:02.062"/>
    <p1510:client id="{49B52881-73AD-539E-2BE0-E03F07C2D2D6}" v="6" dt="2022-03-28T22:53:40.388"/>
    <p1510:client id="{55430EE1-8012-68E3-BB59-767F1A5A1E40}" v="354" dt="2022-03-28T22:48:20.591"/>
    <p1510:client id="{8842B57B-96FB-50E8-5D6F-C16094CB89C4}" v="4" dt="2022-03-28T23:03:12.500"/>
    <p1510:client id="{900A3097-9FE6-DB47-B1A0-FC15AE82C328}" v="2877" dt="2022-03-29T08:40:06.030"/>
    <p1510:client id="{AB35D0EE-691D-BBA9-0C1B-64C0EE5B5D4F}" v="143" dt="2022-03-28T21:45:43.664"/>
    <p1510:client id="{C344E800-89C3-114D-0284-6160BC0D2412}" v="121" dt="2022-03-29T08:16:44.432"/>
    <p1510:client id="{DE92C4AE-BFB1-F037-B08A-288740268499}" v="30" dt="2022-03-28T23:02:15.880"/>
    <p1510:client id="{E7AA73A5-9140-3303-CE6B-74F5AB1A1426}" v="2" vWet="3" dt="2022-03-29T07:24:45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 varScale="1">
        <p:scale>
          <a:sx n="92" d="100"/>
          <a:sy n="92" d="100"/>
        </p:scale>
        <p:origin x="4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D1EBE6-A129-4F82-8180-92C278ECF9B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C5ED7D-C3BB-4053-A5E9-819F6E31AF5F}">
      <dgm:prSet/>
      <dgm:spPr/>
      <dgm:t>
        <a:bodyPr/>
        <a:lstStyle/>
        <a:p>
          <a:r>
            <a:rPr lang="fr-FR"/>
            <a:t>Présentation de l’équipe</a:t>
          </a:r>
          <a:endParaRPr lang="en-US"/>
        </a:p>
      </dgm:t>
    </dgm:pt>
    <dgm:pt modelId="{0934CC14-9A13-4573-AA91-74DB92E0F29C}" type="parTrans" cxnId="{C923965C-0D17-4831-AAD0-E31830E81496}">
      <dgm:prSet/>
      <dgm:spPr/>
      <dgm:t>
        <a:bodyPr/>
        <a:lstStyle/>
        <a:p>
          <a:endParaRPr lang="en-US"/>
        </a:p>
      </dgm:t>
    </dgm:pt>
    <dgm:pt modelId="{246B0EE2-56BA-4553-B041-B95438D78FBC}" type="sibTrans" cxnId="{C923965C-0D17-4831-AAD0-E31830E81496}">
      <dgm:prSet/>
      <dgm:spPr/>
      <dgm:t>
        <a:bodyPr/>
        <a:lstStyle/>
        <a:p>
          <a:endParaRPr lang="en-US"/>
        </a:p>
      </dgm:t>
    </dgm:pt>
    <dgm:pt modelId="{F5ABF71B-323C-4BED-AE1D-DCF59EDDC03F}">
      <dgm:prSet/>
      <dgm:spPr/>
      <dgm:t>
        <a:bodyPr/>
        <a:lstStyle/>
        <a:p>
          <a:r>
            <a:rPr lang="fr-FR"/>
            <a:t>Choix du sujet et cas d’utilisation</a:t>
          </a:r>
          <a:endParaRPr lang="en-US"/>
        </a:p>
      </dgm:t>
    </dgm:pt>
    <dgm:pt modelId="{28327F00-10DE-44C5-B945-BD1FFBBC5485}" type="parTrans" cxnId="{C20C2D2E-C367-40CE-B8B1-AACA5AFC27B3}">
      <dgm:prSet/>
      <dgm:spPr/>
      <dgm:t>
        <a:bodyPr/>
        <a:lstStyle/>
        <a:p>
          <a:endParaRPr lang="en-US"/>
        </a:p>
      </dgm:t>
    </dgm:pt>
    <dgm:pt modelId="{37C292FA-2974-40FB-833E-0985D5544596}" type="sibTrans" cxnId="{C20C2D2E-C367-40CE-B8B1-AACA5AFC27B3}">
      <dgm:prSet/>
      <dgm:spPr/>
      <dgm:t>
        <a:bodyPr/>
        <a:lstStyle/>
        <a:p>
          <a:endParaRPr lang="en-US"/>
        </a:p>
      </dgm:t>
    </dgm:pt>
    <dgm:pt modelId="{035DBA77-0E4B-43C7-889B-7CE4ED1876B6}">
      <dgm:prSet/>
      <dgm:spPr/>
      <dgm:t>
        <a:bodyPr/>
        <a:lstStyle/>
        <a:p>
          <a:r>
            <a:rPr lang="fr-FR"/>
            <a:t>Avantages &amp; Inconvénients</a:t>
          </a:r>
          <a:endParaRPr lang="en-US"/>
        </a:p>
      </dgm:t>
    </dgm:pt>
    <dgm:pt modelId="{BFAEE1EA-C093-4382-A1A8-D46969FDFA72}" type="parTrans" cxnId="{89F15CFB-7304-4CB9-8C33-FA442E64C51E}">
      <dgm:prSet/>
      <dgm:spPr/>
      <dgm:t>
        <a:bodyPr/>
        <a:lstStyle/>
        <a:p>
          <a:endParaRPr lang="en-US"/>
        </a:p>
      </dgm:t>
    </dgm:pt>
    <dgm:pt modelId="{456EA763-C08C-47CC-BC92-9705C5230D79}" type="sibTrans" cxnId="{89F15CFB-7304-4CB9-8C33-FA442E64C51E}">
      <dgm:prSet/>
      <dgm:spPr/>
      <dgm:t>
        <a:bodyPr/>
        <a:lstStyle/>
        <a:p>
          <a:endParaRPr lang="en-US"/>
        </a:p>
      </dgm:t>
    </dgm:pt>
    <dgm:pt modelId="{F50A36B6-CE9D-435E-88B3-EB6B56CB7A8A}">
      <dgm:prSet/>
      <dgm:spPr/>
      <dgm:t>
        <a:bodyPr/>
        <a:lstStyle/>
        <a:p>
          <a:r>
            <a:rPr lang="fr-FR"/>
            <a:t>Diagramme UML</a:t>
          </a:r>
          <a:endParaRPr lang="en-US"/>
        </a:p>
      </dgm:t>
    </dgm:pt>
    <dgm:pt modelId="{0145D2D1-DCF4-486C-A747-42835CDF0C13}" type="parTrans" cxnId="{6217A9ED-B07E-4A54-965F-AF56572916DF}">
      <dgm:prSet/>
      <dgm:spPr/>
      <dgm:t>
        <a:bodyPr/>
        <a:lstStyle/>
        <a:p>
          <a:endParaRPr lang="en-US"/>
        </a:p>
      </dgm:t>
    </dgm:pt>
    <dgm:pt modelId="{926BF88A-2C87-4E68-B529-E39D1E0F0895}" type="sibTrans" cxnId="{6217A9ED-B07E-4A54-965F-AF56572916DF}">
      <dgm:prSet/>
      <dgm:spPr/>
      <dgm:t>
        <a:bodyPr/>
        <a:lstStyle/>
        <a:p>
          <a:endParaRPr lang="en-US"/>
        </a:p>
      </dgm:t>
    </dgm:pt>
    <dgm:pt modelId="{5C6ABB0F-45B3-4761-9A0C-6EE512DB14C6}">
      <dgm:prSet/>
      <dgm:spPr/>
      <dgm:t>
        <a:bodyPr/>
        <a:lstStyle/>
        <a:p>
          <a:r>
            <a:rPr lang="fr-FR"/>
            <a:t>Smart </a:t>
          </a:r>
          <a:r>
            <a:rPr lang="fr-FR" err="1"/>
            <a:t>Contract</a:t>
          </a:r>
          <a:r>
            <a:rPr lang="fr-FR"/>
            <a:t> </a:t>
          </a:r>
          <a:endParaRPr lang="en-US"/>
        </a:p>
      </dgm:t>
    </dgm:pt>
    <dgm:pt modelId="{7ECB2CD6-37D2-408A-A319-072BB682C3E3}" type="parTrans" cxnId="{0F424593-4EE1-48B7-9D9A-AD73D3B44B08}">
      <dgm:prSet/>
      <dgm:spPr/>
      <dgm:t>
        <a:bodyPr/>
        <a:lstStyle/>
        <a:p>
          <a:endParaRPr lang="en-US"/>
        </a:p>
      </dgm:t>
    </dgm:pt>
    <dgm:pt modelId="{25A5E718-C2DC-47B2-B5D8-681CEC3A7B10}" type="sibTrans" cxnId="{0F424593-4EE1-48B7-9D9A-AD73D3B44B08}">
      <dgm:prSet/>
      <dgm:spPr/>
      <dgm:t>
        <a:bodyPr/>
        <a:lstStyle/>
        <a:p>
          <a:endParaRPr lang="en-US"/>
        </a:p>
      </dgm:t>
    </dgm:pt>
    <dgm:pt modelId="{5F94020E-6F11-4F03-80A6-A5F9F2DE4CC3}">
      <dgm:prSet/>
      <dgm:spPr/>
      <dgm:t>
        <a:bodyPr/>
        <a:lstStyle/>
        <a:p>
          <a:r>
            <a:rPr lang="fr-FR"/>
            <a:t>Démonstration</a:t>
          </a:r>
          <a:endParaRPr lang="en-US"/>
        </a:p>
      </dgm:t>
    </dgm:pt>
    <dgm:pt modelId="{2E0019A9-3FDE-4142-B7EA-10F07112C773}" type="parTrans" cxnId="{DF384423-4A1B-4A27-9968-8225AFE4C6C0}">
      <dgm:prSet/>
      <dgm:spPr/>
      <dgm:t>
        <a:bodyPr/>
        <a:lstStyle/>
        <a:p>
          <a:endParaRPr lang="en-US"/>
        </a:p>
      </dgm:t>
    </dgm:pt>
    <dgm:pt modelId="{B33D442F-1180-467B-B413-80B47D92E695}" type="sibTrans" cxnId="{DF384423-4A1B-4A27-9968-8225AFE4C6C0}">
      <dgm:prSet/>
      <dgm:spPr/>
      <dgm:t>
        <a:bodyPr/>
        <a:lstStyle/>
        <a:p>
          <a:endParaRPr lang="en-US"/>
        </a:p>
      </dgm:t>
    </dgm:pt>
    <dgm:pt modelId="{8AC7659C-DBAF-0747-8CF3-AC89CACA960A}" type="pres">
      <dgm:prSet presAssocID="{C3D1EBE6-A129-4F82-8180-92C278ECF9B0}" presName="vert0" presStyleCnt="0">
        <dgm:presLayoutVars>
          <dgm:dir/>
          <dgm:animOne val="branch"/>
          <dgm:animLvl val="lvl"/>
        </dgm:presLayoutVars>
      </dgm:prSet>
      <dgm:spPr/>
    </dgm:pt>
    <dgm:pt modelId="{F42FA404-371F-8246-B19F-5278EB4AFE1A}" type="pres">
      <dgm:prSet presAssocID="{38C5ED7D-C3BB-4053-A5E9-819F6E31AF5F}" presName="thickLine" presStyleLbl="alignNode1" presStyleIdx="0" presStyleCnt="6"/>
      <dgm:spPr/>
    </dgm:pt>
    <dgm:pt modelId="{F1F89223-21B9-064C-84BE-5D7D5A9C2C31}" type="pres">
      <dgm:prSet presAssocID="{38C5ED7D-C3BB-4053-A5E9-819F6E31AF5F}" presName="horz1" presStyleCnt="0"/>
      <dgm:spPr/>
    </dgm:pt>
    <dgm:pt modelId="{DF53DBA2-B240-D441-877D-12ABFE03730C}" type="pres">
      <dgm:prSet presAssocID="{38C5ED7D-C3BB-4053-A5E9-819F6E31AF5F}" presName="tx1" presStyleLbl="revTx" presStyleIdx="0" presStyleCnt="6"/>
      <dgm:spPr/>
    </dgm:pt>
    <dgm:pt modelId="{E13165F7-481F-BE46-A046-EBD2C6E56ACC}" type="pres">
      <dgm:prSet presAssocID="{38C5ED7D-C3BB-4053-A5E9-819F6E31AF5F}" presName="vert1" presStyleCnt="0"/>
      <dgm:spPr/>
    </dgm:pt>
    <dgm:pt modelId="{155F1AD5-83BC-0E4B-9947-7128696BF5A6}" type="pres">
      <dgm:prSet presAssocID="{F5ABF71B-323C-4BED-AE1D-DCF59EDDC03F}" presName="thickLine" presStyleLbl="alignNode1" presStyleIdx="1" presStyleCnt="6"/>
      <dgm:spPr/>
    </dgm:pt>
    <dgm:pt modelId="{28DC7381-4177-FD4E-9978-E6450A6BB7E2}" type="pres">
      <dgm:prSet presAssocID="{F5ABF71B-323C-4BED-AE1D-DCF59EDDC03F}" presName="horz1" presStyleCnt="0"/>
      <dgm:spPr/>
    </dgm:pt>
    <dgm:pt modelId="{152B65F2-C7C5-384D-BF8F-465B4FE045D4}" type="pres">
      <dgm:prSet presAssocID="{F5ABF71B-323C-4BED-AE1D-DCF59EDDC03F}" presName="tx1" presStyleLbl="revTx" presStyleIdx="1" presStyleCnt="6"/>
      <dgm:spPr/>
    </dgm:pt>
    <dgm:pt modelId="{E9D2E6FE-ABCA-A249-A818-41698AFB5D4B}" type="pres">
      <dgm:prSet presAssocID="{F5ABF71B-323C-4BED-AE1D-DCF59EDDC03F}" presName="vert1" presStyleCnt="0"/>
      <dgm:spPr/>
    </dgm:pt>
    <dgm:pt modelId="{D2851F60-A5CD-CE4A-B5BB-827C14BB5C04}" type="pres">
      <dgm:prSet presAssocID="{035DBA77-0E4B-43C7-889B-7CE4ED1876B6}" presName="thickLine" presStyleLbl="alignNode1" presStyleIdx="2" presStyleCnt="6"/>
      <dgm:spPr/>
    </dgm:pt>
    <dgm:pt modelId="{D39267BA-616A-8343-B51C-C7E72A969546}" type="pres">
      <dgm:prSet presAssocID="{035DBA77-0E4B-43C7-889B-7CE4ED1876B6}" presName="horz1" presStyleCnt="0"/>
      <dgm:spPr/>
    </dgm:pt>
    <dgm:pt modelId="{96FE46A7-98C8-D441-96E4-E97356EC0B94}" type="pres">
      <dgm:prSet presAssocID="{035DBA77-0E4B-43C7-889B-7CE4ED1876B6}" presName="tx1" presStyleLbl="revTx" presStyleIdx="2" presStyleCnt="6"/>
      <dgm:spPr/>
    </dgm:pt>
    <dgm:pt modelId="{280971CA-3B0D-3E4F-981F-77D261D9C97D}" type="pres">
      <dgm:prSet presAssocID="{035DBA77-0E4B-43C7-889B-7CE4ED1876B6}" presName="vert1" presStyleCnt="0"/>
      <dgm:spPr/>
    </dgm:pt>
    <dgm:pt modelId="{B0B23ECE-F16B-D046-BD43-BBF821C1426A}" type="pres">
      <dgm:prSet presAssocID="{F50A36B6-CE9D-435E-88B3-EB6B56CB7A8A}" presName="thickLine" presStyleLbl="alignNode1" presStyleIdx="3" presStyleCnt="6"/>
      <dgm:spPr/>
    </dgm:pt>
    <dgm:pt modelId="{7D4ABCAB-F2E8-AE4D-8294-7214A5E195DD}" type="pres">
      <dgm:prSet presAssocID="{F50A36B6-CE9D-435E-88B3-EB6B56CB7A8A}" presName="horz1" presStyleCnt="0"/>
      <dgm:spPr/>
    </dgm:pt>
    <dgm:pt modelId="{23AEB736-EF36-1245-9529-1AFC3E53ED2E}" type="pres">
      <dgm:prSet presAssocID="{F50A36B6-CE9D-435E-88B3-EB6B56CB7A8A}" presName="tx1" presStyleLbl="revTx" presStyleIdx="3" presStyleCnt="6"/>
      <dgm:spPr/>
    </dgm:pt>
    <dgm:pt modelId="{95A17F5A-2CB8-664D-BABB-FC651C113E36}" type="pres">
      <dgm:prSet presAssocID="{F50A36B6-CE9D-435E-88B3-EB6B56CB7A8A}" presName="vert1" presStyleCnt="0"/>
      <dgm:spPr/>
    </dgm:pt>
    <dgm:pt modelId="{A504B937-35CD-E04B-BD6C-CF7956722EDE}" type="pres">
      <dgm:prSet presAssocID="{5C6ABB0F-45B3-4761-9A0C-6EE512DB14C6}" presName="thickLine" presStyleLbl="alignNode1" presStyleIdx="4" presStyleCnt="6"/>
      <dgm:spPr/>
    </dgm:pt>
    <dgm:pt modelId="{21DAD503-6B07-A04D-884A-029190E812C1}" type="pres">
      <dgm:prSet presAssocID="{5C6ABB0F-45B3-4761-9A0C-6EE512DB14C6}" presName="horz1" presStyleCnt="0"/>
      <dgm:spPr/>
    </dgm:pt>
    <dgm:pt modelId="{DBEAB67F-44AA-C44B-80CF-B4CEC313AE7F}" type="pres">
      <dgm:prSet presAssocID="{5C6ABB0F-45B3-4761-9A0C-6EE512DB14C6}" presName="tx1" presStyleLbl="revTx" presStyleIdx="4" presStyleCnt="6"/>
      <dgm:spPr/>
    </dgm:pt>
    <dgm:pt modelId="{F62E454D-97B2-464D-9B23-759B433617CB}" type="pres">
      <dgm:prSet presAssocID="{5C6ABB0F-45B3-4761-9A0C-6EE512DB14C6}" presName="vert1" presStyleCnt="0"/>
      <dgm:spPr/>
    </dgm:pt>
    <dgm:pt modelId="{B896E82B-85F3-114B-A36D-1C1176DE38D6}" type="pres">
      <dgm:prSet presAssocID="{5F94020E-6F11-4F03-80A6-A5F9F2DE4CC3}" presName="thickLine" presStyleLbl="alignNode1" presStyleIdx="5" presStyleCnt="6"/>
      <dgm:spPr/>
    </dgm:pt>
    <dgm:pt modelId="{63BD3047-3A4F-7949-BE1D-F088FB52C162}" type="pres">
      <dgm:prSet presAssocID="{5F94020E-6F11-4F03-80A6-A5F9F2DE4CC3}" presName="horz1" presStyleCnt="0"/>
      <dgm:spPr/>
    </dgm:pt>
    <dgm:pt modelId="{B0F9BB34-79F1-3549-8DD8-0DED4A3D7693}" type="pres">
      <dgm:prSet presAssocID="{5F94020E-6F11-4F03-80A6-A5F9F2DE4CC3}" presName="tx1" presStyleLbl="revTx" presStyleIdx="5" presStyleCnt="6"/>
      <dgm:spPr/>
    </dgm:pt>
    <dgm:pt modelId="{C270E1D6-67D0-C54A-BD06-6485442B2711}" type="pres">
      <dgm:prSet presAssocID="{5F94020E-6F11-4F03-80A6-A5F9F2DE4CC3}" presName="vert1" presStyleCnt="0"/>
      <dgm:spPr/>
    </dgm:pt>
  </dgm:ptLst>
  <dgm:cxnLst>
    <dgm:cxn modelId="{DF384423-4A1B-4A27-9968-8225AFE4C6C0}" srcId="{C3D1EBE6-A129-4F82-8180-92C278ECF9B0}" destId="{5F94020E-6F11-4F03-80A6-A5F9F2DE4CC3}" srcOrd="5" destOrd="0" parTransId="{2E0019A9-3FDE-4142-B7EA-10F07112C773}" sibTransId="{B33D442F-1180-467B-B413-80B47D92E695}"/>
    <dgm:cxn modelId="{2D3E5E27-86D7-334F-917B-157DF5EEFD2E}" type="presOf" srcId="{035DBA77-0E4B-43C7-889B-7CE4ED1876B6}" destId="{96FE46A7-98C8-D441-96E4-E97356EC0B94}" srcOrd="0" destOrd="0" presId="urn:microsoft.com/office/officeart/2008/layout/LinedList"/>
    <dgm:cxn modelId="{C20C2D2E-C367-40CE-B8B1-AACA5AFC27B3}" srcId="{C3D1EBE6-A129-4F82-8180-92C278ECF9B0}" destId="{F5ABF71B-323C-4BED-AE1D-DCF59EDDC03F}" srcOrd="1" destOrd="0" parTransId="{28327F00-10DE-44C5-B945-BD1FFBBC5485}" sibTransId="{37C292FA-2974-40FB-833E-0985D5544596}"/>
    <dgm:cxn modelId="{C923965C-0D17-4831-AAD0-E31830E81496}" srcId="{C3D1EBE6-A129-4F82-8180-92C278ECF9B0}" destId="{38C5ED7D-C3BB-4053-A5E9-819F6E31AF5F}" srcOrd="0" destOrd="0" parTransId="{0934CC14-9A13-4573-AA91-74DB92E0F29C}" sibTransId="{246B0EE2-56BA-4553-B041-B95438D78FBC}"/>
    <dgm:cxn modelId="{5F29E167-96E9-A64F-93F7-DF47CA99DF68}" type="presOf" srcId="{F5ABF71B-323C-4BED-AE1D-DCF59EDDC03F}" destId="{152B65F2-C7C5-384D-BF8F-465B4FE045D4}" srcOrd="0" destOrd="0" presId="urn:microsoft.com/office/officeart/2008/layout/LinedList"/>
    <dgm:cxn modelId="{7C303E85-4040-DB40-9561-E8E5D473D16B}" type="presOf" srcId="{C3D1EBE6-A129-4F82-8180-92C278ECF9B0}" destId="{8AC7659C-DBAF-0747-8CF3-AC89CACA960A}" srcOrd="0" destOrd="0" presId="urn:microsoft.com/office/officeart/2008/layout/LinedList"/>
    <dgm:cxn modelId="{0F424593-4EE1-48B7-9D9A-AD73D3B44B08}" srcId="{C3D1EBE6-A129-4F82-8180-92C278ECF9B0}" destId="{5C6ABB0F-45B3-4761-9A0C-6EE512DB14C6}" srcOrd="4" destOrd="0" parTransId="{7ECB2CD6-37D2-408A-A319-072BB682C3E3}" sibTransId="{25A5E718-C2DC-47B2-B5D8-681CEC3A7B10}"/>
    <dgm:cxn modelId="{391B4A9A-DD8D-164A-AEB9-08D632176E7E}" type="presOf" srcId="{F50A36B6-CE9D-435E-88B3-EB6B56CB7A8A}" destId="{23AEB736-EF36-1245-9529-1AFC3E53ED2E}" srcOrd="0" destOrd="0" presId="urn:microsoft.com/office/officeart/2008/layout/LinedList"/>
    <dgm:cxn modelId="{703969CC-7656-5C4C-AFA2-CA905318C447}" type="presOf" srcId="{5F94020E-6F11-4F03-80A6-A5F9F2DE4CC3}" destId="{B0F9BB34-79F1-3549-8DD8-0DED4A3D7693}" srcOrd="0" destOrd="0" presId="urn:microsoft.com/office/officeart/2008/layout/LinedList"/>
    <dgm:cxn modelId="{D48994D0-A8AE-FE4B-8777-808A7BD8392D}" type="presOf" srcId="{38C5ED7D-C3BB-4053-A5E9-819F6E31AF5F}" destId="{DF53DBA2-B240-D441-877D-12ABFE03730C}" srcOrd="0" destOrd="0" presId="urn:microsoft.com/office/officeart/2008/layout/LinedList"/>
    <dgm:cxn modelId="{C5900BD2-2582-AC42-A1F5-69D1DBEBF4AE}" type="presOf" srcId="{5C6ABB0F-45B3-4761-9A0C-6EE512DB14C6}" destId="{DBEAB67F-44AA-C44B-80CF-B4CEC313AE7F}" srcOrd="0" destOrd="0" presId="urn:microsoft.com/office/officeart/2008/layout/LinedList"/>
    <dgm:cxn modelId="{6217A9ED-B07E-4A54-965F-AF56572916DF}" srcId="{C3D1EBE6-A129-4F82-8180-92C278ECF9B0}" destId="{F50A36B6-CE9D-435E-88B3-EB6B56CB7A8A}" srcOrd="3" destOrd="0" parTransId="{0145D2D1-DCF4-486C-A747-42835CDF0C13}" sibTransId="{926BF88A-2C87-4E68-B529-E39D1E0F0895}"/>
    <dgm:cxn modelId="{89F15CFB-7304-4CB9-8C33-FA442E64C51E}" srcId="{C3D1EBE6-A129-4F82-8180-92C278ECF9B0}" destId="{035DBA77-0E4B-43C7-889B-7CE4ED1876B6}" srcOrd="2" destOrd="0" parTransId="{BFAEE1EA-C093-4382-A1A8-D46969FDFA72}" sibTransId="{456EA763-C08C-47CC-BC92-9705C5230D79}"/>
    <dgm:cxn modelId="{6A363300-6CB3-8D4F-B40B-2837044FC2E7}" type="presParOf" srcId="{8AC7659C-DBAF-0747-8CF3-AC89CACA960A}" destId="{F42FA404-371F-8246-B19F-5278EB4AFE1A}" srcOrd="0" destOrd="0" presId="urn:microsoft.com/office/officeart/2008/layout/LinedList"/>
    <dgm:cxn modelId="{664D778D-77A9-0847-98FC-DC8EAD708B57}" type="presParOf" srcId="{8AC7659C-DBAF-0747-8CF3-AC89CACA960A}" destId="{F1F89223-21B9-064C-84BE-5D7D5A9C2C31}" srcOrd="1" destOrd="0" presId="urn:microsoft.com/office/officeart/2008/layout/LinedList"/>
    <dgm:cxn modelId="{071D338B-51F3-C749-A99C-BD0B03D4E9B6}" type="presParOf" srcId="{F1F89223-21B9-064C-84BE-5D7D5A9C2C31}" destId="{DF53DBA2-B240-D441-877D-12ABFE03730C}" srcOrd="0" destOrd="0" presId="urn:microsoft.com/office/officeart/2008/layout/LinedList"/>
    <dgm:cxn modelId="{A5692FD7-C4A2-B945-99CD-555BFA44AAF1}" type="presParOf" srcId="{F1F89223-21B9-064C-84BE-5D7D5A9C2C31}" destId="{E13165F7-481F-BE46-A046-EBD2C6E56ACC}" srcOrd="1" destOrd="0" presId="urn:microsoft.com/office/officeart/2008/layout/LinedList"/>
    <dgm:cxn modelId="{E270D493-8404-744F-9DC7-7AD2FB6F62A5}" type="presParOf" srcId="{8AC7659C-DBAF-0747-8CF3-AC89CACA960A}" destId="{155F1AD5-83BC-0E4B-9947-7128696BF5A6}" srcOrd="2" destOrd="0" presId="urn:microsoft.com/office/officeart/2008/layout/LinedList"/>
    <dgm:cxn modelId="{2523DF14-7BC0-864C-A625-3E531710A859}" type="presParOf" srcId="{8AC7659C-DBAF-0747-8CF3-AC89CACA960A}" destId="{28DC7381-4177-FD4E-9978-E6450A6BB7E2}" srcOrd="3" destOrd="0" presId="urn:microsoft.com/office/officeart/2008/layout/LinedList"/>
    <dgm:cxn modelId="{81115ADE-8756-564E-848D-2A0DB961C61B}" type="presParOf" srcId="{28DC7381-4177-FD4E-9978-E6450A6BB7E2}" destId="{152B65F2-C7C5-384D-BF8F-465B4FE045D4}" srcOrd="0" destOrd="0" presId="urn:microsoft.com/office/officeart/2008/layout/LinedList"/>
    <dgm:cxn modelId="{DC17D643-779D-FA44-9DFD-DDA57C8E2771}" type="presParOf" srcId="{28DC7381-4177-FD4E-9978-E6450A6BB7E2}" destId="{E9D2E6FE-ABCA-A249-A818-41698AFB5D4B}" srcOrd="1" destOrd="0" presId="urn:microsoft.com/office/officeart/2008/layout/LinedList"/>
    <dgm:cxn modelId="{F823BAB6-A48D-CA45-8C93-46D00B19513F}" type="presParOf" srcId="{8AC7659C-DBAF-0747-8CF3-AC89CACA960A}" destId="{D2851F60-A5CD-CE4A-B5BB-827C14BB5C04}" srcOrd="4" destOrd="0" presId="urn:microsoft.com/office/officeart/2008/layout/LinedList"/>
    <dgm:cxn modelId="{DDBB0AC9-84BC-8A48-BA89-C7D0191292A3}" type="presParOf" srcId="{8AC7659C-DBAF-0747-8CF3-AC89CACA960A}" destId="{D39267BA-616A-8343-B51C-C7E72A969546}" srcOrd="5" destOrd="0" presId="urn:microsoft.com/office/officeart/2008/layout/LinedList"/>
    <dgm:cxn modelId="{7D2AAA9E-980B-134F-B73F-D6425BCE2196}" type="presParOf" srcId="{D39267BA-616A-8343-B51C-C7E72A969546}" destId="{96FE46A7-98C8-D441-96E4-E97356EC0B94}" srcOrd="0" destOrd="0" presId="urn:microsoft.com/office/officeart/2008/layout/LinedList"/>
    <dgm:cxn modelId="{6EDFF66D-D538-BF45-BE19-63645FBBEBC0}" type="presParOf" srcId="{D39267BA-616A-8343-B51C-C7E72A969546}" destId="{280971CA-3B0D-3E4F-981F-77D261D9C97D}" srcOrd="1" destOrd="0" presId="urn:microsoft.com/office/officeart/2008/layout/LinedList"/>
    <dgm:cxn modelId="{B4C24412-7D8D-E44A-8C5B-D9B457172C25}" type="presParOf" srcId="{8AC7659C-DBAF-0747-8CF3-AC89CACA960A}" destId="{B0B23ECE-F16B-D046-BD43-BBF821C1426A}" srcOrd="6" destOrd="0" presId="urn:microsoft.com/office/officeart/2008/layout/LinedList"/>
    <dgm:cxn modelId="{540F4D5C-64A6-214F-83B3-A3B73ED433ED}" type="presParOf" srcId="{8AC7659C-DBAF-0747-8CF3-AC89CACA960A}" destId="{7D4ABCAB-F2E8-AE4D-8294-7214A5E195DD}" srcOrd="7" destOrd="0" presId="urn:microsoft.com/office/officeart/2008/layout/LinedList"/>
    <dgm:cxn modelId="{F616E859-D7C8-3245-BA77-F07BCACFD72B}" type="presParOf" srcId="{7D4ABCAB-F2E8-AE4D-8294-7214A5E195DD}" destId="{23AEB736-EF36-1245-9529-1AFC3E53ED2E}" srcOrd="0" destOrd="0" presId="urn:microsoft.com/office/officeart/2008/layout/LinedList"/>
    <dgm:cxn modelId="{10925C52-5C92-AF4A-93E5-3C46B39AD72D}" type="presParOf" srcId="{7D4ABCAB-F2E8-AE4D-8294-7214A5E195DD}" destId="{95A17F5A-2CB8-664D-BABB-FC651C113E36}" srcOrd="1" destOrd="0" presId="urn:microsoft.com/office/officeart/2008/layout/LinedList"/>
    <dgm:cxn modelId="{66FEF608-A297-0E4C-800D-C75043D3FA31}" type="presParOf" srcId="{8AC7659C-DBAF-0747-8CF3-AC89CACA960A}" destId="{A504B937-35CD-E04B-BD6C-CF7956722EDE}" srcOrd="8" destOrd="0" presId="urn:microsoft.com/office/officeart/2008/layout/LinedList"/>
    <dgm:cxn modelId="{750525BC-2C19-2242-8328-14EBA0763E07}" type="presParOf" srcId="{8AC7659C-DBAF-0747-8CF3-AC89CACA960A}" destId="{21DAD503-6B07-A04D-884A-029190E812C1}" srcOrd="9" destOrd="0" presId="urn:microsoft.com/office/officeart/2008/layout/LinedList"/>
    <dgm:cxn modelId="{A13A422B-422A-E14D-B5A5-FB0DDB3E8DC5}" type="presParOf" srcId="{21DAD503-6B07-A04D-884A-029190E812C1}" destId="{DBEAB67F-44AA-C44B-80CF-B4CEC313AE7F}" srcOrd="0" destOrd="0" presId="urn:microsoft.com/office/officeart/2008/layout/LinedList"/>
    <dgm:cxn modelId="{FC9526DD-29E0-C74D-9218-3186845F4164}" type="presParOf" srcId="{21DAD503-6B07-A04D-884A-029190E812C1}" destId="{F62E454D-97B2-464D-9B23-759B433617CB}" srcOrd="1" destOrd="0" presId="urn:microsoft.com/office/officeart/2008/layout/LinedList"/>
    <dgm:cxn modelId="{B1DA08D3-FE3D-5748-AAD5-65F161FB456B}" type="presParOf" srcId="{8AC7659C-DBAF-0747-8CF3-AC89CACA960A}" destId="{B896E82B-85F3-114B-A36D-1C1176DE38D6}" srcOrd="10" destOrd="0" presId="urn:microsoft.com/office/officeart/2008/layout/LinedList"/>
    <dgm:cxn modelId="{069E6242-8679-FA4C-976E-A06B1F373B4E}" type="presParOf" srcId="{8AC7659C-DBAF-0747-8CF3-AC89CACA960A}" destId="{63BD3047-3A4F-7949-BE1D-F088FB52C162}" srcOrd="11" destOrd="0" presId="urn:microsoft.com/office/officeart/2008/layout/LinedList"/>
    <dgm:cxn modelId="{156B7A4F-23B6-584C-BAB8-26E010EF1A1C}" type="presParOf" srcId="{63BD3047-3A4F-7949-BE1D-F088FB52C162}" destId="{B0F9BB34-79F1-3549-8DD8-0DED4A3D7693}" srcOrd="0" destOrd="0" presId="urn:microsoft.com/office/officeart/2008/layout/LinedList"/>
    <dgm:cxn modelId="{D38E6FBE-68E3-C445-B0B1-3830A962F904}" type="presParOf" srcId="{63BD3047-3A4F-7949-BE1D-F088FB52C162}" destId="{C270E1D6-67D0-C54A-BD06-6485442B27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5010E-B7AB-4E04-ABA5-533E383A1C6F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39E5EE-C819-4B72-9120-00B3A3269DB8}">
      <dgm:prSet/>
      <dgm:spPr/>
      <dgm:t>
        <a:bodyPr/>
        <a:lstStyle/>
        <a:p>
          <a:r>
            <a:rPr lang="fr-FR" dirty="0"/>
            <a:t>Transparence</a:t>
          </a:r>
          <a:endParaRPr lang="en-US" dirty="0"/>
        </a:p>
      </dgm:t>
    </dgm:pt>
    <dgm:pt modelId="{ED3F72CA-F9B8-4491-A101-C919C54373A4}" type="parTrans" cxnId="{A9C7FC69-18BA-4E66-B4E2-6E0F5811848E}">
      <dgm:prSet/>
      <dgm:spPr/>
      <dgm:t>
        <a:bodyPr/>
        <a:lstStyle/>
        <a:p>
          <a:endParaRPr lang="en-US"/>
        </a:p>
      </dgm:t>
    </dgm:pt>
    <dgm:pt modelId="{B2C24CA1-9436-4BB1-800C-7DDC47BEA78D}" type="sibTrans" cxnId="{A9C7FC69-18BA-4E66-B4E2-6E0F5811848E}">
      <dgm:prSet/>
      <dgm:spPr/>
      <dgm:t>
        <a:bodyPr/>
        <a:lstStyle/>
        <a:p>
          <a:endParaRPr lang="en-US"/>
        </a:p>
      </dgm:t>
    </dgm:pt>
    <dgm:pt modelId="{3256BA38-6EEA-4170-A07E-C81EEE9A8B99}">
      <dgm:prSet/>
      <dgm:spPr/>
      <dgm:t>
        <a:bodyPr/>
        <a:lstStyle/>
        <a:p>
          <a:r>
            <a:rPr lang="fr-FR"/>
            <a:t>Traçabalité </a:t>
          </a:r>
          <a:endParaRPr lang="en-US"/>
        </a:p>
      </dgm:t>
    </dgm:pt>
    <dgm:pt modelId="{31729690-E0C3-4963-9A64-8CF2CD174086}" type="parTrans" cxnId="{87AB104F-47CD-4C1C-809E-C9639DE65B8B}">
      <dgm:prSet/>
      <dgm:spPr/>
      <dgm:t>
        <a:bodyPr/>
        <a:lstStyle/>
        <a:p>
          <a:endParaRPr lang="en-US"/>
        </a:p>
      </dgm:t>
    </dgm:pt>
    <dgm:pt modelId="{563AACB2-1D1A-45F4-BCC3-F1FD9CC14947}" type="sibTrans" cxnId="{87AB104F-47CD-4C1C-809E-C9639DE65B8B}">
      <dgm:prSet/>
      <dgm:spPr/>
      <dgm:t>
        <a:bodyPr/>
        <a:lstStyle/>
        <a:p>
          <a:endParaRPr lang="en-US"/>
        </a:p>
      </dgm:t>
    </dgm:pt>
    <dgm:pt modelId="{7040767F-7C4F-47C3-9809-D46BB78BBF6E}">
      <dgm:prSet/>
      <dgm:spPr/>
      <dgm:t>
        <a:bodyPr/>
        <a:lstStyle/>
        <a:p>
          <a:r>
            <a:rPr lang="fr-FR"/>
            <a:t>Gain de temps </a:t>
          </a:r>
          <a:endParaRPr lang="en-US"/>
        </a:p>
      </dgm:t>
    </dgm:pt>
    <dgm:pt modelId="{3834F67E-478B-41D5-B37E-BFE181BC578B}" type="parTrans" cxnId="{8B5E5CF9-AB4B-4F1B-9DD9-C3EA927F6E6B}">
      <dgm:prSet/>
      <dgm:spPr/>
      <dgm:t>
        <a:bodyPr/>
        <a:lstStyle/>
        <a:p>
          <a:endParaRPr lang="en-US"/>
        </a:p>
      </dgm:t>
    </dgm:pt>
    <dgm:pt modelId="{58F4FBCA-A685-4F5C-9F76-38C6A99D8C37}" type="sibTrans" cxnId="{8B5E5CF9-AB4B-4F1B-9DD9-C3EA927F6E6B}">
      <dgm:prSet/>
      <dgm:spPr/>
      <dgm:t>
        <a:bodyPr/>
        <a:lstStyle/>
        <a:p>
          <a:endParaRPr lang="en-US"/>
        </a:p>
      </dgm:t>
    </dgm:pt>
    <dgm:pt modelId="{459D7B6E-31D1-4031-B76F-09DBEEE207EF}">
      <dgm:prSet/>
      <dgm:spPr/>
      <dgm:t>
        <a:bodyPr/>
        <a:lstStyle/>
        <a:p>
          <a:r>
            <a:rPr lang="fr-FR"/>
            <a:t>Baisse des couts </a:t>
          </a:r>
          <a:endParaRPr lang="en-US"/>
        </a:p>
      </dgm:t>
    </dgm:pt>
    <dgm:pt modelId="{71A0DA9C-59F4-4356-A7D5-86F4B9435101}" type="parTrans" cxnId="{6F23AF80-40E3-4CE4-B01C-4516BCD3EAEC}">
      <dgm:prSet/>
      <dgm:spPr/>
      <dgm:t>
        <a:bodyPr/>
        <a:lstStyle/>
        <a:p>
          <a:endParaRPr lang="en-US"/>
        </a:p>
      </dgm:t>
    </dgm:pt>
    <dgm:pt modelId="{1F9B6280-CF65-4706-8A0D-8CC791BA3C82}" type="sibTrans" cxnId="{6F23AF80-40E3-4CE4-B01C-4516BCD3EAEC}">
      <dgm:prSet/>
      <dgm:spPr/>
      <dgm:t>
        <a:bodyPr/>
        <a:lstStyle/>
        <a:p>
          <a:endParaRPr lang="en-US"/>
        </a:p>
      </dgm:t>
    </dgm:pt>
    <dgm:pt modelId="{094CF7BA-BBDE-9A41-B170-130578C6B75E}" type="pres">
      <dgm:prSet presAssocID="{5BD5010E-B7AB-4E04-ABA5-533E383A1C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76773E-C7DD-7D4F-86EF-3D28FC45637B}" type="pres">
      <dgm:prSet presAssocID="{2D39E5EE-C819-4B72-9120-00B3A3269DB8}" presName="hierRoot1" presStyleCnt="0"/>
      <dgm:spPr/>
    </dgm:pt>
    <dgm:pt modelId="{1D8A27B4-C830-4A42-80FD-436B42B1B063}" type="pres">
      <dgm:prSet presAssocID="{2D39E5EE-C819-4B72-9120-00B3A3269DB8}" presName="composite" presStyleCnt="0"/>
      <dgm:spPr/>
    </dgm:pt>
    <dgm:pt modelId="{85616CBE-48C6-F044-A988-ECF110424B1A}" type="pres">
      <dgm:prSet presAssocID="{2D39E5EE-C819-4B72-9120-00B3A3269DB8}" presName="background" presStyleLbl="node0" presStyleIdx="0" presStyleCnt="4"/>
      <dgm:spPr/>
    </dgm:pt>
    <dgm:pt modelId="{53A11AC9-A185-3449-89F1-DB2215641BBF}" type="pres">
      <dgm:prSet presAssocID="{2D39E5EE-C819-4B72-9120-00B3A3269DB8}" presName="text" presStyleLbl="fgAcc0" presStyleIdx="0" presStyleCnt="4" custLinFactNeighborX="303" custLinFactNeighborY="-1432">
        <dgm:presLayoutVars>
          <dgm:chPref val="3"/>
        </dgm:presLayoutVars>
      </dgm:prSet>
      <dgm:spPr/>
    </dgm:pt>
    <dgm:pt modelId="{8E243572-0421-5047-8CA2-6A80A5CD4172}" type="pres">
      <dgm:prSet presAssocID="{2D39E5EE-C819-4B72-9120-00B3A3269DB8}" presName="hierChild2" presStyleCnt="0"/>
      <dgm:spPr/>
    </dgm:pt>
    <dgm:pt modelId="{731C4F10-A40E-FD41-930E-A5A6F82DF770}" type="pres">
      <dgm:prSet presAssocID="{3256BA38-6EEA-4170-A07E-C81EEE9A8B99}" presName="hierRoot1" presStyleCnt="0"/>
      <dgm:spPr/>
    </dgm:pt>
    <dgm:pt modelId="{04BCAB94-23FF-E446-BAEE-00FA710A2DB6}" type="pres">
      <dgm:prSet presAssocID="{3256BA38-6EEA-4170-A07E-C81EEE9A8B99}" presName="composite" presStyleCnt="0"/>
      <dgm:spPr/>
    </dgm:pt>
    <dgm:pt modelId="{3680F1B1-FDB3-304B-9EA7-06C9FBFAC3E2}" type="pres">
      <dgm:prSet presAssocID="{3256BA38-6EEA-4170-A07E-C81EEE9A8B99}" presName="background" presStyleLbl="node0" presStyleIdx="1" presStyleCnt="4"/>
      <dgm:spPr/>
    </dgm:pt>
    <dgm:pt modelId="{E23FF766-CCFE-594A-AFA0-198F34A0BEE6}" type="pres">
      <dgm:prSet presAssocID="{3256BA38-6EEA-4170-A07E-C81EEE9A8B99}" presName="text" presStyleLbl="fgAcc0" presStyleIdx="1" presStyleCnt="4">
        <dgm:presLayoutVars>
          <dgm:chPref val="3"/>
        </dgm:presLayoutVars>
      </dgm:prSet>
      <dgm:spPr/>
    </dgm:pt>
    <dgm:pt modelId="{B1AB0398-2C0D-7E4C-965D-84BD6846109B}" type="pres">
      <dgm:prSet presAssocID="{3256BA38-6EEA-4170-A07E-C81EEE9A8B99}" presName="hierChild2" presStyleCnt="0"/>
      <dgm:spPr/>
    </dgm:pt>
    <dgm:pt modelId="{9DB9C36F-3516-1043-83A2-BA55D3D14050}" type="pres">
      <dgm:prSet presAssocID="{7040767F-7C4F-47C3-9809-D46BB78BBF6E}" presName="hierRoot1" presStyleCnt="0"/>
      <dgm:spPr/>
    </dgm:pt>
    <dgm:pt modelId="{845BC1E7-F999-644C-A270-302C306CCF22}" type="pres">
      <dgm:prSet presAssocID="{7040767F-7C4F-47C3-9809-D46BB78BBF6E}" presName="composite" presStyleCnt="0"/>
      <dgm:spPr/>
    </dgm:pt>
    <dgm:pt modelId="{8518E935-18BC-5F4C-8BD3-3CC73F7A0AC6}" type="pres">
      <dgm:prSet presAssocID="{7040767F-7C4F-47C3-9809-D46BB78BBF6E}" presName="background" presStyleLbl="node0" presStyleIdx="2" presStyleCnt="4"/>
      <dgm:spPr/>
    </dgm:pt>
    <dgm:pt modelId="{29D377A3-1E63-3E4C-8527-B19A463C8290}" type="pres">
      <dgm:prSet presAssocID="{7040767F-7C4F-47C3-9809-D46BB78BBF6E}" presName="text" presStyleLbl="fgAcc0" presStyleIdx="2" presStyleCnt="4">
        <dgm:presLayoutVars>
          <dgm:chPref val="3"/>
        </dgm:presLayoutVars>
      </dgm:prSet>
      <dgm:spPr/>
    </dgm:pt>
    <dgm:pt modelId="{1FA7C133-75A9-2941-B22E-8A95D87A7A8E}" type="pres">
      <dgm:prSet presAssocID="{7040767F-7C4F-47C3-9809-D46BB78BBF6E}" presName="hierChild2" presStyleCnt="0"/>
      <dgm:spPr/>
    </dgm:pt>
    <dgm:pt modelId="{33464DCA-CDCC-584F-86ED-083527AA66CA}" type="pres">
      <dgm:prSet presAssocID="{459D7B6E-31D1-4031-B76F-09DBEEE207EF}" presName="hierRoot1" presStyleCnt="0"/>
      <dgm:spPr/>
    </dgm:pt>
    <dgm:pt modelId="{4F0A8AB8-C030-F846-ACC5-2CB5D92EB5F8}" type="pres">
      <dgm:prSet presAssocID="{459D7B6E-31D1-4031-B76F-09DBEEE207EF}" presName="composite" presStyleCnt="0"/>
      <dgm:spPr/>
    </dgm:pt>
    <dgm:pt modelId="{BBFB3E77-5BBD-CE44-AA98-41A93E48E31B}" type="pres">
      <dgm:prSet presAssocID="{459D7B6E-31D1-4031-B76F-09DBEEE207EF}" presName="background" presStyleLbl="node0" presStyleIdx="3" presStyleCnt="4"/>
      <dgm:spPr/>
    </dgm:pt>
    <dgm:pt modelId="{6DE834AE-EDE0-2A46-BBAA-6B32BC42851F}" type="pres">
      <dgm:prSet presAssocID="{459D7B6E-31D1-4031-B76F-09DBEEE207EF}" presName="text" presStyleLbl="fgAcc0" presStyleIdx="3" presStyleCnt="4">
        <dgm:presLayoutVars>
          <dgm:chPref val="3"/>
        </dgm:presLayoutVars>
      </dgm:prSet>
      <dgm:spPr/>
    </dgm:pt>
    <dgm:pt modelId="{12252BE4-500E-1B43-8A7B-3F43C9D51D96}" type="pres">
      <dgm:prSet presAssocID="{459D7B6E-31D1-4031-B76F-09DBEEE207EF}" presName="hierChild2" presStyleCnt="0"/>
      <dgm:spPr/>
    </dgm:pt>
  </dgm:ptLst>
  <dgm:cxnLst>
    <dgm:cxn modelId="{722F195C-0757-2E4D-937C-C1FB49CDF6AE}" type="presOf" srcId="{2D39E5EE-C819-4B72-9120-00B3A3269DB8}" destId="{53A11AC9-A185-3449-89F1-DB2215641BBF}" srcOrd="0" destOrd="0" presId="urn:microsoft.com/office/officeart/2005/8/layout/hierarchy1"/>
    <dgm:cxn modelId="{A9C7FC69-18BA-4E66-B4E2-6E0F5811848E}" srcId="{5BD5010E-B7AB-4E04-ABA5-533E383A1C6F}" destId="{2D39E5EE-C819-4B72-9120-00B3A3269DB8}" srcOrd="0" destOrd="0" parTransId="{ED3F72CA-F9B8-4491-A101-C919C54373A4}" sibTransId="{B2C24CA1-9436-4BB1-800C-7DDC47BEA78D}"/>
    <dgm:cxn modelId="{87AB104F-47CD-4C1C-809E-C9639DE65B8B}" srcId="{5BD5010E-B7AB-4E04-ABA5-533E383A1C6F}" destId="{3256BA38-6EEA-4170-A07E-C81EEE9A8B99}" srcOrd="1" destOrd="0" parTransId="{31729690-E0C3-4963-9A64-8CF2CD174086}" sibTransId="{563AACB2-1D1A-45F4-BCC3-F1FD9CC14947}"/>
    <dgm:cxn modelId="{D755AC53-802C-204A-B3C9-90933A24A9A4}" type="presOf" srcId="{3256BA38-6EEA-4170-A07E-C81EEE9A8B99}" destId="{E23FF766-CCFE-594A-AFA0-198F34A0BEE6}" srcOrd="0" destOrd="0" presId="urn:microsoft.com/office/officeart/2005/8/layout/hierarchy1"/>
    <dgm:cxn modelId="{6F23AF80-40E3-4CE4-B01C-4516BCD3EAEC}" srcId="{5BD5010E-B7AB-4E04-ABA5-533E383A1C6F}" destId="{459D7B6E-31D1-4031-B76F-09DBEEE207EF}" srcOrd="3" destOrd="0" parTransId="{71A0DA9C-59F4-4356-A7D5-86F4B9435101}" sibTransId="{1F9B6280-CF65-4706-8A0D-8CC791BA3C82}"/>
    <dgm:cxn modelId="{7E1F8EA9-D4BC-FC48-9FFE-C99FDF094845}" type="presOf" srcId="{5BD5010E-B7AB-4E04-ABA5-533E383A1C6F}" destId="{094CF7BA-BBDE-9A41-B170-130578C6B75E}" srcOrd="0" destOrd="0" presId="urn:microsoft.com/office/officeart/2005/8/layout/hierarchy1"/>
    <dgm:cxn modelId="{F10D77D0-D813-3849-9316-B9061E1D4F50}" type="presOf" srcId="{459D7B6E-31D1-4031-B76F-09DBEEE207EF}" destId="{6DE834AE-EDE0-2A46-BBAA-6B32BC42851F}" srcOrd="0" destOrd="0" presId="urn:microsoft.com/office/officeart/2005/8/layout/hierarchy1"/>
    <dgm:cxn modelId="{E2E111EA-3DB2-994A-A704-0467D4676B8A}" type="presOf" srcId="{7040767F-7C4F-47C3-9809-D46BB78BBF6E}" destId="{29D377A3-1E63-3E4C-8527-B19A463C8290}" srcOrd="0" destOrd="0" presId="urn:microsoft.com/office/officeart/2005/8/layout/hierarchy1"/>
    <dgm:cxn modelId="{8B5E5CF9-AB4B-4F1B-9DD9-C3EA927F6E6B}" srcId="{5BD5010E-B7AB-4E04-ABA5-533E383A1C6F}" destId="{7040767F-7C4F-47C3-9809-D46BB78BBF6E}" srcOrd="2" destOrd="0" parTransId="{3834F67E-478B-41D5-B37E-BFE181BC578B}" sibTransId="{58F4FBCA-A685-4F5C-9F76-38C6A99D8C37}"/>
    <dgm:cxn modelId="{F06493FC-DE7B-D347-88B8-4DE0E1C5F1DE}" type="presParOf" srcId="{094CF7BA-BBDE-9A41-B170-130578C6B75E}" destId="{9F76773E-C7DD-7D4F-86EF-3D28FC45637B}" srcOrd="0" destOrd="0" presId="urn:microsoft.com/office/officeart/2005/8/layout/hierarchy1"/>
    <dgm:cxn modelId="{B5FE2109-17C0-5543-B8A6-4DC0AE0459D5}" type="presParOf" srcId="{9F76773E-C7DD-7D4F-86EF-3D28FC45637B}" destId="{1D8A27B4-C830-4A42-80FD-436B42B1B063}" srcOrd="0" destOrd="0" presId="urn:microsoft.com/office/officeart/2005/8/layout/hierarchy1"/>
    <dgm:cxn modelId="{9A30F59D-62C4-B34D-9080-12E64EE24DE0}" type="presParOf" srcId="{1D8A27B4-C830-4A42-80FD-436B42B1B063}" destId="{85616CBE-48C6-F044-A988-ECF110424B1A}" srcOrd="0" destOrd="0" presId="urn:microsoft.com/office/officeart/2005/8/layout/hierarchy1"/>
    <dgm:cxn modelId="{4E57BBB8-1F76-5A49-A969-A444F6F5B468}" type="presParOf" srcId="{1D8A27B4-C830-4A42-80FD-436B42B1B063}" destId="{53A11AC9-A185-3449-89F1-DB2215641BBF}" srcOrd="1" destOrd="0" presId="urn:microsoft.com/office/officeart/2005/8/layout/hierarchy1"/>
    <dgm:cxn modelId="{25C63A46-6667-AF4D-95CA-43A814CA9348}" type="presParOf" srcId="{9F76773E-C7DD-7D4F-86EF-3D28FC45637B}" destId="{8E243572-0421-5047-8CA2-6A80A5CD4172}" srcOrd="1" destOrd="0" presId="urn:microsoft.com/office/officeart/2005/8/layout/hierarchy1"/>
    <dgm:cxn modelId="{AEA25AF3-51FC-2045-9C84-65B8DA2F941A}" type="presParOf" srcId="{094CF7BA-BBDE-9A41-B170-130578C6B75E}" destId="{731C4F10-A40E-FD41-930E-A5A6F82DF770}" srcOrd="1" destOrd="0" presId="urn:microsoft.com/office/officeart/2005/8/layout/hierarchy1"/>
    <dgm:cxn modelId="{B56BC469-0EE4-3A4B-8DB1-128E2E006426}" type="presParOf" srcId="{731C4F10-A40E-FD41-930E-A5A6F82DF770}" destId="{04BCAB94-23FF-E446-BAEE-00FA710A2DB6}" srcOrd="0" destOrd="0" presId="urn:microsoft.com/office/officeart/2005/8/layout/hierarchy1"/>
    <dgm:cxn modelId="{FED08EFF-D387-F840-A979-AA9EB0B3DB76}" type="presParOf" srcId="{04BCAB94-23FF-E446-BAEE-00FA710A2DB6}" destId="{3680F1B1-FDB3-304B-9EA7-06C9FBFAC3E2}" srcOrd="0" destOrd="0" presId="urn:microsoft.com/office/officeart/2005/8/layout/hierarchy1"/>
    <dgm:cxn modelId="{65990442-35AD-924E-BF8E-3DB5965FAF3B}" type="presParOf" srcId="{04BCAB94-23FF-E446-BAEE-00FA710A2DB6}" destId="{E23FF766-CCFE-594A-AFA0-198F34A0BEE6}" srcOrd="1" destOrd="0" presId="urn:microsoft.com/office/officeart/2005/8/layout/hierarchy1"/>
    <dgm:cxn modelId="{DAEAD4D5-3E59-6140-9C99-C3BD9D7E20E1}" type="presParOf" srcId="{731C4F10-A40E-FD41-930E-A5A6F82DF770}" destId="{B1AB0398-2C0D-7E4C-965D-84BD6846109B}" srcOrd="1" destOrd="0" presId="urn:microsoft.com/office/officeart/2005/8/layout/hierarchy1"/>
    <dgm:cxn modelId="{AC9A7FE1-83C9-1346-BB07-219F256C4C5B}" type="presParOf" srcId="{094CF7BA-BBDE-9A41-B170-130578C6B75E}" destId="{9DB9C36F-3516-1043-83A2-BA55D3D14050}" srcOrd="2" destOrd="0" presId="urn:microsoft.com/office/officeart/2005/8/layout/hierarchy1"/>
    <dgm:cxn modelId="{7FB5B1CF-B1D2-F246-96AC-5D51D656BF61}" type="presParOf" srcId="{9DB9C36F-3516-1043-83A2-BA55D3D14050}" destId="{845BC1E7-F999-644C-A270-302C306CCF22}" srcOrd="0" destOrd="0" presId="urn:microsoft.com/office/officeart/2005/8/layout/hierarchy1"/>
    <dgm:cxn modelId="{604A1793-3F24-9443-A443-3653B237DCC3}" type="presParOf" srcId="{845BC1E7-F999-644C-A270-302C306CCF22}" destId="{8518E935-18BC-5F4C-8BD3-3CC73F7A0AC6}" srcOrd="0" destOrd="0" presId="urn:microsoft.com/office/officeart/2005/8/layout/hierarchy1"/>
    <dgm:cxn modelId="{BDCB354F-5346-C645-9817-84C6C53ADA8A}" type="presParOf" srcId="{845BC1E7-F999-644C-A270-302C306CCF22}" destId="{29D377A3-1E63-3E4C-8527-B19A463C8290}" srcOrd="1" destOrd="0" presId="urn:microsoft.com/office/officeart/2005/8/layout/hierarchy1"/>
    <dgm:cxn modelId="{B22EE156-37FA-1047-9E4A-148C6A482197}" type="presParOf" srcId="{9DB9C36F-3516-1043-83A2-BA55D3D14050}" destId="{1FA7C133-75A9-2941-B22E-8A95D87A7A8E}" srcOrd="1" destOrd="0" presId="urn:microsoft.com/office/officeart/2005/8/layout/hierarchy1"/>
    <dgm:cxn modelId="{73253EFF-6A39-2140-85DC-EAF70541A2A9}" type="presParOf" srcId="{094CF7BA-BBDE-9A41-B170-130578C6B75E}" destId="{33464DCA-CDCC-584F-86ED-083527AA66CA}" srcOrd="3" destOrd="0" presId="urn:microsoft.com/office/officeart/2005/8/layout/hierarchy1"/>
    <dgm:cxn modelId="{9C6D7D26-4FC4-124F-B510-DED9F3AB34D3}" type="presParOf" srcId="{33464DCA-CDCC-584F-86ED-083527AA66CA}" destId="{4F0A8AB8-C030-F846-ACC5-2CB5D92EB5F8}" srcOrd="0" destOrd="0" presId="urn:microsoft.com/office/officeart/2005/8/layout/hierarchy1"/>
    <dgm:cxn modelId="{04B434D1-5A29-F742-B7A7-C56A41F8D0CF}" type="presParOf" srcId="{4F0A8AB8-C030-F846-ACC5-2CB5D92EB5F8}" destId="{BBFB3E77-5BBD-CE44-AA98-41A93E48E31B}" srcOrd="0" destOrd="0" presId="urn:microsoft.com/office/officeart/2005/8/layout/hierarchy1"/>
    <dgm:cxn modelId="{3F2C54FE-04EB-B745-B35D-02DCFE250862}" type="presParOf" srcId="{4F0A8AB8-C030-F846-ACC5-2CB5D92EB5F8}" destId="{6DE834AE-EDE0-2A46-BBAA-6B32BC42851F}" srcOrd="1" destOrd="0" presId="urn:microsoft.com/office/officeart/2005/8/layout/hierarchy1"/>
    <dgm:cxn modelId="{2294E131-36BD-6F40-B69F-AEEACDE698CD}" type="presParOf" srcId="{33464DCA-CDCC-584F-86ED-083527AA66CA}" destId="{12252BE4-500E-1B43-8A7B-3F43C9D51D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D5010E-B7AB-4E04-ABA5-533E383A1C6F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39E5EE-C819-4B72-9120-00B3A3269DB8}">
      <dgm:prSet/>
      <dgm:spPr/>
      <dgm:t>
        <a:bodyPr/>
        <a:lstStyle/>
        <a:p>
          <a:r>
            <a:rPr lang="fr-FR" dirty="0"/>
            <a:t>Transparence</a:t>
          </a:r>
          <a:endParaRPr lang="en-US" dirty="0"/>
        </a:p>
      </dgm:t>
    </dgm:pt>
    <dgm:pt modelId="{ED3F72CA-F9B8-4491-A101-C919C54373A4}" type="parTrans" cxnId="{A9C7FC69-18BA-4E66-B4E2-6E0F5811848E}">
      <dgm:prSet/>
      <dgm:spPr/>
      <dgm:t>
        <a:bodyPr/>
        <a:lstStyle/>
        <a:p>
          <a:endParaRPr lang="en-US"/>
        </a:p>
      </dgm:t>
    </dgm:pt>
    <dgm:pt modelId="{B2C24CA1-9436-4BB1-800C-7DDC47BEA78D}" type="sibTrans" cxnId="{A9C7FC69-18BA-4E66-B4E2-6E0F5811848E}">
      <dgm:prSet/>
      <dgm:spPr/>
      <dgm:t>
        <a:bodyPr/>
        <a:lstStyle/>
        <a:p>
          <a:endParaRPr lang="en-US"/>
        </a:p>
      </dgm:t>
    </dgm:pt>
    <dgm:pt modelId="{3256BA38-6EEA-4170-A07E-C81EEE9A8B99}">
      <dgm:prSet/>
      <dgm:spPr/>
      <dgm:t>
        <a:bodyPr/>
        <a:lstStyle/>
        <a:p>
          <a:r>
            <a:rPr lang="fr-FR"/>
            <a:t>Traçabalité </a:t>
          </a:r>
          <a:endParaRPr lang="en-US"/>
        </a:p>
      </dgm:t>
    </dgm:pt>
    <dgm:pt modelId="{31729690-E0C3-4963-9A64-8CF2CD174086}" type="parTrans" cxnId="{87AB104F-47CD-4C1C-809E-C9639DE65B8B}">
      <dgm:prSet/>
      <dgm:spPr/>
      <dgm:t>
        <a:bodyPr/>
        <a:lstStyle/>
        <a:p>
          <a:endParaRPr lang="en-US"/>
        </a:p>
      </dgm:t>
    </dgm:pt>
    <dgm:pt modelId="{563AACB2-1D1A-45F4-BCC3-F1FD9CC14947}" type="sibTrans" cxnId="{87AB104F-47CD-4C1C-809E-C9639DE65B8B}">
      <dgm:prSet/>
      <dgm:spPr/>
      <dgm:t>
        <a:bodyPr/>
        <a:lstStyle/>
        <a:p>
          <a:endParaRPr lang="en-US"/>
        </a:p>
      </dgm:t>
    </dgm:pt>
    <dgm:pt modelId="{7040767F-7C4F-47C3-9809-D46BB78BBF6E}">
      <dgm:prSet/>
      <dgm:spPr/>
      <dgm:t>
        <a:bodyPr/>
        <a:lstStyle/>
        <a:p>
          <a:r>
            <a:rPr lang="fr-FR"/>
            <a:t>Gain de temps </a:t>
          </a:r>
          <a:endParaRPr lang="en-US"/>
        </a:p>
      </dgm:t>
    </dgm:pt>
    <dgm:pt modelId="{3834F67E-478B-41D5-B37E-BFE181BC578B}" type="parTrans" cxnId="{8B5E5CF9-AB4B-4F1B-9DD9-C3EA927F6E6B}">
      <dgm:prSet/>
      <dgm:spPr/>
      <dgm:t>
        <a:bodyPr/>
        <a:lstStyle/>
        <a:p>
          <a:endParaRPr lang="en-US"/>
        </a:p>
      </dgm:t>
    </dgm:pt>
    <dgm:pt modelId="{58F4FBCA-A685-4F5C-9F76-38C6A99D8C37}" type="sibTrans" cxnId="{8B5E5CF9-AB4B-4F1B-9DD9-C3EA927F6E6B}">
      <dgm:prSet/>
      <dgm:spPr/>
      <dgm:t>
        <a:bodyPr/>
        <a:lstStyle/>
        <a:p>
          <a:endParaRPr lang="en-US"/>
        </a:p>
      </dgm:t>
    </dgm:pt>
    <dgm:pt modelId="{459D7B6E-31D1-4031-B76F-09DBEEE207EF}">
      <dgm:prSet/>
      <dgm:spPr/>
      <dgm:t>
        <a:bodyPr/>
        <a:lstStyle/>
        <a:p>
          <a:r>
            <a:rPr lang="fr-FR"/>
            <a:t>Baisse des couts </a:t>
          </a:r>
          <a:endParaRPr lang="en-US"/>
        </a:p>
      </dgm:t>
    </dgm:pt>
    <dgm:pt modelId="{71A0DA9C-59F4-4356-A7D5-86F4B9435101}" type="parTrans" cxnId="{6F23AF80-40E3-4CE4-B01C-4516BCD3EAEC}">
      <dgm:prSet/>
      <dgm:spPr/>
      <dgm:t>
        <a:bodyPr/>
        <a:lstStyle/>
        <a:p>
          <a:endParaRPr lang="en-US"/>
        </a:p>
      </dgm:t>
    </dgm:pt>
    <dgm:pt modelId="{1F9B6280-CF65-4706-8A0D-8CC791BA3C82}" type="sibTrans" cxnId="{6F23AF80-40E3-4CE4-B01C-4516BCD3EAEC}">
      <dgm:prSet/>
      <dgm:spPr/>
      <dgm:t>
        <a:bodyPr/>
        <a:lstStyle/>
        <a:p>
          <a:endParaRPr lang="en-US"/>
        </a:p>
      </dgm:t>
    </dgm:pt>
    <dgm:pt modelId="{094CF7BA-BBDE-9A41-B170-130578C6B75E}" type="pres">
      <dgm:prSet presAssocID="{5BD5010E-B7AB-4E04-ABA5-533E383A1C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76773E-C7DD-7D4F-86EF-3D28FC45637B}" type="pres">
      <dgm:prSet presAssocID="{2D39E5EE-C819-4B72-9120-00B3A3269DB8}" presName="hierRoot1" presStyleCnt="0"/>
      <dgm:spPr/>
    </dgm:pt>
    <dgm:pt modelId="{1D8A27B4-C830-4A42-80FD-436B42B1B063}" type="pres">
      <dgm:prSet presAssocID="{2D39E5EE-C819-4B72-9120-00B3A3269DB8}" presName="composite" presStyleCnt="0"/>
      <dgm:spPr/>
    </dgm:pt>
    <dgm:pt modelId="{85616CBE-48C6-F044-A988-ECF110424B1A}" type="pres">
      <dgm:prSet presAssocID="{2D39E5EE-C819-4B72-9120-00B3A3269DB8}" presName="background" presStyleLbl="node0" presStyleIdx="0" presStyleCnt="4"/>
      <dgm:spPr/>
    </dgm:pt>
    <dgm:pt modelId="{53A11AC9-A185-3449-89F1-DB2215641BBF}" type="pres">
      <dgm:prSet presAssocID="{2D39E5EE-C819-4B72-9120-00B3A3269DB8}" presName="text" presStyleLbl="fgAcc0" presStyleIdx="0" presStyleCnt="4" custLinFactNeighborX="303" custLinFactNeighborY="-1432">
        <dgm:presLayoutVars>
          <dgm:chPref val="3"/>
        </dgm:presLayoutVars>
      </dgm:prSet>
      <dgm:spPr/>
    </dgm:pt>
    <dgm:pt modelId="{8E243572-0421-5047-8CA2-6A80A5CD4172}" type="pres">
      <dgm:prSet presAssocID="{2D39E5EE-C819-4B72-9120-00B3A3269DB8}" presName="hierChild2" presStyleCnt="0"/>
      <dgm:spPr/>
    </dgm:pt>
    <dgm:pt modelId="{731C4F10-A40E-FD41-930E-A5A6F82DF770}" type="pres">
      <dgm:prSet presAssocID="{3256BA38-6EEA-4170-A07E-C81EEE9A8B99}" presName="hierRoot1" presStyleCnt="0"/>
      <dgm:spPr/>
    </dgm:pt>
    <dgm:pt modelId="{04BCAB94-23FF-E446-BAEE-00FA710A2DB6}" type="pres">
      <dgm:prSet presAssocID="{3256BA38-6EEA-4170-A07E-C81EEE9A8B99}" presName="composite" presStyleCnt="0"/>
      <dgm:spPr/>
    </dgm:pt>
    <dgm:pt modelId="{3680F1B1-FDB3-304B-9EA7-06C9FBFAC3E2}" type="pres">
      <dgm:prSet presAssocID="{3256BA38-6EEA-4170-A07E-C81EEE9A8B99}" presName="background" presStyleLbl="node0" presStyleIdx="1" presStyleCnt="4"/>
      <dgm:spPr/>
    </dgm:pt>
    <dgm:pt modelId="{E23FF766-CCFE-594A-AFA0-198F34A0BEE6}" type="pres">
      <dgm:prSet presAssocID="{3256BA38-6EEA-4170-A07E-C81EEE9A8B99}" presName="text" presStyleLbl="fgAcc0" presStyleIdx="1" presStyleCnt="4">
        <dgm:presLayoutVars>
          <dgm:chPref val="3"/>
        </dgm:presLayoutVars>
      </dgm:prSet>
      <dgm:spPr/>
    </dgm:pt>
    <dgm:pt modelId="{B1AB0398-2C0D-7E4C-965D-84BD6846109B}" type="pres">
      <dgm:prSet presAssocID="{3256BA38-6EEA-4170-A07E-C81EEE9A8B99}" presName="hierChild2" presStyleCnt="0"/>
      <dgm:spPr/>
    </dgm:pt>
    <dgm:pt modelId="{9DB9C36F-3516-1043-83A2-BA55D3D14050}" type="pres">
      <dgm:prSet presAssocID="{7040767F-7C4F-47C3-9809-D46BB78BBF6E}" presName="hierRoot1" presStyleCnt="0"/>
      <dgm:spPr/>
    </dgm:pt>
    <dgm:pt modelId="{845BC1E7-F999-644C-A270-302C306CCF22}" type="pres">
      <dgm:prSet presAssocID="{7040767F-7C4F-47C3-9809-D46BB78BBF6E}" presName="composite" presStyleCnt="0"/>
      <dgm:spPr/>
    </dgm:pt>
    <dgm:pt modelId="{8518E935-18BC-5F4C-8BD3-3CC73F7A0AC6}" type="pres">
      <dgm:prSet presAssocID="{7040767F-7C4F-47C3-9809-D46BB78BBF6E}" presName="background" presStyleLbl="node0" presStyleIdx="2" presStyleCnt="4"/>
      <dgm:spPr/>
    </dgm:pt>
    <dgm:pt modelId="{29D377A3-1E63-3E4C-8527-B19A463C8290}" type="pres">
      <dgm:prSet presAssocID="{7040767F-7C4F-47C3-9809-D46BB78BBF6E}" presName="text" presStyleLbl="fgAcc0" presStyleIdx="2" presStyleCnt="4">
        <dgm:presLayoutVars>
          <dgm:chPref val="3"/>
        </dgm:presLayoutVars>
      </dgm:prSet>
      <dgm:spPr/>
    </dgm:pt>
    <dgm:pt modelId="{1FA7C133-75A9-2941-B22E-8A95D87A7A8E}" type="pres">
      <dgm:prSet presAssocID="{7040767F-7C4F-47C3-9809-D46BB78BBF6E}" presName="hierChild2" presStyleCnt="0"/>
      <dgm:spPr/>
    </dgm:pt>
    <dgm:pt modelId="{33464DCA-CDCC-584F-86ED-083527AA66CA}" type="pres">
      <dgm:prSet presAssocID="{459D7B6E-31D1-4031-B76F-09DBEEE207EF}" presName="hierRoot1" presStyleCnt="0"/>
      <dgm:spPr/>
    </dgm:pt>
    <dgm:pt modelId="{4F0A8AB8-C030-F846-ACC5-2CB5D92EB5F8}" type="pres">
      <dgm:prSet presAssocID="{459D7B6E-31D1-4031-B76F-09DBEEE207EF}" presName="composite" presStyleCnt="0"/>
      <dgm:spPr/>
    </dgm:pt>
    <dgm:pt modelId="{BBFB3E77-5BBD-CE44-AA98-41A93E48E31B}" type="pres">
      <dgm:prSet presAssocID="{459D7B6E-31D1-4031-B76F-09DBEEE207EF}" presName="background" presStyleLbl="node0" presStyleIdx="3" presStyleCnt="4"/>
      <dgm:spPr/>
    </dgm:pt>
    <dgm:pt modelId="{6DE834AE-EDE0-2A46-BBAA-6B32BC42851F}" type="pres">
      <dgm:prSet presAssocID="{459D7B6E-31D1-4031-B76F-09DBEEE207EF}" presName="text" presStyleLbl="fgAcc0" presStyleIdx="3" presStyleCnt="4">
        <dgm:presLayoutVars>
          <dgm:chPref val="3"/>
        </dgm:presLayoutVars>
      </dgm:prSet>
      <dgm:spPr/>
    </dgm:pt>
    <dgm:pt modelId="{12252BE4-500E-1B43-8A7B-3F43C9D51D96}" type="pres">
      <dgm:prSet presAssocID="{459D7B6E-31D1-4031-B76F-09DBEEE207EF}" presName="hierChild2" presStyleCnt="0"/>
      <dgm:spPr/>
    </dgm:pt>
  </dgm:ptLst>
  <dgm:cxnLst>
    <dgm:cxn modelId="{722F195C-0757-2E4D-937C-C1FB49CDF6AE}" type="presOf" srcId="{2D39E5EE-C819-4B72-9120-00B3A3269DB8}" destId="{53A11AC9-A185-3449-89F1-DB2215641BBF}" srcOrd="0" destOrd="0" presId="urn:microsoft.com/office/officeart/2005/8/layout/hierarchy1"/>
    <dgm:cxn modelId="{A9C7FC69-18BA-4E66-B4E2-6E0F5811848E}" srcId="{5BD5010E-B7AB-4E04-ABA5-533E383A1C6F}" destId="{2D39E5EE-C819-4B72-9120-00B3A3269DB8}" srcOrd="0" destOrd="0" parTransId="{ED3F72CA-F9B8-4491-A101-C919C54373A4}" sibTransId="{B2C24CA1-9436-4BB1-800C-7DDC47BEA78D}"/>
    <dgm:cxn modelId="{87AB104F-47CD-4C1C-809E-C9639DE65B8B}" srcId="{5BD5010E-B7AB-4E04-ABA5-533E383A1C6F}" destId="{3256BA38-6EEA-4170-A07E-C81EEE9A8B99}" srcOrd="1" destOrd="0" parTransId="{31729690-E0C3-4963-9A64-8CF2CD174086}" sibTransId="{563AACB2-1D1A-45F4-BCC3-F1FD9CC14947}"/>
    <dgm:cxn modelId="{D755AC53-802C-204A-B3C9-90933A24A9A4}" type="presOf" srcId="{3256BA38-6EEA-4170-A07E-C81EEE9A8B99}" destId="{E23FF766-CCFE-594A-AFA0-198F34A0BEE6}" srcOrd="0" destOrd="0" presId="urn:microsoft.com/office/officeart/2005/8/layout/hierarchy1"/>
    <dgm:cxn modelId="{6F23AF80-40E3-4CE4-B01C-4516BCD3EAEC}" srcId="{5BD5010E-B7AB-4E04-ABA5-533E383A1C6F}" destId="{459D7B6E-31D1-4031-B76F-09DBEEE207EF}" srcOrd="3" destOrd="0" parTransId="{71A0DA9C-59F4-4356-A7D5-86F4B9435101}" sibTransId="{1F9B6280-CF65-4706-8A0D-8CC791BA3C82}"/>
    <dgm:cxn modelId="{7E1F8EA9-D4BC-FC48-9FFE-C99FDF094845}" type="presOf" srcId="{5BD5010E-B7AB-4E04-ABA5-533E383A1C6F}" destId="{094CF7BA-BBDE-9A41-B170-130578C6B75E}" srcOrd="0" destOrd="0" presId="urn:microsoft.com/office/officeart/2005/8/layout/hierarchy1"/>
    <dgm:cxn modelId="{F10D77D0-D813-3849-9316-B9061E1D4F50}" type="presOf" srcId="{459D7B6E-31D1-4031-B76F-09DBEEE207EF}" destId="{6DE834AE-EDE0-2A46-BBAA-6B32BC42851F}" srcOrd="0" destOrd="0" presId="urn:microsoft.com/office/officeart/2005/8/layout/hierarchy1"/>
    <dgm:cxn modelId="{E2E111EA-3DB2-994A-A704-0467D4676B8A}" type="presOf" srcId="{7040767F-7C4F-47C3-9809-D46BB78BBF6E}" destId="{29D377A3-1E63-3E4C-8527-B19A463C8290}" srcOrd="0" destOrd="0" presId="urn:microsoft.com/office/officeart/2005/8/layout/hierarchy1"/>
    <dgm:cxn modelId="{8B5E5CF9-AB4B-4F1B-9DD9-C3EA927F6E6B}" srcId="{5BD5010E-B7AB-4E04-ABA5-533E383A1C6F}" destId="{7040767F-7C4F-47C3-9809-D46BB78BBF6E}" srcOrd="2" destOrd="0" parTransId="{3834F67E-478B-41D5-B37E-BFE181BC578B}" sibTransId="{58F4FBCA-A685-4F5C-9F76-38C6A99D8C37}"/>
    <dgm:cxn modelId="{F06493FC-DE7B-D347-88B8-4DE0E1C5F1DE}" type="presParOf" srcId="{094CF7BA-BBDE-9A41-B170-130578C6B75E}" destId="{9F76773E-C7DD-7D4F-86EF-3D28FC45637B}" srcOrd="0" destOrd="0" presId="urn:microsoft.com/office/officeart/2005/8/layout/hierarchy1"/>
    <dgm:cxn modelId="{B5FE2109-17C0-5543-B8A6-4DC0AE0459D5}" type="presParOf" srcId="{9F76773E-C7DD-7D4F-86EF-3D28FC45637B}" destId="{1D8A27B4-C830-4A42-80FD-436B42B1B063}" srcOrd="0" destOrd="0" presId="urn:microsoft.com/office/officeart/2005/8/layout/hierarchy1"/>
    <dgm:cxn modelId="{9A30F59D-62C4-B34D-9080-12E64EE24DE0}" type="presParOf" srcId="{1D8A27B4-C830-4A42-80FD-436B42B1B063}" destId="{85616CBE-48C6-F044-A988-ECF110424B1A}" srcOrd="0" destOrd="0" presId="urn:microsoft.com/office/officeart/2005/8/layout/hierarchy1"/>
    <dgm:cxn modelId="{4E57BBB8-1F76-5A49-A969-A444F6F5B468}" type="presParOf" srcId="{1D8A27B4-C830-4A42-80FD-436B42B1B063}" destId="{53A11AC9-A185-3449-89F1-DB2215641BBF}" srcOrd="1" destOrd="0" presId="urn:microsoft.com/office/officeart/2005/8/layout/hierarchy1"/>
    <dgm:cxn modelId="{25C63A46-6667-AF4D-95CA-43A814CA9348}" type="presParOf" srcId="{9F76773E-C7DD-7D4F-86EF-3D28FC45637B}" destId="{8E243572-0421-5047-8CA2-6A80A5CD4172}" srcOrd="1" destOrd="0" presId="urn:microsoft.com/office/officeart/2005/8/layout/hierarchy1"/>
    <dgm:cxn modelId="{AEA25AF3-51FC-2045-9C84-65B8DA2F941A}" type="presParOf" srcId="{094CF7BA-BBDE-9A41-B170-130578C6B75E}" destId="{731C4F10-A40E-FD41-930E-A5A6F82DF770}" srcOrd="1" destOrd="0" presId="urn:microsoft.com/office/officeart/2005/8/layout/hierarchy1"/>
    <dgm:cxn modelId="{B56BC469-0EE4-3A4B-8DB1-128E2E006426}" type="presParOf" srcId="{731C4F10-A40E-FD41-930E-A5A6F82DF770}" destId="{04BCAB94-23FF-E446-BAEE-00FA710A2DB6}" srcOrd="0" destOrd="0" presId="urn:microsoft.com/office/officeart/2005/8/layout/hierarchy1"/>
    <dgm:cxn modelId="{FED08EFF-D387-F840-A979-AA9EB0B3DB76}" type="presParOf" srcId="{04BCAB94-23FF-E446-BAEE-00FA710A2DB6}" destId="{3680F1B1-FDB3-304B-9EA7-06C9FBFAC3E2}" srcOrd="0" destOrd="0" presId="urn:microsoft.com/office/officeart/2005/8/layout/hierarchy1"/>
    <dgm:cxn modelId="{65990442-35AD-924E-BF8E-3DB5965FAF3B}" type="presParOf" srcId="{04BCAB94-23FF-E446-BAEE-00FA710A2DB6}" destId="{E23FF766-CCFE-594A-AFA0-198F34A0BEE6}" srcOrd="1" destOrd="0" presId="urn:microsoft.com/office/officeart/2005/8/layout/hierarchy1"/>
    <dgm:cxn modelId="{DAEAD4D5-3E59-6140-9C99-C3BD9D7E20E1}" type="presParOf" srcId="{731C4F10-A40E-FD41-930E-A5A6F82DF770}" destId="{B1AB0398-2C0D-7E4C-965D-84BD6846109B}" srcOrd="1" destOrd="0" presId="urn:microsoft.com/office/officeart/2005/8/layout/hierarchy1"/>
    <dgm:cxn modelId="{AC9A7FE1-83C9-1346-BB07-219F256C4C5B}" type="presParOf" srcId="{094CF7BA-BBDE-9A41-B170-130578C6B75E}" destId="{9DB9C36F-3516-1043-83A2-BA55D3D14050}" srcOrd="2" destOrd="0" presId="urn:microsoft.com/office/officeart/2005/8/layout/hierarchy1"/>
    <dgm:cxn modelId="{7FB5B1CF-B1D2-F246-96AC-5D51D656BF61}" type="presParOf" srcId="{9DB9C36F-3516-1043-83A2-BA55D3D14050}" destId="{845BC1E7-F999-644C-A270-302C306CCF22}" srcOrd="0" destOrd="0" presId="urn:microsoft.com/office/officeart/2005/8/layout/hierarchy1"/>
    <dgm:cxn modelId="{604A1793-3F24-9443-A443-3653B237DCC3}" type="presParOf" srcId="{845BC1E7-F999-644C-A270-302C306CCF22}" destId="{8518E935-18BC-5F4C-8BD3-3CC73F7A0AC6}" srcOrd="0" destOrd="0" presId="urn:microsoft.com/office/officeart/2005/8/layout/hierarchy1"/>
    <dgm:cxn modelId="{BDCB354F-5346-C645-9817-84C6C53ADA8A}" type="presParOf" srcId="{845BC1E7-F999-644C-A270-302C306CCF22}" destId="{29D377A3-1E63-3E4C-8527-B19A463C8290}" srcOrd="1" destOrd="0" presId="urn:microsoft.com/office/officeart/2005/8/layout/hierarchy1"/>
    <dgm:cxn modelId="{B22EE156-37FA-1047-9E4A-148C6A482197}" type="presParOf" srcId="{9DB9C36F-3516-1043-83A2-BA55D3D14050}" destId="{1FA7C133-75A9-2941-B22E-8A95D87A7A8E}" srcOrd="1" destOrd="0" presId="urn:microsoft.com/office/officeart/2005/8/layout/hierarchy1"/>
    <dgm:cxn modelId="{73253EFF-6A39-2140-85DC-EAF70541A2A9}" type="presParOf" srcId="{094CF7BA-BBDE-9A41-B170-130578C6B75E}" destId="{33464DCA-CDCC-584F-86ED-083527AA66CA}" srcOrd="3" destOrd="0" presId="urn:microsoft.com/office/officeart/2005/8/layout/hierarchy1"/>
    <dgm:cxn modelId="{9C6D7D26-4FC4-124F-B510-DED9F3AB34D3}" type="presParOf" srcId="{33464DCA-CDCC-584F-86ED-083527AA66CA}" destId="{4F0A8AB8-C030-F846-ACC5-2CB5D92EB5F8}" srcOrd="0" destOrd="0" presId="urn:microsoft.com/office/officeart/2005/8/layout/hierarchy1"/>
    <dgm:cxn modelId="{04B434D1-5A29-F742-B7A7-C56A41F8D0CF}" type="presParOf" srcId="{4F0A8AB8-C030-F846-ACC5-2CB5D92EB5F8}" destId="{BBFB3E77-5BBD-CE44-AA98-41A93E48E31B}" srcOrd="0" destOrd="0" presId="urn:microsoft.com/office/officeart/2005/8/layout/hierarchy1"/>
    <dgm:cxn modelId="{3F2C54FE-04EB-B745-B35D-02DCFE250862}" type="presParOf" srcId="{4F0A8AB8-C030-F846-ACC5-2CB5D92EB5F8}" destId="{6DE834AE-EDE0-2A46-BBAA-6B32BC42851F}" srcOrd="1" destOrd="0" presId="urn:microsoft.com/office/officeart/2005/8/layout/hierarchy1"/>
    <dgm:cxn modelId="{2294E131-36BD-6F40-B69F-AEEACDE698CD}" type="presParOf" srcId="{33464DCA-CDCC-584F-86ED-083527AA66CA}" destId="{12252BE4-500E-1B43-8A7B-3F43C9D51D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07B5B3-2193-41AA-BBE1-A4FD9A9348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6006BC-E60D-497A-BA41-696C1D41660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Possibilité de transférer le Smart Contract.</a:t>
          </a:r>
          <a:endParaRPr lang="en-US"/>
        </a:p>
      </dgm:t>
    </dgm:pt>
    <dgm:pt modelId="{A621DE70-C2E0-4E56-9DA2-5A924C1661BB}" type="parTrans" cxnId="{46B4CC38-4B3D-46CB-ABCC-9E1319434C8C}">
      <dgm:prSet/>
      <dgm:spPr/>
      <dgm:t>
        <a:bodyPr/>
        <a:lstStyle/>
        <a:p>
          <a:endParaRPr lang="en-US"/>
        </a:p>
      </dgm:t>
    </dgm:pt>
    <dgm:pt modelId="{EB953ECF-4CE6-4C91-83D7-74C0CB8AEDCC}" type="sibTrans" cxnId="{46B4CC38-4B3D-46CB-ABCC-9E1319434C8C}">
      <dgm:prSet/>
      <dgm:spPr/>
      <dgm:t>
        <a:bodyPr/>
        <a:lstStyle/>
        <a:p>
          <a:endParaRPr lang="en-US"/>
        </a:p>
      </dgm:t>
    </dgm:pt>
    <dgm:pt modelId="{31811EC2-A2CF-407F-8322-49CC04C63A4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Ajouter ou supprimer un acteur  de la chaine logistique dans la </a:t>
          </a:r>
          <a:r>
            <a:rPr lang="fr-FR" dirty="0" err="1"/>
            <a:t>Whitelist</a:t>
          </a:r>
          <a:r>
            <a:rPr lang="fr-FR" dirty="0"/>
            <a:t>.</a:t>
          </a:r>
          <a:endParaRPr lang="en-US" dirty="0"/>
        </a:p>
      </dgm:t>
    </dgm:pt>
    <dgm:pt modelId="{6ECBD55E-2714-4727-8EE2-E7C96E2BF6F0}" type="parTrans" cxnId="{8F397823-1A94-40E4-94C1-17FB952307EA}">
      <dgm:prSet/>
      <dgm:spPr/>
      <dgm:t>
        <a:bodyPr/>
        <a:lstStyle/>
        <a:p>
          <a:endParaRPr lang="en-US"/>
        </a:p>
      </dgm:t>
    </dgm:pt>
    <dgm:pt modelId="{969F733B-5CC7-4184-B481-CACB6423DD20}" type="sibTrans" cxnId="{8F397823-1A94-40E4-94C1-17FB952307EA}">
      <dgm:prSet/>
      <dgm:spPr/>
      <dgm:t>
        <a:bodyPr/>
        <a:lstStyle/>
        <a:p>
          <a:endParaRPr lang="en-US"/>
        </a:p>
      </dgm:t>
    </dgm:pt>
    <dgm:pt modelId="{7AAA152A-BBF4-464A-AD6E-4895AA39B00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Visualisation du nombre total de produits</a:t>
          </a:r>
          <a:endParaRPr lang="en-US"/>
        </a:p>
      </dgm:t>
    </dgm:pt>
    <dgm:pt modelId="{0CB49320-3A03-4E7E-A72A-563F622589F2}" type="parTrans" cxnId="{803935C8-938D-4CD6-B015-5181AEC2AB8E}">
      <dgm:prSet/>
      <dgm:spPr/>
      <dgm:t>
        <a:bodyPr/>
        <a:lstStyle/>
        <a:p>
          <a:endParaRPr lang="en-US"/>
        </a:p>
      </dgm:t>
    </dgm:pt>
    <dgm:pt modelId="{AAB2DA05-C9CD-4433-99C1-F48BDC04292D}" type="sibTrans" cxnId="{803935C8-938D-4CD6-B015-5181AEC2AB8E}">
      <dgm:prSet/>
      <dgm:spPr/>
      <dgm:t>
        <a:bodyPr/>
        <a:lstStyle/>
        <a:p>
          <a:endParaRPr lang="en-US"/>
        </a:p>
      </dgm:t>
    </dgm:pt>
    <dgm:pt modelId="{AD65001D-8D80-4836-87FD-2F19252F4B7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fr-FR"/>
            <a:t>Ajouter un </a:t>
          </a:r>
          <a:r>
            <a:rPr lang="fr-FR">
              <a:latin typeface="Century Gothic" panose="020B0502020202020204"/>
            </a:rPr>
            <a:t>nouveau produit, un nouveau producteur et un nouveau</a:t>
          </a:r>
          <a:r>
            <a:rPr lang="fr-FR"/>
            <a:t> </a:t>
          </a:r>
          <a:r>
            <a:rPr lang="fr-FR">
              <a:latin typeface="Century Gothic" panose="020B0502020202020204"/>
            </a:rPr>
            <a:t>lot</a:t>
          </a:r>
          <a:endParaRPr lang="en-US"/>
        </a:p>
      </dgm:t>
    </dgm:pt>
    <dgm:pt modelId="{67E3F50A-5737-4A7C-A060-9BA5FDD6CCA3}" type="parTrans" cxnId="{E17BA0F7-2C36-4F08-95E8-AFAC16C577E8}">
      <dgm:prSet/>
      <dgm:spPr/>
      <dgm:t>
        <a:bodyPr/>
        <a:lstStyle/>
        <a:p>
          <a:endParaRPr lang="en-US"/>
        </a:p>
      </dgm:t>
    </dgm:pt>
    <dgm:pt modelId="{D79D816B-A179-43A9-9974-7592C399B808}" type="sibTrans" cxnId="{E17BA0F7-2C36-4F08-95E8-AFAC16C577E8}">
      <dgm:prSet/>
      <dgm:spPr/>
      <dgm:t>
        <a:bodyPr/>
        <a:lstStyle/>
        <a:p>
          <a:endParaRPr lang="en-US"/>
        </a:p>
      </dgm:t>
    </dgm:pt>
    <dgm:pt modelId="{F400EC98-7DA5-40CD-8530-B452D2BDDE6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fr-FR">
              <a:latin typeface="Century Gothic" panose="020B0502020202020204"/>
            </a:rPr>
            <a:t>Récupérer les produits par numéro de lot ou par producteur</a:t>
          </a:r>
          <a:endParaRPr lang="en-US"/>
        </a:p>
      </dgm:t>
    </dgm:pt>
    <dgm:pt modelId="{9B95347C-4EBA-44A9-B098-F7EBA8D59072}" type="parTrans" cxnId="{18E282AC-DDEA-48F0-8F0B-5E53CBC89B0F}">
      <dgm:prSet/>
      <dgm:spPr/>
      <dgm:t>
        <a:bodyPr/>
        <a:lstStyle/>
        <a:p>
          <a:endParaRPr lang="en-US"/>
        </a:p>
      </dgm:t>
    </dgm:pt>
    <dgm:pt modelId="{C50C4828-68F2-435A-8D84-DFD1FD534710}" type="sibTrans" cxnId="{18E282AC-DDEA-48F0-8F0B-5E53CBC89B0F}">
      <dgm:prSet/>
      <dgm:spPr/>
      <dgm:t>
        <a:bodyPr/>
        <a:lstStyle/>
        <a:p>
          <a:endParaRPr lang="en-US"/>
        </a:p>
      </dgm:t>
    </dgm:pt>
    <dgm:pt modelId="{68A4456D-9D0D-40CE-AB89-0C199F6E7518}" type="pres">
      <dgm:prSet presAssocID="{5C07B5B3-2193-41AA-BBE1-A4FD9A934870}" presName="root" presStyleCnt="0">
        <dgm:presLayoutVars>
          <dgm:dir/>
          <dgm:resizeHandles val="exact"/>
        </dgm:presLayoutVars>
      </dgm:prSet>
      <dgm:spPr/>
    </dgm:pt>
    <dgm:pt modelId="{356B955A-A3E6-4E90-912D-006E1704B7DC}" type="pres">
      <dgm:prSet presAssocID="{8A6006BC-E60D-497A-BA41-696C1D41660F}" presName="compNode" presStyleCnt="0"/>
      <dgm:spPr/>
    </dgm:pt>
    <dgm:pt modelId="{3B7E4A95-03F8-42A2-82D8-A37603919193}" type="pres">
      <dgm:prSet presAssocID="{8A6006BC-E60D-497A-BA41-696C1D41660F}" presName="bgRect" presStyleLbl="bgShp" presStyleIdx="0" presStyleCnt="5"/>
      <dgm:spPr/>
    </dgm:pt>
    <dgm:pt modelId="{B7C379AD-4ECA-48F9-BFB8-066AC1665FA4}" type="pres">
      <dgm:prSet presAssocID="{8A6006BC-E60D-497A-BA41-696C1D41660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2503D141-00BF-4093-B934-62920B6B94B4}" type="pres">
      <dgm:prSet presAssocID="{8A6006BC-E60D-497A-BA41-696C1D41660F}" presName="spaceRect" presStyleCnt="0"/>
      <dgm:spPr/>
    </dgm:pt>
    <dgm:pt modelId="{62B07CB3-7C13-49A5-967F-389CD94B1ECB}" type="pres">
      <dgm:prSet presAssocID="{8A6006BC-E60D-497A-BA41-696C1D41660F}" presName="parTx" presStyleLbl="revTx" presStyleIdx="0" presStyleCnt="5">
        <dgm:presLayoutVars>
          <dgm:chMax val="0"/>
          <dgm:chPref val="0"/>
        </dgm:presLayoutVars>
      </dgm:prSet>
      <dgm:spPr/>
    </dgm:pt>
    <dgm:pt modelId="{D7FDE77F-003D-49F6-BAAB-F9D5829E70DF}" type="pres">
      <dgm:prSet presAssocID="{EB953ECF-4CE6-4C91-83D7-74C0CB8AEDCC}" presName="sibTrans" presStyleCnt="0"/>
      <dgm:spPr/>
    </dgm:pt>
    <dgm:pt modelId="{7B04AFC2-AF2C-40DB-B30D-A1010109F971}" type="pres">
      <dgm:prSet presAssocID="{31811EC2-A2CF-407F-8322-49CC04C63A40}" presName="compNode" presStyleCnt="0"/>
      <dgm:spPr/>
    </dgm:pt>
    <dgm:pt modelId="{CA257F54-89A4-4A49-86E4-17C09A7D9C12}" type="pres">
      <dgm:prSet presAssocID="{31811EC2-A2CF-407F-8322-49CC04C63A40}" presName="bgRect" presStyleLbl="bgShp" presStyleIdx="1" presStyleCnt="5"/>
      <dgm:spPr/>
    </dgm:pt>
    <dgm:pt modelId="{F0E5D3BB-753D-4529-A720-8E32037770EF}" type="pres">
      <dgm:prSet presAssocID="{31811EC2-A2CF-407F-8322-49CC04C63A4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îte"/>
        </a:ext>
      </dgm:extLst>
    </dgm:pt>
    <dgm:pt modelId="{94656DC1-8623-4714-8553-161F9604F0C8}" type="pres">
      <dgm:prSet presAssocID="{31811EC2-A2CF-407F-8322-49CC04C63A40}" presName="spaceRect" presStyleCnt="0"/>
      <dgm:spPr/>
    </dgm:pt>
    <dgm:pt modelId="{574712F6-6648-4153-8D8C-EFD1DF84E337}" type="pres">
      <dgm:prSet presAssocID="{31811EC2-A2CF-407F-8322-49CC04C63A40}" presName="parTx" presStyleLbl="revTx" presStyleIdx="1" presStyleCnt="5">
        <dgm:presLayoutVars>
          <dgm:chMax val="0"/>
          <dgm:chPref val="0"/>
        </dgm:presLayoutVars>
      </dgm:prSet>
      <dgm:spPr/>
    </dgm:pt>
    <dgm:pt modelId="{2E68402C-7C1A-4EDC-B72A-D8A99EF38DD0}" type="pres">
      <dgm:prSet presAssocID="{969F733B-5CC7-4184-B481-CACB6423DD20}" presName="sibTrans" presStyleCnt="0"/>
      <dgm:spPr/>
    </dgm:pt>
    <dgm:pt modelId="{5935FD73-9B90-4CF9-8371-6440AF118941}" type="pres">
      <dgm:prSet presAssocID="{7AAA152A-BBF4-464A-AD6E-4895AA39B001}" presName="compNode" presStyleCnt="0"/>
      <dgm:spPr/>
    </dgm:pt>
    <dgm:pt modelId="{952E372B-0CA1-4B8E-B011-8C3EEB1C5CF7}" type="pres">
      <dgm:prSet presAssocID="{7AAA152A-BBF4-464A-AD6E-4895AA39B001}" presName="bgRect" presStyleLbl="bgShp" presStyleIdx="2" presStyleCnt="5"/>
      <dgm:spPr/>
    </dgm:pt>
    <dgm:pt modelId="{71198B5F-A70F-4F5D-A5F3-02D337DE2A67}" type="pres">
      <dgm:prSet presAssocID="{7AAA152A-BBF4-464A-AD6E-4895AA39B00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B0DD4C9-D26D-4B54-8969-C710A45A3374}" type="pres">
      <dgm:prSet presAssocID="{7AAA152A-BBF4-464A-AD6E-4895AA39B001}" presName="spaceRect" presStyleCnt="0"/>
      <dgm:spPr/>
    </dgm:pt>
    <dgm:pt modelId="{0D11AD78-A4AA-4A7E-82B0-1773A6EC91C7}" type="pres">
      <dgm:prSet presAssocID="{7AAA152A-BBF4-464A-AD6E-4895AA39B001}" presName="parTx" presStyleLbl="revTx" presStyleIdx="2" presStyleCnt="5">
        <dgm:presLayoutVars>
          <dgm:chMax val="0"/>
          <dgm:chPref val="0"/>
        </dgm:presLayoutVars>
      </dgm:prSet>
      <dgm:spPr/>
    </dgm:pt>
    <dgm:pt modelId="{9E782690-D4AD-4C01-80E8-A708BBF223D5}" type="pres">
      <dgm:prSet presAssocID="{AAB2DA05-C9CD-4433-99C1-F48BDC04292D}" presName="sibTrans" presStyleCnt="0"/>
      <dgm:spPr/>
    </dgm:pt>
    <dgm:pt modelId="{E44D6014-FE5F-447E-A342-E9D45883FFCD}" type="pres">
      <dgm:prSet presAssocID="{AD65001D-8D80-4836-87FD-2F19252F4B77}" presName="compNode" presStyleCnt="0"/>
      <dgm:spPr/>
    </dgm:pt>
    <dgm:pt modelId="{20D6FD9D-5037-40A0-A5DE-F3A7586DE8E1}" type="pres">
      <dgm:prSet presAssocID="{AD65001D-8D80-4836-87FD-2F19252F4B77}" presName="bgRect" presStyleLbl="bgShp" presStyleIdx="3" presStyleCnt="5"/>
      <dgm:spPr/>
    </dgm:pt>
    <dgm:pt modelId="{64A04A2C-38E7-4571-ABE2-BD14A30637DD}" type="pres">
      <dgm:prSet presAssocID="{AD65001D-8D80-4836-87FD-2F19252F4B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jouter"/>
        </a:ext>
      </dgm:extLst>
    </dgm:pt>
    <dgm:pt modelId="{5E473CAB-F2A5-4700-AFF6-73C638BE9CA8}" type="pres">
      <dgm:prSet presAssocID="{AD65001D-8D80-4836-87FD-2F19252F4B77}" presName="spaceRect" presStyleCnt="0"/>
      <dgm:spPr/>
    </dgm:pt>
    <dgm:pt modelId="{3393051B-667E-442C-9EB4-F85DE3F35BE9}" type="pres">
      <dgm:prSet presAssocID="{AD65001D-8D80-4836-87FD-2F19252F4B77}" presName="parTx" presStyleLbl="revTx" presStyleIdx="3" presStyleCnt="5">
        <dgm:presLayoutVars>
          <dgm:chMax val="0"/>
          <dgm:chPref val="0"/>
        </dgm:presLayoutVars>
      </dgm:prSet>
      <dgm:spPr/>
    </dgm:pt>
    <dgm:pt modelId="{87FABB3F-3E48-41AD-A3BB-20FEE48D196C}" type="pres">
      <dgm:prSet presAssocID="{D79D816B-A179-43A9-9974-7592C399B808}" presName="sibTrans" presStyleCnt="0"/>
      <dgm:spPr/>
    </dgm:pt>
    <dgm:pt modelId="{0C93AE4E-0C6F-4C90-8A94-0CD8F01E568D}" type="pres">
      <dgm:prSet presAssocID="{F400EC98-7DA5-40CD-8530-B452D2BDDE6E}" presName="compNode" presStyleCnt="0"/>
      <dgm:spPr/>
    </dgm:pt>
    <dgm:pt modelId="{D998A81A-6018-4BD6-B96D-C86A2756114A}" type="pres">
      <dgm:prSet presAssocID="{F400EC98-7DA5-40CD-8530-B452D2BDDE6E}" presName="bgRect" presStyleLbl="bgShp" presStyleIdx="4" presStyleCnt="5"/>
      <dgm:spPr/>
    </dgm:pt>
    <dgm:pt modelId="{D756FBC6-69ED-4A32-8877-520ABC9752DA}" type="pres">
      <dgm:prSet presAssocID="{F400EC98-7DA5-40CD-8530-B452D2BDDE6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Œil"/>
        </a:ext>
      </dgm:extLst>
    </dgm:pt>
    <dgm:pt modelId="{CF705416-CB96-437C-AACA-5E3559CEB62E}" type="pres">
      <dgm:prSet presAssocID="{F400EC98-7DA5-40CD-8530-B452D2BDDE6E}" presName="spaceRect" presStyleCnt="0"/>
      <dgm:spPr/>
    </dgm:pt>
    <dgm:pt modelId="{099459D4-EE50-4F9E-8871-E09E47AD64EC}" type="pres">
      <dgm:prSet presAssocID="{F400EC98-7DA5-40CD-8530-B452D2BDDE6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F397823-1A94-40E4-94C1-17FB952307EA}" srcId="{5C07B5B3-2193-41AA-BBE1-A4FD9A934870}" destId="{31811EC2-A2CF-407F-8322-49CC04C63A40}" srcOrd="1" destOrd="0" parTransId="{6ECBD55E-2714-4727-8EE2-E7C96E2BF6F0}" sibTransId="{969F733B-5CC7-4184-B481-CACB6423DD20}"/>
    <dgm:cxn modelId="{46B4CC38-4B3D-46CB-ABCC-9E1319434C8C}" srcId="{5C07B5B3-2193-41AA-BBE1-A4FD9A934870}" destId="{8A6006BC-E60D-497A-BA41-696C1D41660F}" srcOrd="0" destOrd="0" parTransId="{A621DE70-C2E0-4E56-9DA2-5A924C1661BB}" sibTransId="{EB953ECF-4CE6-4C91-83D7-74C0CB8AEDCC}"/>
    <dgm:cxn modelId="{FF22543F-28E5-4B11-A4E6-9883875E6C7E}" type="presOf" srcId="{5C07B5B3-2193-41AA-BBE1-A4FD9A934870}" destId="{68A4456D-9D0D-40CE-AB89-0C199F6E7518}" srcOrd="0" destOrd="0" presId="urn:microsoft.com/office/officeart/2018/2/layout/IconVerticalSolidList"/>
    <dgm:cxn modelId="{F8FEB99F-38C3-4771-A62A-239BBC0E0420}" type="presOf" srcId="{F400EC98-7DA5-40CD-8530-B452D2BDDE6E}" destId="{099459D4-EE50-4F9E-8871-E09E47AD64EC}" srcOrd="0" destOrd="0" presId="urn:microsoft.com/office/officeart/2018/2/layout/IconVerticalSolidList"/>
    <dgm:cxn modelId="{D5ED28AA-810C-41FA-AEEE-C9C4992D1B99}" type="presOf" srcId="{AD65001D-8D80-4836-87FD-2F19252F4B77}" destId="{3393051B-667E-442C-9EB4-F85DE3F35BE9}" srcOrd="0" destOrd="0" presId="urn:microsoft.com/office/officeart/2018/2/layout/IconVerticalSolidList"/>
    <dgm:cxn modelId="{18E282AC-DDEA-48F0-8F0B-5E53CBC89B0F}" srcId="{5C07B5B3-2193-41AA-BBE1-A4FD9A934870}" destId="{F400EC98-7DA5-40CD-8530-B452D2BDDE6E}" srcOrd="4" destOrd="0" parTransId="{9B95347C-4EBA-44A9-B098-F7EBA8D59072}" sibTransId="{C50C4828-68F2-435A-8D84-DFD1FD534710}"/>
    <dgm:cxn modelId="{803935C8-938D-4CD6-B015-5181AEC2AB8E}" srcId="{5C07B5B3-2193-41AA-BBE1-A4FD9A934870}" destId="{7AAA152A-BBF4-464A-AD6E-4895AA39B001}" srcOrd="2" destOrd="0" parTransId="{0CB49320-3A03-4E7E-A72A-563F622589F2}" sibTransId="{AAB2DA05-C9CD-4433-99C1-F48BDC04292D}"/>
    <dgm:cxn modelId="{9D34FCCF-5DA6-4006-91EA-E874056D1FAA}" type="presOf" srcId="{31811EC2-A2CF-407F-8322-49CC04C63A40}" destId="{574712F6-6648-4153-8D8C-EFD1DF84E337}" srcOrd="0" destOrd="0" presId="urn:microsoft.com/office/officeart/2018/2/layout/IconVerticalSolidList"/>
    <dgm:cxn modelId="{AB37A4D6-FC7C-4913-AB3B-3617E1BE8225}" type="presOf" srcId="{7AAA152A-BBF4-464A-AD6E-4895AA39B001}" destId="{0D11AD78-A4AA-4A7E-82B0-1773A6EC91C7}" srcOrd="0" destOrd="0" presId="urn:microsoft.com/office/officeart/2018/2/layout/IconVerticalSolidList"/>
    <dgm:cxn modelId="{EBB5EEE8-15E3-4CE0-834D-ACFD836DDB4B}" type="presOf" srcId="{8A6006BC-E60D-497A-BA41-696C1D41660F}" destId="{62B07CB3-7C13-49A5-967F-389CD94B1ECB}" srcOrd="0" destOrd="0" presId="urn:microsoft.com/office/officeart/2018/2/layout/IconVerticalSolidList"/>
    <dgm:cxn modelId="{E17BA0F7-2C36-4F08-95E8-AFAC16C577E8}" srcId="{5C07B5B3-2193-41AA-BBE1-A4FD9A934870}" destId="{AD65001D-8D80-4836-87FD-2F19252F4B77}" srcOrd="3" destOrd="0" parTransId="{67E3F50A-5737-4A7C-A060-9BA5FDD6CCA3}" sibTransId="{D79D816B-A179-43A9-9974-7592C399B808}"/>
    <dgm:cxn modelId="{F9EAD054-85BC-4404-AFDF-D98943D651A3}" type="presParOf" srcId="{68A4456D-9D0D-40CE-AB89-0C199F6E7518}" destId="{356B955A-A3E6-4E90-912D-006E1704B7DC}" srcOrd="0" destOrd="0" presId="urn:microsoft.com/office/officeart/2018/2/layout/IconVerticalSolidList"/>
    <dgm:cxn modelId="{30B8D52D-2352-429D-8C4A-8EBC6C8841AB}" type="presParOf" srcId="{356B955A-A3E6-4E90-912D-006E1704B7DC}" destId="{3B7E4A95-03F8-42A2-82D8-A37603919193}" srcOrd="0" destOrd="0" presId="urn:microsoft.com/office/officeart/2018/2/layout/IconVerticalSolidList"/>
    <dgm:cxn modelId="{4FC30A4D-82BE-45C7-94E9-D13CFBEB329E}" type="presParOf" srcId="{356B955A-A3E6-4E90-912D-006E1704B7DC}" destId="{B7C379AD-4ECA-48F9-BFB8-066AC1665FA4}" srcOrd="1" destOrd="0" presId="urn:microsoft.com/office/officeart/2018/2/layout/IconVerticalSolidList"/>
    <dgm:cxn modelId="{38E25E96-6B0B-49C1-B9F6-889126A77DBC}" type="presParOf" srcId="{356B955A-A3E6-4E90-912D-006E1704B7DC}" destId="{2503D141-00BF-4093-B934-62920B6B94B4}" srcOrd="2" destOrd="0" presId="urn:microsoft.com/office/officeart/2018/2/layout/IconVerticalSolidList"/>
    <dgm:cxn modelId="{FEDB09F2-4916-4A49-B3CE-1CB2F5CEAA51}" type="presParOf" srcId="{356B955A-A3E6-4E90-912D-006E1704B7DC}" destId="{62B07CB3-7C13-49A5-967F-389CD94B1ECB}" srcOrd="3" destOrd="0" presId="urn:microsoft.com/office/officeart/2018/2/layout/IconVerticalSolidList"/>
    <dgm:cxn modelId="{B0F4CF5E-7CF6-4C6F-A4AE-30F2B185A5FA}" type="presParOf" srcId="{68A4456D-9D0D-40CE-AB89-0C199F6E7518}" destId="{D7FDE77F-003D-49F6-BAAB-F9D5829E70DF}" srcOrd="1" destOrd="0" presId="urn:microsoft.com/office/officeart/2018/2/layout/IconVerticalSolidList"/>
    <dgm:cxn modelId="{DBBF7628-A811-46A7-A25F-997D8D2F8D85}" type="presParOf" srcId="{68A4456D-9D0D-40CE-AB89-0C199F6E7518}" destId="{7B04AFC2-AF2C-40DB-B30D-A1010109F971}" srcOrd="2" destOrd="0" presId="urn:microsoft.com/office/officeart/2018/2/layout/IconVerticalSolidList"/>
    <dgm:cxn modelId="{426803D1-146D-494A-AC5F-3226D8B2760B}" type="presParOf" srcId="{7B04AFC2-AF2C-40DB-B30D-A1010109F971}" destId="{CA257F54-89A4-4A49-86E4-17C09A7D9C12}" srcOrd="0" destOrd="0" presId="urn:microsoft.com/office/officeart/2018/2/layout/IconVerticalSolidList"/>
    <dgm:cxn modelId="{E3607C3F-E0B9-4399-BB6F-46D659F62873}" type="presParOf" srcId="{7B04AFC2-AF2C-40DB-B30D-A1010109F971}" destId="{F0E5D3BB-753D-4529-A720-8E32037770EF}" srcOrd="1" destOrd="0" presId="urn:microsoft.com/office/officeart/2018/2/layout/IconVerticalSolidList"/>
    <dgm:cxn modelId="{A8C2D854-A19E-43F9-9178-157A7733AF03}" type="presParOf" srcId="{7B04AFC2-AF2C-40DB-B30D-A1010109F971}" destId="{94656DC1-8623-4714-8553-161F9604F0C8}" srcOrd="2" destOrd="0" presId="urn:microsoft.com/office/officeart/2018/2/layout/IconVerticalSolidList"/>
    <dgm:cxn modelId="{8ADC2A37-5A81-48C6-B4E7-C7D54DFDDF95}" type="presParOf" srcId="{7B04AFC2-AF2C-40DB-B30D-A1010109F971}" destId="{574712F6-6648-4153-8D8C-EFD1DF84E337}" srcOrd="3" destOrd="0" presId="urn:microsoft.com/office/officeart/2018/2/layout/IconVerticalSolidList"/>
    <dgm:cxn modelId="{ACB86F5C-1E36-4FBF-AE35-F89E36B0B607}" type="presParOf" srcId="{68A4456D-9D0D-40CE-AB89-0C199F6E7518}" destId="{2E68402C-7C1A-4EDC-B72A-D8A99EF38DD0}" srcOrd="3" destOrd="0" presId="urn:microsoft.com/office/officeart/2018/2/layout/IconVerticalSolidList"/>
    <dgm:cxn modelId="{5B9D120C-01F4-40EB-A333-D537FF358B2A}" type="presParOf" srcId="{68A4456D-9D0D-40CE-AB89-0C199F6E7518}" destId="{5935FD73-9B90-4CF9-8371-6440AF118941}" srcOrd="4" destOrd="0" presId="urn:microsoft.com/office/officeart/2018/2/layout/IconVerticalSolidList"/>
    <dgm:cxn modelId="{36539407-8363-49A5-8749-945988A18026}" type="presParOf" srcId="{5935FD73-9B90-4CF9-8371-6440AF118941}" destId="{952E372B-0CA1-4B8E-B011-8C3EEB1C5CF7}" srcOrd="0" destOrd="0" presId="urn:microsoft.com/office/officeart/2018/2/layout/IconVerticalSolidList"/>
    <dgm:cxn modelId="{1B766CE5-51A9-4126-9CCB-1AB02D275365}" type="presParOf" srcId="{5935FD73-9B90-4CF9-8371-6440AF118941}" destId="{71198B5F-A70F-4F5D-A5F3-02D337DE2A67}" srcOrd="1" destOrd="0" presId="urn:microsoft.com/office/officeart/2018/2/layout/IconVerticalSolidList"/>
    <dgm:cxn modelId="{1368ACF5-40CF-4E3C-82AD-A0C8A271E377}" type="presParOf" srcId="{5935FD73-9B90-4CF9-8371-6440AF118941}" destId="{BB0DD4C9-D26D-4B54-8969-C710A45A3374}" srcOrd="2" destOrd="0" presId="urn:microsoft.com/office/officeart/2018/2/layout/IconVerticalSolidList"/>
    <dgm:cxn modelId="{2E5A34B8-5BA6-4296-9071-34AD2A6583EF}" type="presParOf" srcId="{5935FD73-9B90-4CF9-8371-6440AF118941}" destId="{0D11AD78-A4AA-4A7E-82B0-1773A6EC91C7}" srcOrd="3" destOrd="0" presId="urn:microsoft.com/office/officeart/2018/2/layout/IconVerticalSolidList"/>
    <dgm:cxn modelId="{9D418E4B-E1E1-454E-9125-B47ED5F9D97A}" type="presParOf" srcId="{68A4456D-9D0D-40CE-AB89-0C199F6E7518}" destId="{9E782690-D4AD-4C01-80E8-A708BBF223D5}" srcOrd="5" destOrd="0" presId="urn:microsoft.com/office/officeart/2018/2/layout/IconVerticalSolidList"/>
    <dgm:cxn modelId="{B120AFFF-1392-4337-9BD9-7F56CB70CE99}" type="presParOf" srcId="{68A4456D-9D0D-40CE-AB89-0C199F6E7518}" destId="{E44D6014-FE5F-447E-A342-E9D45883FFCD}" srcOrd="6" destOrd="0" presId="urn:microsoft.com/office/officeart/2018/2/layout/IconVerticalSolidList"/>
    <dgm:cxn modelId="{CC1ED3F1-03F4-40B0-A865-5C74A16F95DB}" type="presParOf" srcId="{E44D6014-FE5F-447E-A342-E9D45883FFCD}" destId="{20D6FD9D-5037-40A0-A5DE-F3A7586DE8E1}" srcOrd="0" destOrd="0" presId="urn:microsoft.com/office/officeart/2018/2/layout/IconVerticalSolidList"/>
    <dgm:cxn modelId="{AC36B0AF-60BF-4767-B530-F2EF18171F64}" type="presParOf" srcId="{E44D6014-FE5F-447E-A342-E9D45883FFCD}" destId="{64A04A2C-38E7-4571-ABE2-BD14A30637DD}" srcOrd="1" destOrd="0" presId="urn:microsoft.com/office/officeart/2018/2/layout/IconVerticalSolidList"/>
    <dgm:cxn modelId="{9BE36189-443B-41AD-B480-9D4F64EBF03D}" type="presParOf" srcId="{E44D6014-FE5F-447E-A342-E9D45883FFCD}" destId="{5E473CAB-F2A5-4700-AFF6-73C638BE9CA8}" srcOrd="2" destOrd="0" presId="urn:microsoft.com/office/officeart/2018/2/layout/IconVerticalSolidList"/>
    <dgm:cxn modelId="{EB7998F9-5FDF-40BB-ADB0-501BA32F4777}" type="presParOf" srcId="{E44D6014-FE5F-447E-A342-E9D45883FFCD}" destId="{3393051B-667E-442C-9EB4-F85DE3F35BE9}" srcOrd="3" destOrd="0" presId="urn:microsoft.com/office/officeart/2018/2/layout/IconVerticalSolidList"/>
    <dgm:cxn modelId="{C7FB5287-8FAD-4EDE-A469-3398E91FCE66}" type="presParOf" srcId="{68A4456D-9D0D-40CE-AB89-0C199F6E7518}" destId="{87FABB3F-3E48-41AD-A3BB-20FEE48D196C}" srcOrd="7" destOrd="0" presId="urn:microsoft.com/office/officeart/2018/2/layout/IconVerticalSolidList"/>
    <dgm:cxn modelId="{580BCD42-E76B-40AC-BAE5-ACE027975591}" type="presParOf" srcId="{68A4456D-9D0D-40CE-AB89-0C199F6E7518}" destId="{0C93AE4E-0C6F-4C90-8A94-0CD8F01E568D}" srcOrd="8" destOrd="0" presId="urn:microsoft.com/office/officeart/2018/2/layout/IconVerticalSolidList"/>
    <dgm:cxn modelId="{C165636A-FBF8-43ED-AF98-28649EEAB72C}" type="presParOf" srcId="{0C93AE4E-0C6F-4C90-8A94-0CD8F01E568D}" destId="{D998A81A-6018-4BD6-B96D-C86A2756114A}" srcOrd="0" destOrd="0" presId="urn:microsoft.com/office/officeart/2018/2/layout/IconVerticalSolidList"/>
    <dgm:cxn modelId="{3A113925-C217-439D-B77B-D2FA519EF17D}" type="presParOf" srcId="{0C93AE4E-0C6F-4C90-8A94-0CD8F01E568D}" destId="{D756FBC6-69ED-4A32-8877-520ABC9752DA}" srcOrd="1" destOrd="0" presId="urn:microsoft.com/office/officeart/2018/2/layout/IconVerticalSolidList"/>
    <dgm:cxn modelId="{DDD7BD43-B799-426E-8C3E-65C7E06CE1B5}" type="presParOf" srcId="{0C93AE4E-0C6F-4C90-8A94-0CD8F01E568D}" destId="{CF705416-CB96-437C-AACA-5E3559CEB62E}" srcOrd="2" destOrd="0" presId="urn:microsoft.com/office/officeart/2018/2/layout/IconVerticalSolidList"/>
    <dgm:cxn modelId="{2226D225-2B9A-4047-B303-51D0E2C0794C}" type="presParOf" srcId="{0C93AE4E-0C6F-4C90-8A94-0CD8F01E568D}" destId="{099459D4-EE50-4F9E-8871-E09E47AD64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FA404-371F-8246-B19F-5278EB4AFE1A}">
      <dsp:nvSpPr>
        <dsp:cNvPr id="0" name=""/>
        <dsp:cNvSpPr/>
      </dsp:nvSpPr>
      <dsp:spPr>
        <a:xfrm>
          <a:off x="0" y="2045"/>
          <a:ext cx="48000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3DBA2-B240-D441-877D-12ABFE03730C}">
      <dsp:nvSpPr>
        <dsp:cNvPr id="0" name=""/>
        <dsp:cNvSpPr/>
      </dsp:nvSpPr>
      <dsp:spPr>
        <a:xfrm>
          <a:off x="0" y="2045"/>
          <a:ext cx="4800092" cy="69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Présentation de l’équipe</a:t>
          </a:r>
          <a:endParaRPr lang="en-US" sz="2300" kern="1200"/>
        </a:p>
      </dsp:txBody>
      <dsp:txXfrm>
        <a:off x="0" y="2045"/>
        <a:ext cx="4800092" cy="697542"/>
      </dsp:txXfrm>
    </dsp:sp>
    <dsp:sp modelId="{155F1AD5-83BC-0E4B-9947-7128696BF5A6}">
      <dsp:nvSpPr>
        <dsp:cNvPr id="0" name=""/>
        <dsp:cNvSpPr/>
      </dsp:nvSpPr>
      <dsp:spPr>
        <a:xfrm>
          <a:off x="0" y="699588"/>
          <a:ext cx="480009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B65F2-C7C5-384D-BF8F-465B4FE045D4}">
      <dsp:nvSpPr>
        <dsp:cNvPr id="0" name=""/>
        <dsp:cNvSpPr/>
      </dsp:nvSpPr>
      <dsp:spPr>
        <a:xfrm>
          <a:off x="0" y="699588"/>
          <a:ext cx="4800092" cy="69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Choix du sujet et cas d’utilisation</a:t>
          </a:r>
          <a:endParaRPr lang="en-US" sz="2300" kern="1200"/>
        </a:p>
      </dsp:txBody>
      <dsp:txXfrm>
        <a:off x="0" y="699588"/>
        <a:ext cx="4800092" cy="697542"/>
      </dsp:txXfrm>
    </dsp:sp>
    <dsp:sp modelId="{D2851F60-A5CD-CE4A-B5BB-827C14BB5C04}">
      <dsp:nvSpPr>
        <dsp:cNvPr id="0" name=""/>
        <dsp:cNvSpPr/>
      </dsp:nvSpPr>
      <dsp:spPr>
        <a:xfrm>
          <a:off x="0" y="1397131"/>
          <a:ext cx="480009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E46A7-98C8-D441-96E4-E97356EC0B94}">
      <dsp:nvSpPr>
        <dsp:cNvPr id="0" name=""/>
        <dsp:cNvSpPr/>
      </dsp:nvSpPr>
      <dsp:spPr>
        <a:xfrm>
          <a:off x="0" y="1397131"/>
          <a:ext cx="4800092" cy="69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Avantages &amp; Inconvénients</a:t>
          </a:r>
          <a:endParaRPr lang="en-US" sz="2300" kern="1200"/>
        </a:p>
      </dsp:txBody>
      <dsp:txXfrm>
        <a:off x="0" y="1397131"/>
        <a:ext cx="4800092" cy="697542"/>
      </dsp:txXfrm>
    </dsp:sp>
    <dsp:sp modelId="{B0B23ECE-F16B-D046-BD43-BBF821C1426A}">
      <dsp:nvSpPr>
        <dsp:cNvPr id="0" name=""/>
        <dsp:cNvSpPr/>
      </dsp:nvSpPr>
      <dsp:spPr>
        <a:xfrm>
          <a:off x="0" y="2094674"/>
          <a:ext cx="480009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EB736-EF36-1245-9529-1AFC3E53ED2E}">
      <dsp:nvSpPr>
        <dsp:cNvPr id="0" name=""/>
        <dsp:cNvSpPr/>
      </dsp:nvSpPr>
      <dsp:spPr>
        <a:xfrm>
          <a:off x="0" y="2094674"/>
          <a:ext cx="4800092" cy="69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Diagramme UML</a:t>
          </a:r>
          <a:endParaRPr lang="en-US" sz="2300" kern="1200"/>
        </a:p>
      </dsp:txBody>
      <dsp:txXfrm>
        <a:off x="0" y="2094674"/>
        <a:ext cx="4800092" cy="697542"/>
      </dsp:txXfrm>
    </dsp:sp>
    <dsp:sp modelId="{A504B937-35CD-E04B-BD6C-CF7956722EDE}">
      <dsp:nvSpPr>
        <dsp:cNvPr id="0" name=""/>
        <dsp:cNvSpPr/>
      </dsp:nvSpPr>
      <dsp:spPr>
        <a:xfrm>
          <a:off x="0" y="2792217"/>
          <a:ext cx="480009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AB67F-44AA-C44B-80CF-B4CEC313AE7F}">
      <dsp:nvSpPr>
        <dsp:cNvPr id="0" name=""/>
        <dsp:cNvSpPr/>
      </dsp:nvSpPr>
      <dsp:spPr>
        <a:xfrm>
          <a:off x="0" y="2792217"/>
          <a:ext cx="4800092" cy="69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Smart </a:t>
          </a:r>
          <a:r>
            <a:rPr lang="fr-FR" sz="2300" kern="1200" err="1"/>
            <a:t>Contract</a:t>
          </a:r>
          <a:r>
            <a:rPr lang="fr-FR" sz="2300" kern="1200"/>
            <a:t> </a:t>
          </a:r>
          <a:endParaRPr lang="en-US" sz="2300" kern="1200"/>
        </a:p>
      </dsp:txBody>
      <dsp:txXfrm>
        <a:off x="0" y="2792217"/>
        <a:ext cx="4800092" cy="697542"/>
      </dsp:txXfrm>
    </dsp:sp>
    <dsp:sp modelId="{B896E82B-85F3-114B-A36D-1C1176DE38D6}">
      <dsp:nvSpPr>
        <dsp:cNvPr id="0" name=""/>
        <dsp:cNvSpPr/>
      </dsp:nvSpPr>
      <dsp:spPr>
        <a:xfrm>
          <a:off x="0" y="3489760"/>
          <a:ext cx="48000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9BB34-79F1-3549-8DD8-0DED4A3D7693}">
      <dsp:nvSpPr>
        <dsp:cNvPr id="0" name=""/>
        <dsp:cNvSpPr/>
      </dsp:nvSpPr>
      <dsp:spPr>
        <a:xfrm>
          <a:off x="0" y="3489760"/>
          <a:ext cx="4800092" cy="69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Démonstration</a:t>
          </a:r>
          <a:endParaRPr lang="en-US" sz="2300" kern="1200"/>
        </a:p>
      </dsp:txBody>
      <dsp:txXfrm>
        <a:off x="0" y="3489760"/>
        <a:ext cx="4800092" cy="697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16CBE-48C6-F044-A988-ECF110424B1A}">
      <dsp:nvSpPr>
        <dsp:cNvPr id="0" name=""/>
        <dsp:cNvSpPr/>
      </dsp:nvSpPr>
      <dsp:spPr>
        <a:xfrm>
          <a:off x="10127" y="977506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11AC9-A185-3449-89F1-DB2215641BBF}">
      <dsp:nvSpPr>
        <dsp:cNvPr id="0" name=""/>
        <dsp:cNvSpPr/>
      </dsp:nvSpPr>
      <dsp:spPr>
        <a:xfrm>
          <a:off x="264114" y="1218793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Transparence</a:t>
          </a:r>
          <a:endParaRPr lang="en-US" sz="2300" kern="1200" dirty="0"/>
        </a:p>
      </dsp:txBody>
      <dsp:txXfrm>
        <a:off x="306628" y="1261307"/>
        <a:ext cx="2200851" cy="1366505"/>
      </dsp:txXfrm>
    </dsp:sp>
    <dsp:sp modelId="{3680F1B1-FDB3-304B-9EA7-06C9FBFAC3E2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FF766-CCFE-594A-AFA0-198F34A0BEE6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Traçabalité </a:t>
          </a:r>
          <a:endParaRPr lang="en-US" sz="2300" kern="1200"/>
        </a:p>
      </dsp:txBody>
      <dsp:txXfrm>
        <a:off x="3093555" y="1282093"/>
        <a:ext cx="2200851" cy="1366505"/>
      </dsp:txXfrm>
    </dsp:sp>
    <dsp:sp modelId="{8518E935-18BC-5F4C-8BD3-3CC73F7A0AC6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377A3-1E63-3E4C-8527-B19A463C8290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Gain de temps </a:t>
          </a:r>
          <a:endParaRPr lang="en-US" sz="2300" kern="1200"/>
        </a:p>
      </dsp:txBody>
      <dsp:txXfrm>
        <a:off x="5887408" y="1282093"/>
        <a:ext cx="2200851" cy="1366505"/>
      </dsp:txXfrm>
    </dsp:sp>
    <dsp:sp modelId="{BBFB3E77-5BBD-CE44-AA98-41A93E48E31B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834AE-EDE0-2A46-BBAA-6B32BC42851F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Baisse des couts </a:t>
          </a:r>
          <a:endParaRPr lang="en-US" sz="2300" kern="1200"/>
        </a:p>
      </dsp:txBody>
      <dsp:txXfrm>
        <a:off x="8681261" y="1282093"/>
        <a:ext cx="2200851" cy="1366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16CBE-48C6-F044-A988-ECF110424B1A}">
      <dsp:nvSpPr>
        <dsp:cNvPr id="0" name=""/>
        <dsp:cNvSpPr/>
      </dsp:nvSpPr>
      <dsp:spPr>
        <a:xfrm>
          <a:off x="10127" y="977506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11AC9-A185-3449-89F1-DB2215641BBF}">
      <dsp:nvSpPr>
        <dsp:cNvPr id="0" name=""/>
        <dsp:cNvSpPr/>
      </dsp:nvSpPr>
      <dsp:spPr>
        <a:xfrm>
          <a:off x="264114" y="1218793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Transparence</a:t>
          </a:r>
          <a:endParaRPr lang="en-US" sz="2300" kern="1200" dirty="0"/>
        </a:p>
      </dsp:txBody>
      <dsp:txXfrm>
        <a:off x="306628" y="1261307"/>
        <a:ext cx="2200851" cy="1366505"/>
      </dsp:txXfrm>
    </dsp:sp>
    <dsp:sp modelId="{3680F1B1-FDB3-304B-9EA7-06C9FBFAC3E2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FF766-CCFE-594A-AFA0-198F34A0BEE6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Traçabalité </a:t>
          </a:r>
          <a:endParaRPr lang="en-US" sz="2300" kern="1200"/>
        </a:p>
      </dsp:txBody>
      <dsp:txXfrm>
        <a:off x="3093555" y="1282093"/>
        <a:ext cx="2200851" cy="1366505"/>
      </dsp:txXfrm>
    </dsp:sp>
    <dsp:sp modelId="{8518E935-18BC-5F4C-8BD3-3CC73F7A0AC6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377A3-1E63-3E4C-8527-B19A463C8290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Gain de temps </a:t>
          </a:r>
          <a:endParaRPr lang="en-US" sz="2300" kern="1200"/>
        </a:p>
      </dsp:txBody>
      <dsp:txXfrm>
        <a:off x="5887408" y="1282093"/>
        <a:ext cx="2200851" cy="1366505"/>
      </dsp:txXfrm>
    </dsp:sp>
    <dsp:sp modelId="{BBFB3E77-5BBD-CE44-AA98-41A93E48E31B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834AE-EDE0-2A46-BBAA-6B32BC42851F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Baisse des couts </a:t>
          </a:r>
          <a:endParaRPr lang="en-US" sz="2300" kern="1200"/>
        </a:p>
      </dsp:txBody>
      <dsp:txXfrm>
        <a:off x="8681261" y="1282093"/>
        <a:ext cx="2200851" cy="13665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E4A95-03F8-42A2-82D8-A37603919193}">
      <dsp:nvSpPr>
        <dsp:cNvPr id="0" name=""/>
        <dsp:cNvSpPr/>
      </dsp:nvSpPr>
      <dsp:spPr>
        <a:xfrm>
          <a:off x="0" y="2885"/>
          <a:ext cx="8252580" cy="614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379AD-4ECA-48F9-BFB8-066AC1665FA4}">
      <dsp:nvSpPr>
        <dsp:cNvPr id="0" name=""/>
        <dsp:cNvSpPr/>
      </dsp:nvSpPr>
      <dsp:spPr>
        <a:xfrm>
          <a:off x="185913" y="141168"/>
          <a:ext cx="338025" cy="3380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07CB3-7C13-49A5-967F-389CD94B1ECB}">
      <dsp:nvSpPr>
        <dsp:cNvPr id="0" name=""/>
        <dsp:cNvSpPr/>
      </dsp:nvSpPr>
      <dsp:spPr>
        <a:xfrm>
          <a:off x="709853" y="2885"/>
          <a:ext cx="7542726" cy="61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44" tIns="65044" rIns="65044" bIns="650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Possibilité de transférer le Smart Contract.</a:t>
          </a:r>
          <a:endParaRPr lang="en-US" sz="1600" kern="1200"/>
        </a:p>
      </dsp:txBody>
      <dsp:txXfrm>
        <a:off x="709853" y="2885"/>
        <a:ext cx="7542726" cy="614591"/>
      </dsp:txXfrm>
    </dsp:sp>
    <dsp:sp modelId="{CA257F54-89A4-4A49-86E4-17C09A7D9C12}">
      <dsp:nvSpPr>
        <dsp:cNvPr id="0" name=""/>
        <dsp:cNvSpPr/>
      </dsp:nvSpPr>
      <dsp:spPr>
        <a:xfrm>
          <a:off x="0" y="771124"/>
          <a:ext cx="8252580" cy="614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5D3BB-753D-4529-A720-8E32037770EF}">
      <dsp:nvSpPr>
        <dsp:cNvPr id="0" name=""/>
        <dsp:cNvSpPr/>
      </dsp:nvSpPr>
      <dsp:spPr>
        <a:xfrm>
          <a:off x="185913" y="909407"/>
          <a:ext cx="338025" cy="338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712F6-6648-4153-8D8C-EFD1DF84E337}">
      <dsp:nvSpPr>
        <dsp:cNvPr id="0" name=""/>
        <dsp:cNvSpPr/>
      </dsp:nvSpPr>
      <dsp:spPr>
        <a:xfrm>
          <a:off x="709853" y="771124"/>
          <a:ext cx="7542726" cy="61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44" tIns="65044" rIns="65044" bIns="650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Ajouter ou supprimer un acteur  de la chaine logistique dans la </a:t>
          </a:r>
          <a:r>
            <a:rPr lang="fr-FR" sz="1600" kern="1200" dirty="0" err="1"/>
            <a:t>Whitelist</a:t>
          </a:r>
          <a:r>
            <a:rPr lang="fr-FR" sz="1600" kern="1200" dirty="0"/>
            <a:t>.</a:t>
          </a:r>
          <a:endParaRPr lang="en-US" sz="1600" kern="1200" dirty="0"/>
        </a:p>
      </dsp:txBody>
      <dsp:txXfrm>
        <a:off x="709853" y="771124"/>
        <a:ext cx="7542726" cy="614591"/>
      </dsp:txXfrm>
    </dsp:sp>
    <dsp:sp modelId="{952E372B-0CA1-4B8E-B011-8C3EEB1C5CF7}">
      <dsp:nvSpPr>
        <dsp:cNvPr id="0" name=""/>
        <dsp:cNvSpPr/>
      </dsp:nvSpPr>
      <dsp:spPr>
        <a:xfrm>
          <a:off x="0" y="1539363"/>
          <a:ext cx="8252580" cy="614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98B5F-A70F-4F5D-A5F3-02D337DE2A67}">
      <dsp:nvSpPr>
        <dsp:cNvPr id="0" name=""/>
        <dsp:cNvSpPr/>
      </dsp:nvSpPr>
      <dsp:spPr>
        <a:xfrm>
          <a:off x="185913" y="1677646"/>
          <a:ext cx="338025" cy="3380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1AD78-A4AA-4A7E-82B0-1773A6EC91C7}">
      <dsp:nvSpPr>
        <dsp:cNvPr id="0" name=""/>
        <dsp:cNvSpPr/>
      </dsp:nvSpPr>
      <dsp:spPr>
        <a:xfrm>
          <a:off x="709853" y="1539363"/>
          <a:ext cx="7542726" cy="61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44" tIns="65044" rIns="65044" bIns="650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Visualisation du nombre total de produits</a:t>
          </a:r>
          <a:endParaRPr lang="en-US" sz="1600" kern="1200"/>
        </a:p>
      </dsp:txBody>
      <dsp:txXfrm>
        <a:off x="709853" y="1539363"/>
        <a:ext cx="7542726" cy="614591"/>
      </dsp:txXfrm>
    </dsp:sp>
    <dsp:sp modelId="{20D6FD9D-5037-40A0-A5DE-F3A7586DE8E1}">
      <dsp:nvSpPr>
        <dsp:cNvPr id="0" name=""/>
        <dsp:cNvSpPr/>
      </dsp:nvSpPr>
      <dsp:spPr>
        <a:xfrm>
          <a:off x="0" y="2307603"/>
          <a:ext cx="8252580" cy="614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04A2C-38E7-4571-ABE2-BD14A30637DD}">
      <dsp:nvSpPr>
        <dsp:cNvPr id="0" name=""/>
        <dsp:cNvSpPr/>
      </dsp:nvSpPr>
      <dsp:spPr>
        <a:xfrm>
          <a:off x="185913" y="2445886"/>
          <a:ext cx="338025" cy="3380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3051B-667E-442C-9EB4-F85DE3F35BE9}">
      <dsp:nvSpPr>
        <dsp:cNvPr id="0" name=""/>
        <dsp:cNvSpPr/>
      </dsp:nvSpPr>
      <dsp:spPr>
        <a:xfrm>
          <a:off x="709853" y="2307603"/>
          <a:ext cx="7542726" cy="61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44" tIns="65044" rIns="65044" bIns="65044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Ajouter un </a:t>
          </a:r>
          <a:r>
            <a:rPr lang="fr-FR" sz="1600" kern="1200">
              <a:latin typeface="Century Gothic" panose="020B0502020202020204"/>
            </a:rPr>
            <a:t>nouveau produit, un nouveau producteur et un nouveau</a:t>
          </a:r>
          <a:r>
            <a:rPr lang="fr-FR" sz="1600" kern="1200"/>
            <a:t> </a:t>
          </a:r>
          <a:r>
            <a:rPr lang="fr-FR" sz="1600" kern="1200">
              <a:latin typeface="Century Gothic" panose="020B0502020202020204"/>
            </a:rPr>
            <a:t>lot</a:t>
          </a:r>
          <a:endParaRPr lang="en-US" sz="1600" kern="1200"/>
        </a:p>
      </dsp:txBody>
      <dsp:txXfrm>
        <a:off x="709853" y="2307603"/>
        <a:ext cx="7542726" cy="614591"/>
      </dsp:txXfrm>
    </dsp:sp>
    <dsp:sp modelId="{D998A81A-6018-4BD6-B96D-C86A2756114A}">
      <dsp:nvSpPr>
        <dsp:cNvPr id="0" name=""/>
        <dsp:cNvSpPr/>
      </dsp:nvSpPr>
      <dsp:spPr>
        <a:xfrm>
          <a:off x="0" y="3075842"/>
          <a:ext cx="8252580" cy="614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6FBC6-69ED-4A32-8877-520ABC9752DA}">
      <dsp:nvSpPr>
        <dsp:cNvPr id="0" name=""/>
        <dsp:cNvSpPr/>
      </dsp:nvSpPr>
      <dsp:spPr>
        <a:xfrm>
          <a:off x="185913" y="3214125"/>
          <a:ext cx="338025" cy="3380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459D4-EE50-4F9E-8871-E09E47AD64EC}">
      <dsp:nvSpPr>
        <dsp:cNvPr id="0" name=""/>
        <dsp:cNvSpPr/>
      </dsp:nvSpPr>
      <dsp:spPr>
        <a:xfrm>
          <a:off x="709853" y="3075842"/>
          <a:ext cx="7542726" cy="61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44" tIns="65044" rIns="65044" bIns="65044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>
              <a:latin typeface="Century Gothic" panose="020B0502020202020204"/>
            </a:rPr>
            <a:t>Récupérer les produits par numéro de lot ou par producteur</a:t>
          </a:r>
          <a:endParaRPr lang="en-US" sz="1600" kern="1200"/>
        </a:p>
      </dsp:txBody>
      <dsp:txXfrm>
        <a:off x="709853" y="3075842"/>
        <a:ext cx="7542726" cy="614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AA43E-D445-9941-B05E-6959EBE660E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EBBA4-2946-1448-A346-D01AD40F5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62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avons choisie ce sujet qu'on trouve </a:t>
            </a:r>
            <a:r>
              <a:rPr lang="fr-FR" dirty="0" err="1"/>
              <a:t>interessant</a:t>
            </a:r>
            <a:r>
              <a:rPr lang="fr-FR" dirty="0"/>
              <a:t>.</a:t>
            </a:r>
          </a:p>
          <a:p>
            <a:r>
              <a:rPr lang="fr-FR" dirty="0"/>
              <a:t>car </a:t>
            </a:r>
            <a:r>
              <a:rPr lang="fr-FR" dirty="0" err="1"/>
              <a:t>beacoup</a:t>
            </a:r>
            <a:r>
              <a:rPr lang="fr-FR" dirty="0"/>
              <a:t> de français quand ils </a:t>
            </a:r>
            <a:r>
              <a:rPr lang="fr-FR" dirty="0" err="1"/>
              <a:t>achetent</a:t>
            </a:r>
            <a:r>
              <a:rPr lang="fr-FR" dirty="0"/>
              <a:t> des produits </a:t>
            </a:r>
            <a:r>
              <a:rPr lang="fr-FR" dirty="0" err="1"/>
              <a:t>alimentaies</a:t>
            </a:r>
            <a:r>
              <a:rPr lang="fr-FR" dirty="0"/>
              <a:t>  se posent des questions </a:t>
            </a:r>
          </a:p>
          <a:p>
            <a:r>
              <a:rPr lang="fr-FR" dirty="0"/>
              <a:t>Faisant passer la viande de cheval pour du bœuf. </a:t>
            </a:r>
          </a:p>
          <a:p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année, près de 1 personne sur 10, dans le monde, tombe malade après avoir consommé des aliments contaminés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Selon la Commission européenne, les pertes du secteur européen liées à ces tricheries s'élèveraient à quelque 30 milliards d'euros chaque année.</a:t>
            </a:r>
            <a:endParaRPr lang="fr-FR" sz="11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EBBA4-2946-1448-A346-D01AD40F595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42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France pas mal d'entreprises ont investit dans une technologie qui permet de tracé leurs produits alimentaires. comme Carrefour et Monoprix.</a:t>
            </a:r>
          </a:p>
          <a:p>
            <a:endParaRPr lang="fr-FR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mettant en place, les clients scanne le code QR et </a:t>
            </a:r>
            <a:r>
              <a:rPr lang="fr-FR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obtienent</a:t>
            </a:r>
            <a:r>
              <a:rPr lang="fr-F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toutes les informations sur le cycle de vie du produit.</a:t>
            </a:r>
          </a:p>
          <a:p>
            <a:endParaRPr lang="fr-FR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permet d’augmenter la satisfaction des clients et il aura un impact considérable sur le chiffre d’affaires</a:t>
            </a:r>
            <a:r>
              <a:rPr lang="fr-FR">
                <a:effectLst/>
              </a:rPr>
              <a:t>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EBBA4-2946-1448-A346-D01AD40F595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37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une base de données distribuée, sur laquelle sont inscrits les enregistrements de toutes les transactions et évènements numériques ayant été exécutés et partagés entre ses utilisateurs depuis sa création</a:t>
            </a:r>
            <a:r>
              <a:rPr lang="fr-FR" dirty="0">
                <a:effectLst/>
              </a:rPr>
              <a:t>.</a:t>
            </a:r>
          </a:p>
          <a:p>
            <a:endParaRPr lang="fr-FR" dirty="0">
              <a:effectLst/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Smart </a:t>
            </a:r>
            <a:r>
              <a:rPr lang="fr-FR" dirty="0" err="1"/>
              <a:t>contract</a:t>
            </a:r>
            <a:r>
              <a:rPr lang="fr-FR" dirty="0"/>
              <a:t> : un programme informatique qui permet d'automatiser des processus de dématérialisation.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EBBA4-2946-1448-A346-D01AD40F595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33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La transparence ==&gt; un lien direct entre producteurs et consommateurs</a:t>
            </a:r>
            <a:endParaRPr lang="en-US"/>
          </a:p>
          <a:p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 instaure aussi une relation de confiance dans la chaîne de production</a:t>
            </a:r>
          </a:p>
          <a:p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peut vérifier, en temps réel, lot par lot, que chaque produit a bien les qualités vantées par les marques »</a:t>
            </a:r>
          </a:p>
          <a:p>
            <a:endParaRPr lang="fr-F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/>
              <a:t>Premièrement, elle simplifie l'identification de la responsabilité. En effet, les opérations enregistrées sont signées et l’intégrité de la </a:t>
            </a:r>
            <a:r>
              <a:rPr lang="fr-FR" err="1"/>
              <a:t>blockchain</a:t>
            </a:r>
            <a:r>
              <a:rPr lang="fr-FR"/>
              <a:t> garantit l'identité de l'acteur à l'origine de l'opération. • Deuxièmement, l'utilisation de la </a:t>
            </a:r>
            <a:r>
              <a:rPr lang="fr-FR" err="1"/>
              <a:t>blockchain</a:t>
            </a:r>
            <a:r>
              <a:rPr lang="fr-FR"/>
              <a:t> et plus précisément des smart </a:t>
            </a:r>
            <a:r>
              <a:rPr lang="fr-FR" err="1"/>
              <a:t>contracts</a:t>
            </a:r>
            <a:r>
              <a:rPr lang="fr-FR"/>
              <a:t> permet d'automatiser des processus de dématérialisation. Ces étapes n'imposent plus la circulation de documents papiers, les signatures étant maintenant numériques grâce à un système de clés cryptographiques certifié. La dématérialisation apporte de la fluidité à l'ensemble du processus.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EBBA4-2946-1448-A346-D01AD40F595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11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La transparence ==&gt; un lien direct entre producteurs et consommateurs</a:t>
            </a:r>
            <a:endParaRPr lang="en-US"/>
          </a:p>
          <a:p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 instaure aussi une relation de confiance dans la chaîne de production</a:t>
            </a:r>
          </a:p>
          <a:p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peut vérifier, en temps réel, lot par lot, que chaque produit a bien les qualités vantées par les marques »</a:t>
            </a:r>
          </a:p>
          <a:p>
            <a:endParaRPr lang="fr-F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/>
              <a:t>Premièrement, elle simplifie l'identification de la responsabilité. En effet, les opérations enregistrées sont signées et l’intégrité de la </a:t>
            </a:r>
            <a:r>
              <a:rPr lang="fr-FR" err="1"/>
              <a:t>blockchain</a:t>
            </a:r>
            <a:r>
              <a:rPr lang="fr-FR"/>
              <a:t> garantit l'identité de l'acteur à l'origine de l'opération. • Deuxièmement, l'utilisation de la </a:t>
            </a:r>
            <a:r>
              <a:rPr lang="fr-FR" err="1"/>
              <a:t>blockchain</a:t>
            </a:r>
            <a:r>
              <a:rPr lang="fr-FR"/>
              <a:t> et plus précisément des smart </a:t>
            </a:r>
            <a:r>
              <a:rPr lang="fr-FR" err="1"/>
              <a:t>contracts</a:t>
            </a:r>
            <a:r>
              <a:rPr lang="fr-FR"/>
              <a:t> permet d'automatiser des processus de dématérialisation. Ces étapes n'imposent plus la circulation de documents papiers, les signatures étant maintenant numériques grâce à un système de clés cryptographiques certifié. La dématérialisation apporte de la fluidité à l'ensemble du processus.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EBBA4-2946-1448-A346-D01AD40F595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2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13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87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88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53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690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28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635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134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79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89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59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76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32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82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4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97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88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900200-EBA2-C946-A1C7-F53E22A8111B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60DC590-916B-E047-8F73-249B286B7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40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 blockchain, la brique de base pour les nouveaux eldorados numériques">
            <a:extLst>
              <a:ext uri="{FF2B5EF4-FFF2-40B4-BE49-F238E27FC236}">
                <a16:creationId xmlns:a16="http://schemas.microsoft.com/office/drawing/2014/main" id="{733B8ADB-41D3-A044-9127-F6D6BB9C3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6" r="9093" b="16729"/>
          <a:stretch/>
        </p:blipFill>
        <p:spPr bwMode="auto">
          <a:xfrm>
            <a:off x="2847058" y="247826"/>
            <a:ext cx="8974485" cy="639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1623764-94C9-E04F-A102-B9B8967CE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fr-FR" sz="5400" err="1">
                <a:solidFill>
                  <a:schemeClr val="tx1"/>
                </a:solidFill>
              </a:rPr>
              <a:t>Blockchain</a:t>
            </a:r>
            <a:br>
              <a:rPr lang="fr-FR" sz="5400">
                <a:solidFill>
                  <a:schemeClr val="tx1"/>
                </a:solidFill>
              </a:rPr>
            </a:br>
            <a:r>
              <a:rPr lang="fr-FR" sz="5400">
                <a:solidFill>
                  <a:schemeClr val="tx1"/>
                </a:solidFill>
              </a:rPr>
              <a:t>   </a:t>
            </a:r>
            <a:r>
              <a:rPr lang="fr-FR" sz="3600">
                <a:solidFill>
                  <a:schemeClr val="tx1"/>
                </a:solidFill>
              </a:rPr>
              <a:t>Mini projet</a:t>
            </a:r>
            <a:endParaRPr lang="fr-FR" sz="540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2D5CEC-4021-E247-B652-0605ACE505C7}"/>
              </a:ext>
            </a:extLst>
          </p:cNvPr>
          <p:cNvSpPr txBox="1"/>
          <p:nvPr/>
        </p:nvSpPr>
        <p:spPr>
          <a:xfrm>
            <a:off x="527618" y="4991883"/>
            <a:ext cx="2037737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/>
              <a:t>Yacine CHERIFI</a:t>
            </a:r>
          </a:p>
          <a:p>
            <a:r>
              <a:rPr lang="fr-FR"/>
              <a:t>Yvan GUNEWOU</a:t>
            </a:r>
          </a:p>
          <a:p>
            <a:r>
              <a:rPr lang="fr-FR"/>
              <a:t>Mariama KANDE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A55DF-C8E8-184E-937E-7FB49B04334D}"/>
              </a:ext>
            </a:extLst>
          </p:cNvPr>
          <p:cNvSpPr/>
          <p:nvPr/>
        </p:nvSpPr>
        <p:spPr>
          <a:xfrm>
            <a:off x="3536207" y="5915213"/>
            <a:ext cx="8396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https://</a:t>
            </a:r>
            <a:r>
              <a:rPr lang="fr-FR" b="1" dirty="0" err="1">
                <a:solidFill>
                  <a:srgbClr val="00B0F0"/>
                </a:solidFill>
              </a:rPr>
              <a:t>github.com</a:t>
            </a:r>
            <a:r>
              <a:rPr lang="fr-FR" b="1" dirty="0">
                <a:solidFill>
                  <a:srgbClr val="00B0F0"/>
                </a:solidFill>
              </a:rPr>
              <a:t>/</a:t>
            </a:r>
            <a:r>
              <a:rPr lang="fr-FR" b="1" dirty="0" err="1">
                <a:solidFill>
                  <a:srgbClr val="00B0F0"/>
                </a:solidFill>
              </a:rPr>
              <a:t>yvan-dev</a:t>
            </a:r>
            <a:r>
              <a:rPr lang="fr-FR" b="1" dirty="0">
                <a:solidFill>
                  <a:srgbClr val="00B0F0"/>
                </a:solidFill>
              </a:rPr>
              <a:t>/</a:t>
            </a:r>
            <a:r>
              <a:rPr lang="fr-FR" b="1" dirty="0" err="1">
                <a:solidFill>
                  <a:srgbClr val="00B0F0"/>
                </a:solidFill>
              </a:rPr>
              <a:t>TP_Blockchain_Gestion_Commande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5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1E2E6-B3FB-3A4A-8526-80908C43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306" y="1001100"/>
            <a:ext cx="8761413" cy="706964"/>
          </a:xfrm>
        </p:spPr>
        <p:txBody>
          <a:bodyPr/>
          <a:lstStyle/>
          <a:p>
            <a:r>
              <a:rPr lang="fr-FR"/>
              <a:t>Fonctionnalités </a:t>
            </a:r>
          </a:p>
        </p:txBody>
      </p:sp>
      <p:graphicFrame>
        <p:nvGraphicFramePr>
          <p:cNvPr id="9" name="ZoneTexte 3">
            <a:extLst>
              <a:ext uri="{FF2B5EF4-FFF2-40B4-BE49-F238E27FC236}">
                <a16:creationId xmlns:a16="http://schemas.microsoft.com/office/drawing/2014/main" id="{7907C1F7-DA35-854D-82B7-6D2FF8CDCD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72079"/>
              </p:ext>
            </p:extLst>
          </p:nvPr>
        </p:nvGraphicFramePr>
        <p:xfrm>
          <a:off x="1856232" y="2647373"/>
          <a:ext cx="8252580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utoShape 2" descr="GitHub — Wikipédia">
            <a:extLst>
              <a:ext uri="{FF2B5EF4-FFF2-40B4-BE49-F238E27FC236}">
                <a16:creationId xmlns:a16="http://schemas.microsoft.com/office/drawing/2014/main" id="{635494E1-5C68-2043-9CEA-FA3D4D12DF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6" descr="GitHub — Wikipédia">
            <a:extLst>
              <a:ext uri="{FF2B5EF4-FFF2-40B4-BE49-F238E27FC236}">
                <a16:creationId xmlns:a16="http://schemas.microsoft.com/office/drawing/2014/main" id="{0F28CFEF-9E68-E449-913F-678F763D8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457AD1-BF31-664F-925A-C89F5CE3B0F4}"/>
              </a:ext>
            </a:extLst>
          </p:cNvPr>
          <p:cNvSpPr txBox="1"/>
          <p:nvPr/>
        </p:nvSpPr>
        <p:spPr>
          <a:xfrm>
            <a:off x="10515600" y="63176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6882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FBF8C-BD29-BC43-B8F1-956457D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	Diagramme d’activité UML</a:t>
            </a:r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id="{6A7700A6-AC05-9F47-8625-07647BD51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42" b="330"/>
          <a:stretch/>
        </p:blipFill>
        <p:spPr>
          <a:xfrm>
            <a:off x="762409" y="2592998"/>
            <a:ext cx="10459001" cy="298265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3F13792-F2FB-EB4C-BDD1-F2B1C08554C8}"/>
              </a:ext>
            </a:extLst>
          </p:cNvPr>
          <p:cNvSpPr txBox="1"/>
          <p:nvPr/>
        </p:nvSpPr>
        <p:spPr>
          <a:xfrm>
            <a:off x="10515600" y="63176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DD776E-0569-6B41-9FD3-A00832132F45}"/>
              </a:ext>
            </a:extLst>
          </p:cNvPr>
          <p:cNvSpPr txBox="1"/>
          <p:nvPr/>
        </p:nvSpPr>
        <p:spPr>
          <a:xfrm>
            <a:off x="2471738" y="6118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445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omment fonctionne une blockchain ? | Inria">
            <a:extLst>
              <a:ext uri="{FF2B5EF4-FFF2-40B4-BE49-F238E27FC236}">
                <a16:creationId xmlns:a16="http://schemas.microsoft.com/office/drawing/2014/main" id="{870B2666-650D-B740-92BA-E8E76AB4A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 bwMode="auto">
          <a:xfrm>
            <a:off x="21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8A12B2-6F4B-9041-90D2-EAE6797C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56" y="2400300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FR" sz="6600" b="1" dirty="0">
                <a:solidFill>
                  <a:schemeClr val="tx1">
                    <a:lumMod val="95000"/>
                  </a:schemeClr>
                </a:solidFill>
              </a:rPr>
              <a:t>Démonstration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607533-478D-2640-872F-FF31E113A1A3}"/>
              </a:ext>
            </a:extLst>
          </p:cNvPr>
          <p:cNvSpPr txBox="1"/>
          <p:nvPr/>
        </p:nvSpPr>
        <p:spPr>
          <a:xfrm>
            <a:off x="10515600" y="63176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89011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What Is a Blockchain Network? Crypto and Beyond | Gemini">
            <a:extLst>
              <a:ext uri="{FF2B5EF4-FFF2-40B4-BE49-F238E27FC236}">
                <a16:creationId xmlns:a16="http://schemas.microsoft.com/office/drawing/2014/main" id="{51544E1D-9D9C-E344-85AD-70E12ECA3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0" r="35364" b="5581"/>
          <a:stretch/>
        </p:blipFill>
        <p:spPr bwMode="auto">
          <a:xfrm>
            <a:off x="3356405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119742B-3AF3-D245-9C40-2750FB3C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chemeClr val="tx1">
                    <a:lumMod val="95000"/>
                  </a:schemeClr>
                </a:solidFill>
              </a:rPr>
              <a:t>					</a:t>
            </a:r>
            <a:r>
              <a:rPr lang="en-US" sz="8000">
                <a:solidFill>
                  <a:schemeClr val="tx1">
                    <a:lumMod val="95000"/>
                  </a:schemeClr>
                </a:solidFill>
              </a:rPr>
              <a:t>Merci</a:t>
            </a:r>
            <a:endParaRPr lang="en-US" sz="48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AB8F179-6D8C-F24E-8A0E-7B56700A63EF}"/>
              </a:ext>
            </a:extLst>
          </p:cNvPr>
          <p:cNvSpPr txBox="1"/>
          <p:nvPr/>
        </p:nvSpPr>
        <p:spPr>
          <a:xfrm>
            <a:off x="10515600" y="63176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2DED8-463D-D446-9197-E7CF22D3101E}"/>
              </a:ext>
            </a:extLst>
          </p:cNvPr>
          <p:cNvSpPr/>
          <p:nvPr/>
        </p:nvSpPr>
        <p:spPr>
          <a:xfrm>
            <a:off x="2097881" y="5735637"/>
            <a:ext cx="7996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69133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4727183-C3C8-E741-A041-3B1435DE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				Sommaire </a:t>
            </a:r>
            <a:br>
              <a:rPr lang="en-US">
                <a:solidFill>
                  <a:srgbClr val="EBEBEB"/>
                </a:solidFill>
              </a:rPr>
            </a:br>
            <a:endParaRPr lang="en-US">
              <a:solidFill>
                <a:srgbClr val="EBEBEB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9D360843-EE20-5092-24DF-E9721EDC5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20833"/>
              </p:ext>
            </p:extLst>
          </p:nvPr>
        </p:nvGraphicFramePr>
        <p:xfrm>
          <a:off x="5713412" y="1704743"/>
          <a:ext cx="4800092" cy="4189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26FA56F-4567-4247-9952-294360C75003}"/>
              </a:ext>
            </a:extLst>
          </p:cNvPr>
          <p:cNvSpPr txBox="1"/>
          <p:nvPr/>
        </p:nvSpPr>
        <p:spPr>
          <a:xfrm>
            <a:off x="10672763" y="402164"/>
            <a:ext cx="450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825628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973BB-5176-1140-B088-BAAAC1A8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			Présentation de l’équipe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EA51848-B63C-884A-B059-2F9293E4F69E}"/>
              </a:ext>
            </a:extLst>
          </p:cNvPr>
          <p:cNvSpPr txBox="1"/>
          <p:nvPr/>
        </p:nvSpPr>
        <p:spPr>
          <a:xfrm>
            <a:off x="1088136" y="305966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Yacine CHERIFI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E5E19A-06F4-224C-AB16-1E0F7DAB5100}"/>
              </a:ext>
            </a:extLst>
          </p:cNvPr>
          <p:cNvSpPr txBox="1"/>
          <p:nvPr/>
        </p:nvSpPr>
        <p:spPr>
          <a:xfrm>
            <a:off x="9175855" y="3059668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Mariama</a:t>
            </a:r>
            <a:r>
              <a:rPr lang="fr-FR"/>
              <a:t> KANDE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BE30F7A-F0E7-2243-995E-A731A649716F}"/>
              </a:ext>
            </a:extLst>
          </p:cNvPr>
          <p:cNvSpPr txBox="1"/>
          <p:nvPr/>
        </p:nvSpPr>
        <p:spPr>
          <a:xfrm>
            <a:off x="4940492" y="3059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Yvan GUNEWOU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B669F3-85A3-FC4B-8C99-35FF20DF4B23}"/>
              </a:ext>
            </a:extLst>
          </p:cNvPr>
          <p:cNvSpPr txBox="1"/>
          <p:nvPr/>
        </p:nvSpPr>
        <p:spPr>
          <a:xfrm>
            <a:off x="711088" y="5171504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Ingénieur avant-vente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FED9B8-18C3-F24E-8EAC-7A982C3FC66A}"/>
              </a:ext>
            </a:extLst>
          </p:cNvPr>
          <p:cNvSpPr txBox="1"/>
          <p:nvPr/>
        </p:nvSpPr>
        <p:spPr>
          <a:xfrm>
            <a:off x="1088136" y="5685265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 Bouygues Telecom </a:t>
            </a:r>
          </a:p>
          <a:p>
            <a:r>
              <a:rPr lang="fr-FR" sz="1600"/>
              <a:t>	Entreprises</a:t>
            </a:r>
          </a:p>
        </p:txBody>
      </p:sp>
      <p:pic>
        <p:nvPicPr>
          <p:cNvPr id="5122" name="Picture 2" descr="Bouygues Telecom | téléphone, forfait mobile, offre internet">
            <a:extLst>
              <a:ext uri="{FF2B5EF4-FFF2-40B4-BE49-F238E27FC236}">
                <a16:creationId xmlns:a16="http://schemas.microsoft.com/office/drawing/2014/main" id="{8C1A2D8B-7A40-354F-8F2D-1800AD724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35" y="5706244"/>
            <a:ext cx="754768" cy="50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316C9DE-1915-7B41-BB3C-D5D7AA299C5E}"/>
              </a:ext>
            </a:extLst>
          </p:cNvPr>
          <p:cNvSpPr txBox="1"/>
          <p:nvPr/>
        </p:nvSpPr>
        <p:spPr>
          <a:xfrm>
            <a:off x="5541264" y="5541264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244B87A-A3E0-E04B-A668-003AE5D3C1CA}"/>
              </a:ext>
            </a:extLst>
          </p:cNvPr>
          <p:cNvSpPr txBox="1"/>
          <p:nvPr/>
        </p:nvSpPr>
        <p:spPr>
          <a:xfrm>
            <a:off x="10030968" y="577702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Orange </a:t>
            </a:r>
          </a:p>
        </p:txBody>
      </p:sp>
      <p:pic>
        <p:nvPicPr>
          <p:cNvPr id="5124" name="Picture 4" descr="Orange (entreprise) — Wikipédia">
            <a:extLst>
              <a:ext uri="{FF2B5EF4-FFF2-40B4-BE49-F238E27FC236}">
                <a16:creationId xmlns:a16="http://schemas.microsoft.com/office/drawing/2014/main" id="{CCAC3127-F544-D848-91FA-A15F56BD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219" y="5685265"/>
            <a:ext cx="543749" cy="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'image rendue d'un noir africain dreadlocked mâle de personnages de  dessins animés en 3d avec les bras en l'air Photo Stock - Alamy">
            <a:extLst>
              <a:ext uri="{FF2B5EF4-FFF2-40B4-BE49-F238E27FC236}">
                <a16:creationId xmlns:a16="http://schemas.microsoft.com/office/drawing/2014/main" id="{6F7DF7F4-0909-AE4B-9B2F-81412026C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7" t="1541" r="8334" b="6023"/>
          <a:stretch/>
        </p:blipFill>
        <p:spPr bwMode="auto">
          <a:xfrm>
            <a:off x="5313850" y="3592665"/>
            <a:ext cx="1406990" cy="148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Les femmes noires « badass » dans les fictions">
            <a:extLst>
              <a:ext uri="{FF2B5EF4-FFF2-40B4-BE49-F238E27FC236}">
                <a16:creationId xmlns:a16="http://schemas.microsoft.com/office/drawing/2014/main" id="{415BE408-8EA8-6D48-9195-AB1DB8E59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776" y="3689249"/>
            <a:ext cx="1807867" cy="121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CA13695B-2FC7-EB46-9902-91967A5E3918}"/>
              </a:ext>
            </a:extLst>
          </p:cNvPr>
          <p:cNvSpPr txBox="1"/>
          <p:nvPr/>
        </p:nvSpPr>
        <p:spPr>
          <a:xfrm>
            <a:off x="9849828" y="5262083"/>
            <a:ext cx="957313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600" dirty="0" err="1"/>
              <a:t>deVops</a:t>
            </a:r>
            <a:endParaRPr lang="fr-FR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B185547-C042-757E-8C27-5BEFAB59A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5171" y="5640737"/>
            <a:ext cx="2249998" cy="548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CED6F2-7D7F-187C-AED7-B3CA7A938036}"/>
              </a:ext>
            </a:extLst>
          </p:cNvPr>
          <p:cNvSpPr txBox="1"/>
          <p:nvPr/>
        </p:nvSpPr>
        <p:spPr>
          <a:xfrm>
            <a:off x="4905214" y="516351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Développeur</a:t>
            </a:r>
            <a:r>
              <a:rPr lang="en-US"/>
              <a:t> web</a:t>
            </a:r>
          </a:p>
        </p:txBody>
      </p:sp>
      <p:pic>
        <p:nvPicPr>
          <p:cNvPr id="7172" name="Picture 4" descr="Illustration Du Personnage De Dessin Animé Mignon Garçon Enfant Clip Art  Libres De Droits , Vecteurs Et Illustration. Image 78912132.">
            <a:extLst>
              <a:ext uri="{FF2B5EF4-FFF2-40B4-BE49-F238E27FC236}">
                <a16:creationId xmlns:a16="http://schemas.microsoft.com/office/drawing/2014/main" id="{30D96928-6410-544B-A577-3536A2750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15" y="3689249"/>
            <a:ext cx="787805" cy="14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CCF97FB-2DF9-2844-B9CE-75137F553956}"/>
              </a:ext>
            </a:extLst>
          </p:cNvPr>
          <p:cNvSpPr txBox="1"/>
          <p:nvPr/>
        </p:nvSpPr>
        <p:spPr>
          <a:xfrm>
            <a:off x="10672763" y="402164"/>
            <a:ext cx="450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7757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7" grpId="0"/>
      <p:bldP spid="18" grpId="0"/>
      <p:bldP spid="20" grpId="0"/>
      <p:bldP spid="21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70662B2-9E9C-E742-BC88-CE0D31DA0B10}"/>
              </a:ext>
            </a:extLst>
          </p:cNvPr>
          <p:cNvSpPr txBox="1"/>
          <p:nvPr/>
        </p:nvSpPr>
        <p:spPr>
          <a:xfrm>
            <a:off x="2416478" y="1620766"/>
            <a:ext cx="625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bg1"/>
                </a:solidFill>
              </a:rPr>
              <a:t>Sujet N°2 : LOGISTIQUES - LA TRACABILITE DES PRODUITS</a:t>
            </a:r>
            <a:endParaRPr lang="fr-FR">
              <a:solidFill>
                <a:schemeClr val="bg1"/>
              </a:solidFill>
            </a:endParaRPr>
          </a:p>
          <a:p>
            <a:endParaRPr lang="fr-FR">
              <a:solidFill>
                <a:srgbClr val="C00000"/>
              </a:solidFill>
            </a:endParaRPr>
          </a:p>
        </p:txBody>
      </p:sp>
      <p:pic>
        <p:nvPicPr>
          <p:cNvPr id="7" name="Picture 2" descr="Comment et quand introduire la viande, les œufs et le poisson dans  l'alimentation de bébé ? - JIGGUEN">
            <a:extLst>
              <a:ext uri="{FF2B5EF4-FFF2-40B4-BE49-F238E27FC236}">
                <a16:creationId xmlns:a16="http://schemas.microsoft.com/office/drawing/2014/main" id="{3B58DD37-2ED7-5249-9825-E3CE9B98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9" y="3429000"/>
            <a:ext cx="2077974" cy="121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91188C-27B9-EB46-8187-29BE2FE34F83}"/>
              </a:ext>
            </a:extLst>
          </p:cNvPr>
          <p:cNvSpPr txBox="1"/>
          <p:nvPr/>
        </p:nvSpPr>
        <p:spPr>
          <a:xfrm>
            <a:off x="1085519" y="3055002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Exemple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820D9F3-BF87-3344-94FD-48F63AF8B6F3}"/>
              </a:ext>
            </a:extLst>
          </p:cNvPr>
          <p:cNvSpPr/>
          <p:nvPr/>
        </p:nvSpPr>
        <p:spPr>
          <a:xfrm>
            <a:off x="3858753" y="2750464"/>
            <a:ext cx="2612136" cy="26947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DC6D9BB0-95A4-1343-9D7B-C339B9F9FB95}"/>
              </a:ext>
            </a:extLst>
          </p:cNvPr>
          <p:cNvSpPr/>
          <p:nvPr/>
        </p:nvSpPr>
        <p:spPr>
          <a:xfrm>
            <a:off x="2935222" y="3937838"/>
            <a:ext cx="786385" cy="32004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9B191C9-1F68-CE43-B047-39B5CD07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603" y="4299704"/>
            <a:ext cx="364235" cy="24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que 10" descr="Point d’interrogation avec un remplissage uni">
            <a:extLst>
              <a:ext uri="{FF2B5EF4-FFF2-40B4-BE49-F238E27FC236}">
                <a16:creationId xmlns:a16="http://schemas.microsoft.com/office/drawing/2014/main" id="{162A7560-054C-364F-B41A-BE8BCAF9F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34605" y="3568506"/>
            <a:ext cx="369332" cy="369332"/>
          </a:xfrm>
          <a:prstGeom prst="rect">
            <a:avLst/>
          </a:prstGeom>
        </p:spPr>
      </p:pic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1378E1FE-F525-4346-9C1B-555EE59EB750}"/>
              </a:ext>
            </a:extLst>
          </p:cNvPr>
          <p:cNvSpPr/>
          <p:nvPr/>
        </p:nvSpPr>
        <p:spPr>
          <a:xfrm rot="20427854">
            <a:off x="6759647" y="3451363"/>
            <a:ext cx="1197110" cy="23428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7C1140B-1AF0-B54C-997E-F510A5C8423C}"/>
              </a:ext>
            </a:extLst>
          </p:cNvPr>
          <p:cNvSpPr/>
          <p:nvPr/>
        </p:nvSpPr>
        <p:spPr>
          <a:xfrm>
            <a:off x="8000120" y="2455254"/>
            <a:ext cx="3062813" cy="20391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66D7E66-8F04-2C43-8031-6AAA0FCC25E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2" t="5457" r="10099" b="17105"/>
          <a:stretch/>
        </p:blipFill>
        <p:spPr bwMode="auto">
          <a:xfrm>
            <a:off x="2416478" y="5388371"/>
            <a:ext cx="1606881" cy="11228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FBEF97-BAEA-6F48-B4F2-C587D593BA89}"/>
              </a:ext>
            </a:extLst>
          </p:cNvPr>
          <p:cNvSpPr/>
          <p:nvPr/>
        </p:nvSpPr>
        <p:spPr>
          <a:xfrm>
            <a:off x="1262203" y="15100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fr-FR" sz="3600" b="1"/>
            </a:br>
            <a:r>
              <a:rPr lang="fr-FR" sz="3600" b="1"/>
              <a:t>				</a:t>
            </a:r>
            <a:r>
              <a:rPr lang="fr-FR" sz="3600" b="1">
                <a:solidFill>
                  <a:schemeClr val="bg1"/>
                </a:solidFill>
              </a:rPr>
              <a:t>      Choix du sujet</a:t>
            </a:r>
            <a:endParaRPr lang="fr-FR" sz="36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F44A07B-2195-E141-8E57-A35B606E0D29}"/>
              </a:ext>
            </a:extLst>
          </p:cNvPr>
          <p:cNvSpPr txBox="1"/>
          <p:nvPr/>
        </p:nvSpPr>
        <p:spPr>
          <a:xfrm>
            <a:off x="4371975" y="2839076"/>
            <a:ext cx="59420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dirty="0"/>
          </a:p>
          <a:p>
            <a:r>
              <a:rPr lang="fr-FR" sz="1200" dirty="0"/>
              <a:t>Lieu et date</a:t>
            </a:r>
          </a:p>
          <a:p>
            <a:r>
              <a:rPr lang="fr-FR" sz="1200" dirty="0"/>
              <a:t>d'abattage</a:t>
            </a:r>
          </a:p>
          <a:p>
            <a:endParaRPr lang="fr-FR" sz="1200" dirty="0"/>
          </a:p>
          <a:p>
            <a:r>
              <a:rPr lang="fr-FR" sz="1200" dirty="0"/>
              <a:t>Date de mise en</a:t>
            </a:r>
          </a:p>
          <a:p>
            <a:r>
              <a:rPr lang="fr-FR" sz="1200" dirty="0"/>
              <a:t>Rayons</a:t>
            </a:r>
          </a:p>
          <a:p>
            <a:endParaRPr lang="fr-FR" sz="1200" dirty="0"/>
          </a:p>
          <a:p>
            <a:r>
              <a:rPr lang="fr-FR" sz="1200" dirty="0"/>
              <a:t>Date limite de</a:t>
            </a:r>
          </a:p>
          <a:p>
            <a:r>
              <a:rPr lang="fr-FR" sz="1200" dirty="0"/>
              <a:t>Consommation</a:t>
            </a:r>
          </a:p>
          <a:p>
            <a:endParaRPr lang="fr-FR" sz="1200" dirty="0"/>
          </a:p>
          <a:p>
            <a:r>
              <a:rPr lang="fr-FR" sz="1200" dirty="0"/>
              <a:t>Chemin parcouru</a:t>
            </a:r>
          </a:p>
          <a:p>
            <a:endParaRPr lang="fr-FR" sz="1200" dirty="0"/>
          </a:p>
          <a:p>
            <a:r>
              <a:rPr lang="fr-FR" sz="1200" dirty="0"/>
              <a:t>Elevage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A03725D-D44E-9A43-A7CF-C8F77AFB04FC}"/>
              </a:ext>
            </a:extLst>
          </p:cNvPr>
          <p:cNvSpPr txBox="1"/>
          <p:nvPr/>
        </p:nvSpPr>
        <p:spPr>
          <a:xfrm>
            <a:off x="8056672" y="2664131"/>
            <a:ext cx="3382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fr-FR" sz="1200"/>
              <a:t>Tomates espagnoles vendus comme « françaises »</a:t>
            </a:r>
          </a:p>
          <a:p>
            <a:endParaRPr lang="fr-FR" sz="1200"/>
          </a:p>
          <a:p>
            <a:pPr marL="171450" indent="-171450">
              <a:buFont typeface="Wingdings" pitchFamily="2" charset="2"/>
              <a:buChar char="Ø"/>
            </a:pPr>
            <a:r>
              <a:rPr lang="fr-FR" sz="1200"/>
              <a:t>Faux bio .</a:t>
            </a:r>
          </a:p>
          <a:p>
            <a:pPr marL="171450" indent="-171450">
              <a:buFont typeface="Wingdings" pitchFamily="2" charset="2"/>
              <a:buChar char="Ø"/>
            </a:pPr>
            <a:endParaRPr lang="fr-FR" sz="1200"/>
          </a:p>
          <a:p>
            <a:pPr marL="171450" indent="-171450">
              <a:buFont typeface="Wingdings" pitchFamily="2" charset="2"/>
              <a:buChar char="Ø"/>
            </a:pPr>
            <a:r>
              <a:rPr lang="fr-FR" sz="1200"/>
              <a:t>Viande cheval =&gt; bœuf</a:t>
            </a:r>
          </a:p>
          <a:p>
            <a:pPr marL="171450" indent="-171450">
              <a:buFont typeface="Wingdings" pitchFamily="2" charset="2"/>
              <a:buChar char="Ø"/>
            </a:pPr>
            <a:endParaRPr lang="fr-FR" sz="1200"/>
          </a:p>
          <a:p>
            <a:pPr marL="171450" indent="-171450">
              <a:buFont typeface="Wingdings" pitchFamily="2" charset="2"/>
              <a:buChar char="Ø"/>
            </a:pPr>
            <a:r>
              <a:rPr lang="fr-FR" sz="1200"/>
              <a:t>Fausses étiquettes </a:t>
            </a:r>
            <a:r>
              <a:rPr lang="fr-FR" sz="1200" err="1"/>
              <a:t>ect</a:t>
            </a:r>
            <a:r>
              <a:rPr lang="fr-FR" sz="1200"/>
              <a:t>.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19598E9-5D68-8F47-A2C7-A46CC3CFFD26}"/>
              </a:ext>
            </a:extLst>
          </p:cNvPr>
          <p:cNvSpPr txBox="1"/>
          <p:nvPr/>
        </p:nvSpPr>
        <p:spPr>
          <a:xfrm>
            <a:off x="11119485" y="2617964"/>
            <a:ext cx="109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rgbClr val="C00000"/>
                </a:solidFill>
              </a:rPr>
              <a:t>10%  de produits sont tracés</a:t>
            </a:r>
            <a:r>
              <a:rPr lang="fr-FR" sz="1200"/>
              <a:t>. </a:t>
            </a:r>
          </a:p>
          <a:p>
            <a:endParaRPr lang="fr-FR" sz="120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3BDA389-0E96-FB46-B409-58DCA37AA8BF}"/>
              </a:ext>
            </a:extLst>
          </p:cNvPr>
          <p:cNvSpPr txBox="1"/>
          <p:nvPr/>
        </p:nvSpPr>
        <p:spPr>
          <a:xfrm>
            <a:off x="8347653" y="5385005"/>
            <a:ext cx="2231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rgbClr val="FF0000"/>
                </a:solidFill>
              </a:rPr>
              <a:t>Pertes de 30 milliards d'euros chaque année.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E76CCDA-80FD-6E40-BDAD-E866D47BE87A}"/>
              </a:ext>
            </a:extLst>
          </p:cNvPr>
          <p:cNvSpPr txBox="1"/>
          <p:nvPr/>
        </p:nvSpPr>
        <p:spPr>
          <a:xfrm rot="20438907">
            <a:off x="6857733" y="3298195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/>
              <a:t>exemples</a:t>
            </a:r>
          </a:p>
        </p:txBody>
      </p:sp>
      <p:sp>
        <p:nvSpPr>
          <p:cNvPr id="26" name="Flèche vers la droite 25">
            <a:extLst>
              <a:ext uri="{FF2B5EF4-FFF2-40B4-BE49-F238E27FC236}">
                <a16:creationId xmlns:a16="http://schemas.microsoft.com/office/drawing/2014/main" id="{00900E97-7ECA-7F4B-9FEE-CA0D283A2E71}"/>
              </a:ext>
            </a:extLst>
          </p:cNvPr>
          <p:cNvSpPr/>
          <p:nvPr/>
        </p:nvSpPr>
        <p:spPr>
          <a:xfrm rot="5400000">
            <a:off x="9166455" y="4874871"/>
            <a:ext cx="594350" cy="32004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DEF2C44-A4F1-0E4C-93B2-1EFB7A5C7E67}"/>
              </a:ext>
            </a:extLst>
          </p:cNvPr>
          <p:cNvSpPr txBox="1"/>
          <p:nvPr/>
        </p:nvSpPr>
        <p:spPr>
          <a:xfrm>
            <a:off x="11148100" y="3386851"/>
            <a:ext cx="109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1 personne sur 10 tombe malade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E084942-6077-524C-848F-B10F57A9BE0B}"/>
              </a:ext>
            </a:extLst>
          </p:cNvPr>
          <p:cNvSpPr txBox="1"/>
          <p:nvPr/>
        </p:nvSpPr>
        <p:spPr>
          <a:xfrm>
            <a:off x="10616891" y="566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0211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9" grpId="0" animBg="1"/>
      <p:bldP spid="14" grpId="0" animBg="1"/>
      <p:bldP spid="16" grpId="0" animBg="1"/>
      <p:bldP spid="13" grpId="0"/>
      <p:bldP spid="19" grpId="0"/>
      <p:bldP spid="20" grpId="0"/>
      <p:bldP spid="21" grpId="0"/>
      <p:bldP spid="22" grpId="0"/>
      <p:bldP spid="26" grpId="0" animBg="1"/>
      <p:bldP spid="28" grpId="0"/>
      <p:bldP spid="2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Rectangle 74">
            <a:extLst>
              <a:ext uri="{FF2B5EF4-FFF2-40B4-BE49-F238E27FC236}">
                <a16:creationId xmlns:a16="http://schemas.microsoft.com/office/drawing/2014/main" id="{B1F965E1-73FB-420B-8BCD-C599A0FB6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4" name="Freeform 5">
            <a:extLst>
              <a:ext uri="{FF2B5EF4-FFF2-40B4-BE49-F238E27FC236}">
                <a16:creationId xmlns:a16="http://schemas.microsoft.com/office/drawing/2014/main" id="{36326522-6EA4-46FE-BA3A-D5EABEC4B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59735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6165" name="Freeform: Shape 78">
            <a:extLst>
              <a:ext uri="{FF2B5EF4-FFF2-40B4-BE49-F238E27FC236}">
                <a16:creationId xmlns:a16="http://schemas.microsoft.com/office/drawing/2014/main" id="{4484F3F9-15DA-4725-B203-AEA14754D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00399" y="587569"/>
            <a:ext cx="6053670" cy="5682862"/>
          </a:xfrm>
          <a:custGeom>
            <a:avLst/>
            <a:gdLst>
              <a:gd name="connsiteX0" fmla="*/ 6053670 w 6053670"/>
              <a:gd name="connsiteY0" fmla="*/ 1098 h 5682862"/>
              <a:gd name="connsiteX1" fmla="*/ 6053670 w 6053670"/>
              <a:gd name="connsiteY1" fmla="*/ 1014925 h 5682862"/>
              <a:gd name="connsiteX2" fmla="*/ 6053670 w 6053670"/>
              <a:gd name="connsiteY2" fmla="*/ 1254558 h 5682862"/>
              <a:gd name="connsiteX3" fmla="*/ 6053670 w 6053670"/>
              <a:gd name="connsiteY3" fmla="*/ 5682862 h 5682862"/>
              <a:gd name="connsiteX4" fmla="*/ 0 w 6053670"/>
              <a:gd name="connsiteY4" fmla="*/ 5682862 h 5682862"/>
              <a:gd name="connsiteX5" fmla="*/ 0 w 6053670"/>
              <a:gd name="connsiteY5" fmla="*/ 1249853 h 5682862"/>
              <a:gd name="connsiteX6" fmla="*/ 0 w 6053670"/>
              <a:gd name="connsiteY6" fmla="*/ 1014925 h 5682862"/>
              <a:gd name="connsiteX7" fmla="*/ 0 w 6053670"/>
              <a:gd name="connsiteY7" fmla="*/ 0 h 5682862"/>
              <a:gd name="connsiteX8" fmla="*/ 35717 w 6053670"/>
              <a:gd name="connsiteY8" fmla="*/ 5488 h 5682862"/>
              <a:gd name="connsiteX9" fmla="*/ 140445 w 6053670"/>
              <a:gd name="connsiteY9" fmla="*/ 21641 h 5682862"/>
              <a:gd name="connsiteX10" fmla="*/ 216722 w 6053670"/>
              <a:gd name="connsiteY10" fmla="*/ 32932 h 5682862"/>
              <a:gd name="connsiteX11" fmla="*/ 307527 w 6053670"/>
              <a:gd name="connsiteY11" fmla="*/ 44850 h 5682862"/>
              <a:gd name="connsiteX12" fmla="*/ 415282 w 6053670"/>
              <a:gd name="connsiteY12" fmla="*/ 59121 h 5682862"/>
              <a:gd name="connsiteX13" fmla="*/ 534539 w 6053670"/>
              <a:gd name="connsiteY13" fmla="*/ 74175 h 5682862"/>
              <a:gd name="connsiteX14" fmla="*/ 668931 w 6053670"/>
              <a:gd name="connsiteY14" fmla="*/ 90014 h 5682862"/>
              <a:gd name="connsiteX15" fmla="*/ 815430 w 6053670"/>
              <a:gd name="connsiteY15" fmla="*/ 106794 h 5682862"/>
              <a:gd name="connsiteX16" fmla="*/ 974641 w 6053670"/>
              <a:gd name="connsiteY16" fmla="*/ 123574 h 5682862"/>
              <a:gd name="connsiteX17" fmla="*/ 1144144 w 6053670"/>
              <a:gd name="connsiteY17" fmla="*/ 140667 h 5682862"/>
              <a:gd name="connsiteX18" fmla="*/ 1326965 w 6053670"/>
              <a:gd name="connsiteY18" fmla="*/ 156506 h 5682862"/>
              <a:gd name="connsiteX19" fmla="*/ 1518261 w 6053670"/>
              <a:gd name="connsiteY19" fmla="*/ 171717 h 5682862"/>
              <a:gd name="connsiteX20" fmla="*/ 1720453 w 6053670"/>
              <a:gd name="connsiteY20" fmla="*/ 185518 h 5682862"/>
              <a:gd name="connsiteX21" fmla="*/ 1931121 w 6053670"/>
              <a:gd name="connsiteY21" fmla="*/ 198690 h 5682862"/>
              <a:gd name="connsiteX22" fmla="*/ 2150869 w 6053670"/>
              <a:gd name="connsiteY22" fmla="*/ 211079 h 5682862"/>
              <a:gd name="connsiteX23" fmla="*/ 2263467 w 6053670"/>
              <a:gd name="connsiteY23" fmla="*/ 215470 h 5682862"/>
              <a:gd name="connsiteX24" fmla="*/ 2378487 w 6053670"/>
              <a:gd name="connsiteY24" fmla="*/ 220332 h 5682862"/>
              <a:gd name="connsiteX25" fmla="*/ 2495323 w 6053670"/>
              <a:gd name="connsiteY25" fmla="*/ 224879 h 5682862"/>
              <a:gd name="connsiteX26" fmla="*/ 2612764 w 6053670"/>
              <a:gd name="connsiteY26" fmla="*/ 227859 h 5682862"/>
              <a:gd name="connsiteX27" fmla="*/ 2732627 w 6053670"/>
              <a:gd name="connsiteY27" fmla="*/ 230525 h 5682862"/>
              <a:gd name="connsiteX28" fmla="*/ 2853700 w 6053670"/>
              <a:gd name="connsiteY28" fmla="*/ 233348 h 5682862"/>
              <a:gd name="connsiteX29" fmla="*/ 2977195 w 6053670"/>
              <a:gd name="connsiteY29" fmla="*/ 235229 h 5682862"/>
              <a:gd name="connsiteX30" fmla="*/ 3101901 w 6053670"/>
              <a:gd name="connsiteY30" fmla="*/ 235229 h 5682862"/>
              <a:gd name="connsiteX31" fmla="*/ 3227817 w 6053670"/>
              <a:gd name="connsiteY31" fmla="*/ 236170 h 5682862"/>
              <a:gd name="connsiteX32" fmla="*/ 3354944 w 6053670"/>
              <a:gd name="connsiteY32" fmla="*/ 235229 h 5682862"/>
              <a:gd name="connsiteX33" fmla="*/ 3483887 w 6053670"/>
              <a:gd name="connsiteY33" fmla="*/ 233348 h 5682862"/>
              <a:gd name="connsiteX34" fmla="*/ 3612830 w 6053670"/>
              <a:gd name="connsiteY34" fmla="*/ 231623 h 5682862"/>
              <a:gd name="connsiteX35" fmla="*/ 3743590 w 6053670"/>
              <a:gd name="connsiteY35" fmla="*/ 227859 h 5682862"/>
              <a:gd name="connsiteX36" fmla="*/ 3875560 w 6053670"/>
              <a:gd name="connsiteY36" fmla="*/ 223938 h 5682862"/>
              <a:gd name="connsiteX37" fmla="*/ 4007530 w 6053670"/>
              <a:gd name="connsiteY37" fmla="*/ 219391 h 5682862"/>
              <a:gd name="connsiteX38" fmla="*/ 4140710 w 6053670"/>
              <a:gd name="connsiteY38" fmla="*/ 212961 h 5682862"/>
              <a:gd name="connsiteX39" fmla="*/ 4275102 w 6053670"/>
              <a:gd name="connsiteY39" fmla="*/ 205277 h 5682862"/>
              <a:gd name="connsiteX40" fmla="*/ 4410098 w 6053670"/>
              <a:gd name="connsiteY40" fmla="*/ 197907 h 5682862"/>
              <a:gd name="connsiteX41" fmla="*/ 4545096 w 6053670"/>
              <a:gd name="connsiteY41" fmla="*/ 188498 h 5682862"/>
              <a:gd name="connsiteX42" fmla="*/ 4681909 w 6053670"/>
              <a:gd name="connsiteY42" fmla="*/ 177207 h 5682862"/>
              <a:gd name="connsiteX43" fmla="*/ 4816905 w 6053670"/>
              <a:gd name="connsiteY43" fmla="*/ 165916 h 5682862"/>
              <a:gd name="connsiteX44" fmla="*/ 4954323 w 6053670"/>
              <a:gd name="connsiteY44" fmla="*/ 152899 h 5682862"/>
              <a:gd name="connsiteX45" fmla="*/ 5092347 w 6053670"/>
              <a:gd name="connsiteY45" fmla="*/ 138629 h 5682862"/>
              <a:gd name="connsiteX46" fmla="*/ 5228555 w 6053670"/>
              <a:gd name="connsiteY46" fmla="*/ 123574 h 5682862"/>
              <a:gd name="connsiteX47" fmla="*/ 5366578 w 6053670"/>
              <a:gd name="connsiteY47" fmla="*/ 106010 h 5682862"/>
              <a:gd name="connsiteX48" fmla="*/ 5503997 w 6053670"/>
              <a:gd name="connsiteY48" fmla="*/ 87192 h 5682862"/>
              <a:gd name="connsiteX49" fmla="*/ 5642020 w 6053670"/>
              <a:gd name="connsiteY49" fmla="*/ 68530 h 5682862"/>
              <a:gd name="connsiteX50" fmla="*/ 5779438 w 6053670"/>
              <a:gd name="connsiteY50" fmla="*/ 46733 h 5682862"/>
              <a:gd name="connsiteX51" fmla="*/ 5916251 w 6053670"/>
              <a:gd name="connsiteY51" fmla="*/ 24464 h 56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682862">
                <a:moveTo>
                  <a:pt x="6053670" y="1098"/>
                </a:moveTo>
                <a:lnTo>
                  <a:pt x="6053670" y="1014925"/>
                </a:lnTo>
                <a:lnTo>
                  <a:pt x="6053670" y="1254558"/>
                </a:lnTo>
                <a:lnTo>
                  <a:pt x="6053670" y="5682862"/>
                </a:lnTo>
                <a:lnTo>
                  <a:pt x="0" y="5682862"/>
                </a:lnTo>
                <a:lnTo>
                  <a:pt x="0" y="1249853"/>
                </a:lnTo>
                <a:lnTo>
                  <a:pt x="0" y="101492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166" name="Freeform 5">
            <a:extLst>
              <a:ext uri="{FF2B5EF4-FFF2-40B4-BE49-F238E27FC236}">
                <a16:creationId xmlns:a16="http://schemas.microsoft.com/office/drawing/2014/main" id="{8B62F77A-9575-444F-8F01-36C4E3C2F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4DBB00-052B-C047-9AAE-F1EDC885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266" y="633258"/>
            <a:ext cx="5283359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Traçabilités</a:t>
            </a:r>
            <a:r>
              <a:rPr lang="en-US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			  	</a:t>
            </a:r>
            <a:r>
              <a:rPr lang="en-US" b="0" i="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produits</a:t>
            </a:r>
            <a:endParaRPr lang="en-US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Carrefour (enseigne) — Wikipédia">
            <a:extLst>
              <a:ext uri="{FF2B5EF4-FFF2-40B4-BE49-F238E27FC236}">
                <a16:creationId xmlns:a16="http://schemas.microsoft.com/office/drawing/2014/main" id="{CD3E3CA5-4AA8-5945-909D-B1EC9EFD1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1555" y="815804"/>
            <a:ext cx="2337171" cy="187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raçabilité : Carrefour lance sa blockchain...">
            <a:extLst>
              <a:ext uri="{FF2B5EF4-FFF2-40B4-BE49-F238E27FC236}">
                <a16:creationId xmlns:a16="http://schemas.microsoft.com/office/drawing/2014/main" id="{BEBE1F07-06EE-EB40-AA5B-CD1D7AF5C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9907" y="4324605"/>
            <a:ext cx="3573705" cy="24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7" name="Rectangle 82">
            <a:extLst>
              <a:ext uri="{FF2B5EF4-FFF2-40B4-BE49-F238E27FC236}">
                <a16:creationId xmlns:a16="http://schemas.microsoft.com/office/drawing/2014/main" id="{75897AF3-1FE0-4264-B4A9-2D874A1E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F5DEF5-DE63-F44B-9651-43A930E9AB03}"/>
              </a:ext>
            </a:extLst>
          </p:cNvPr>
          <p:cNvSpPr txBox="1"/>
          <p:nvPr/>
        </p:nvSpPr>
        <p:spPr>
          <a:xfrm>
            <a:off x="639098" y="2418735"/>
            <a:ext cx="5682862" cy="381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900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900" err="1"/>
              <a:t>Apporter</a:t>
            </a:r>
            <a:r>
              <a:rPr lang="en-US" sz="2900"/>
              <a:t> les </a:t>
            </a:r>
            <a:r>
              <a:rPr lang="en-US" sz="2900" err="1"/>
              <a:t>informations</a:t>
            </a:r>
            <a:r>
              <a:rPr lang="en-US" sz="2900"/>
              <a:t> </a:t>
            </a:r>
            <a:r>
              <a:rPr lang="en-US" sz="2900" err="1"/>
              <a:t>nécessaires</a:t>
            </a:r>
            <a:r>
              <a:rPr lang="en-US" sz="2900"/>
              <a:t> sur les aliments aux </a:t>
            </a:r>
            <a:r>
              <a:rPr lang="en-US" sz="2900" err="1"/>
              <a:t>consommateurs</a:t>
            </a:r>
            <a:endParaRPr lang="en-US" sz="2900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900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900" err="1"/>
              <a:t>Déterminer</a:t>
            </a:r>
            <a:r>
              <a:rPr lang="en-US" sz="2900"/>
              <a:t> les </a:t>
            </a:r>
            <a:r>
              <a:rPr lang="en-US" sz="2900" err="1"/>
              <a:t>risques</a:t>
            </a:r>
            <a:r>
              <a:rPr lang="en-US" sz="2900"/>
              <a:t> </a:t>
            </a:r>
            <a:r>
              <a:rPr lang="en-US" sz="2900" err="1"/>
              <a:t>en</a:t>
            </a:r>
            <a:r>
              <a:rPr lang="en-US" sz="2900"/>
              <a:t> matière </a:t>
            </a:r>
            <a:r>
              <a:rPr lang="en-US" sz="2900" err="1"/>
              <a:t>d’intoxication</a:t>
            </a:r>
            <a:r>
              <a:rPr lang="en-US" sz="2900"/>
              <a:t> </a:t>
            </a:r>
            <a:r>
              <a:rPr lang="en-US" sz="2900" err="1"/>
              <a:t>alimentaire</a:t>
            </a:r>
            <a:r>
              <a:rPr lang="en-US" sz="2900"/>
              <a:t>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900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900" err="1"/>
              <a:t>Préserver</a:t>
            </a:r>
            <a:r>
              <a:rPr lang="en-US" sz="2900"/>
              <a:t> la </a:t>
            </a:r>
            <a:r>
              <a:rPr lang="en-US" sz="2900" err="1"/>
              <a:t>santé</a:t>
            </a:r>
            <a:r>
              <a:rPr lang="en-US" sz="2900"/>
              <a:t> </a:t>
            </a:r>
            <a:r>
              <a:rPr lang="en-US" sz="2900" err="1"/>
              <a:t>publique</a:t>
            </a:r>
            <a:r>
              <a:rPr lang="en-US" sz="2900"/>
              <a:t>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900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900" err="1"/>
              <a:t>Mettre</a:t>
            </a:r>
            <a:r>
              <a:rPr lang="en-US" sz="2900"/>
              <a:t> </a:t>
            </a:r>
            <a:r>
              <a:rPr lang="en-US" sz="2900" err="1"/>
              <a:t>en</a:t>
            </a:r>
            <a:r>
              <a:rPr lang="en-US" sz="2900"/>
              <a:t> place les </a:t>
            </a:r>
            <a:r>
              <a:rPr lang="en-US" sz="2900" err="1"/>
              <a:t>bonnes</a:t>
            </a:r>
            <a:r>
              <a:rPr lang="en-US" sz="2900"/>
              <a:t> pratiques </a:t>
            </a:r>
            <a:r>
              <a:rPr lang="en-US" sz="2900" err="1"/>
              <a:t>d’hygiène</a:t>
            </a:r>
            <a:r>
              <a:rPr lang="en-US" sz="2900"/>
              <a:t> </a:t>
            </a:r>
            <a:r>
              <a:rPr lang="en-US" sz="2900" err="1"/>
              <a:t>alimentaire</a:t>
            </a:r>
            <a:endParaRPr lang="en-US" sz="2900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900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900" err="1"/>
              <a:t>Réduire</a:t>
            </a:r>
            <a:r>
              <a:rPr lang="en-US" sz="2900"/>
              <a:t> les </a:t>
            </a:r>
            <a:r>
              <a:rPr lang="en-US" sz="2900" err="1"/>
              <a:t>fraudes</a:t>
            </a:r>
            <a:r>
              <a:rPr lang="en-US" sz="2900"/>
              <a:t>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900" err="1"/>
              <a:t>Déterminer</a:t>
            </a:r>
            <a:r>
              <a:rPr lang="en-US" sz="2900"/>
              <a:t> les causes d’un </a:t>
            </a:r>
            <a:r>
              <a:rPr lang="en-US" sz="2900" err="1"/>
              <a:t>problème</a:t>
            </a:r>
            <a:r>
              <a:rPr lang="en-US" sz="2900"/>
              <a:t> </a:t>
            </a:r>
            <a:r>
              <a:rPr lang="en-US" sz="2900" err="1"/>
              <a:t>en</a:t>
            </a:r>
            <a:r>
              <a:rPr lang="en-US" sz="2900"/>
              <a:t> remontant la </a:t>
            </a:r>
            <a:r>
              <a:rPr lang="en-US" sz="2900" err="1"/>
              <a:t>chaîne</a:t>
            </a:r>
            <a:r>
              <a:rPr lang="en-US" sz="2900"/>
              <a:t> </a:t>
            </a:r>
            <a:r>
              <a:rPr lang="en-US" sz="2900" err="1"/>
              <a:t>alimentaire</a:t>
            </a:r>
            <a:r>
              <a:rPr lang="en-US" sz="2900"/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/>
          </a:p>
        </p:txBody>
      </p:sp>
      <p:pic>
        <p:nvPicPr>
          <p:cNvPr id="6148" name="Picture 4" descr="Monoprix Colombes - Maison Arostéguy">
            <a:extLst>
              <a:ext uri="{FF2B5EF4-FFF2-40B4-BE49-F238E27FC236}">
                <a16:creationId xmlns:a16="http://schemas.microsoft.com/office/drawing/2014/main" id="{32E749C3-0AF8-1942-8C8A-6DF2D1A9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6726" y="2449025"/>
            <a:ext cx="3062172" cy="187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E95F97E-33E2-E44A-976E-E60CC750BB0C}"/>
              </a:ext>
            </a:extLst>
          </p:cNvPr>
          <p:cNvSpPr txBox="1"/>
          <p:nvPr/>
        </p:nvSpPr>
        <p:spPr>
          <a:xfrm>
            <a:off x="10624259" y="57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060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EB5C7-51FC-6C4A-A9FE-32CD9E96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427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/>
              <a:t>		Comment tracer ces produits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8D0901-E21A-8140-AA42-041E3212E17A}"/>
              </a:ext>
            </a:extLst>
          </p:cNvPr>
          <p:cNvSpPr txBox="1"/>
          <p:nvPr/>
        </p:nvSpPr>
        <p:spPr>
          <a:xfrm>
            <a:off x="1935442" y="2967335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err="1"/>
              <a:t>Blockchain</a:t>
            </a:r>
            <a:endParaRPr lang="fr-FR" b="1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133E2D-42B3-AE4E-8A9A-7F481A403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5" y="3429000"/>
            <a:ext cx="4918004" cy="276637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B28C8F6-36D5-B84E-AD16-8F31493A0019}"/>
              </a:ext>
            </a:extLst>
          </p:cNvPr>
          <p:cNvSpPr txBox="1"/>
          <p:nvPr/>
        </p:nvSpPr>
        <p:spPr>
          <a:xfrm>
            <a:off x="129576" y="6287710"/>
            <a:ext cx="572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un registre numérique </a:t>
            </a:r>
            <a:r>
              <a:rPr lang="fr-FR" b="1"/>
              <a:t>décentralisé</a:t>
            </a:r>
            <a:r>
              <a:rPr lang="fr-FR"/>
              <a:t> et </a:t>
            </a:r>
            <a:r>
              <a:rPr lang="fr-FR" b="1"/>
              <a:t>infalsifiable</a:t>
            </a:r>
            <a:r>
              <a:rPr lang="fr-FR"/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4565E2-BB61-5B46-A81D-D841BFA54946}"/>
              </a:ext>
            </a:extLst>
          </p:cNvPr>
          <p:cNvSpPr txBox="1"/>
          <p:nvPr/>
        </p:nvSpPr>
        <p:spPr>
          <a:xfrm>
            <a:off x="7984109" y="3870376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Smart </a:t>
            </a:r>
            <a:r>
              <a:rPr lang="fr-FR" sz="2800" b="1" dirty="0" err="1"/>
              <a:t>Contract</a:t>
            </a:r>
            <a:endParaRPr lang="fr-FR" sz="2800" b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B58996A-C85C-6C45-B261-D7CA97434DB3}"/>
              </a:ext>
            </a:extLst>
          </p:cNvPr>
          <p:cNvSpPr/>
          <p:nvPr/>
        </p:nvSpPr>
        <p:spPr>
          <a:xfrm>
            <a:off x="7599929" y="3418752"/>
            <a:ext cx="3433314" cy="1325563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41087EF-F136-CA46-B60C-5C7EE15FCFA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98260" y="4081534"/>
            <a:ext cx="2101669" cy="9734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D12C1788-CDFD-3C4C-B186-123B2FF8641B}"/>
              </a:ext>
            </a:extLst>
          </p:cNvPr>
          <p:cNvSpPr txBox="1"/>
          <p:nvPr/>
        </p:nvSpPr>
        <p:spPr>
          <a:xfrm rot="19961709">
            <a:off x="5905335" y="420893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Intégrer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313EFA-180E-BD49-9FE0-40551255BE2B}"/>
              </a:ext>
            </a:extLst>
          </p:cNvPr>
          <p:cNvSpPr txBox="1"/>
          <p:nvPr/>
        </p:nvSpPr>
        <p:spPr>
          <a:xfrm>
            <a:off x="10624259" y="5715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92139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1B3AE-D29E-F748-95F3-F50ED6FF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				Avantages </a:t>
            </a:r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7DD3D12D-0E76-F2CD-85FE-5518CED2F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912223"/>
              </p:ext>
            </p:extLst>
          </p:nvPr>
        </p:nvGraphicFramePr>
        <p:xfrm>
          <a:off x="709454" y="1837932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19105F1C-254A-F6A8-F5F7-204A4C24EB5F}"/>
              </a:ext>
            </a:extLst>
          </p:cNvPr>
          <p:cNvSpPr txBox="1"/>
          <p:nvPr/>
        </p:nvSpPr>
        <p:spPr>
          <a:xfrm>
            <a:off x="711994" y="4724400"/>
            <a:ext cx="265985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entury Gothic"/>
                <a:cs typeface="Times New Roman"/>
              </a:rPr>
              <a:t>- </a:t>
            </a:r>
            <a:r>
              <a:rPr lang="en-US" sz="2000">
                <a:latin typeface="Century Gothic"/>
                <a:cs typeface="Times New Roman"/>
              </a:rPr>
              <a:t>Identification de la </a:t>
            </a:r>
            <a:r>
              <a:rPr lang="en-US" sz="2000" err="1">
                <a:latin typeface="Century Gothic"/>
                <a:cs typeface="Times New Roman"/>
              </a:rPr>
              <a:t>responsabilité</a:t>
            </a:r>
            <a:endParaRPr lang="en-US" sz="2000">
              <a:latin typeface="Century Gothic"/>
              <a:cs typeface="Times New Roman"/>
            </a:endParaRPr>
          </a:p>
          <a:p>
            <a:endParaRPr lang="en-US" sz="2000">
              <a:latin typeface="Century Gothic"/>
              <a:cs typeface="Times New Roman"/>
            </a:endParaRPr>
          </a:p>
          <a:p>
            <a:r>
              <a:rPr lang="en-US" sz="2000" b="1">
                <a:latin typeface="Century Gothic"/>
                <a:cs typeface="Times New Roman"/>
              </a:rPr>
              <a:t>- </a:t>
            </a:r>
            <a:r>
              <a:rPr lang="en-US" sz="2000">
                <a:latin typeface="Century Gothic"/>
                <a:cs typeface="Times New Roman"/>
              </a:rPr>
              <a:t>Processus de </a:t>
            </a:r>
            <a:r>
              <a:rPr lang="en-US" sz="2000" err="1">
                <a:latin typeface="Century Gothic"/>
                <a:cs typeface="Times New Roman"/>
              </a:rPr>
              <a:t>dématérialisation</a:t>
            </a:r>
            <a:endParaRPr lang="en-US" sz="2000">
              <a:latin typeface="Century Gothic"/>
              <a:cs typeface="Times New Roman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DBA8E9A-ECEC-F770-E022-A5AE0B326819}"/>
              </a:ext>
            </a:extLst>
          </p:cNvPr>
          <p:cNvSpPr txBox="1"/>
          <p:nvPr/>
        </p:nvSpPr>
        <p:spPr>
          <a:xfrm>
            <a:off x="3374852" y="4724399"/>
            <a:ext cx="319028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entury Gothic"/>
                <a:cs typeface="Times New Roman"/>
              </a:rPr>
              <a:t>- </a:t>
            </a:r>
            <a:r>
              <a:rPr lang="en-US" sz="2000" err="1">
                <a:latin typeface="Century Gothic"/>
                <a:cs typeface="Times New Roman"/>
              </a:rPr>
              <a:t>Historique</a:t>
            </a:r>
            <a:r>
              <a:rPr lang="en-US" sz="2000">
                <a:latin typeface="Century Gothic"/>
                <a:cs typeface="Times New Roman"/>
              </a:rPr>
              <a:t>, </a:t>
            </a:r>
            <a:r>
              <a:rPr lang="en-US" sz="2000" err="1">
                <a:latin typeface="Century Gothic"/>
                <a:cs typeface="Times New Roman"/>
              </a:rPr>
              <a:t>utilisation</a:t>
            </a:r>
            <a:r>
              <a:rPr lang="en-US" sz="2000">
                <a:latin typeface="Century Gothic"/>
                <a:cs typeface="Times New Roman"/>
              </a:rPr>
              <a:t>, composition des </a:t>
            </a:r>
            <a:r>
              <a:rPr lang="en-US" sz="2000" err="1">
                <a:latin typeface="Century Gothic"/>
                <a:cs typeface="Times New Roman"/>
              </a:rPr>
              <a:t>produits</a:t>
            </a:r>
            <a:r>
              <a:rPr lang="en-US" sz="2000">
                <a:latin typeface="Century Gothic"/>
                <a:cs typeface="Times New Roman"/>
              </a:rPr>
              <a:t> de la </a:t>
            </a:r>
            <a:r>
              <a:rPr lang="en-US" sz="2000" err="1">
                <a:latin typeface="Century Gothic"/>
                <a:cs typeface="Times New Roman"/>
              </a:rPr>
              <a:t>chaine</a:t>
            </a:r>
            <a:r>
              <a:rPr lang="en-US" sz="2000">
                <a:latin typeface="Century Gothic"/>
                <a:cs typeface="Times New Roman"/>
              </a:rPr>
              <a:t> de production </a:t>
            </a:r>
            <a:r>
              <a:rPr lang="en-US" sz="2000" err="1">
                <a:latin typeface="Century Gothic"/>
                <a:cs typeface="Times New Roman"/>
              </a:rPr>
              <a:t>jusqu'a</a:t>
            </a:r>
            <a:r>
              <a:rPr lang="en-US" sz="2000">
                <a:latin typeface="Century Gothic"/>
                <a:cs typeface="Times New Roman"/>
              </a:rPr>
              <a:t> la </a:t>
            </a:r>
            <a:r>
              <a:rPr lang="en-US" sz="2000" err="1">
                <a:latin typeface="Century Gothic"/>
                <a:cs typeface="Times New Roman"/>
              </a:rPr>
              <a:t>chaine</a:t>
            </a:r>
            <a:r>
              <a:rPr lang="en-US" sz="2000">
                <a:latin typeface="Century Gothic"/>
                <a:cs typeface="Times New Roman"/>
              </a:rPr>
              <a:t> de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9FAF10-5B00-27CD-A22B-9231D5EAA34F}"/>
              </a:ext>
            </a:extLst>
          </p:cNvPr>
          <p:cNvSpPr txBox="1"/>
          <p:nvPr/>
        </p:nvSpPr>
        <p:spPr>
          <a:xfrm>
            <a:off x="6807994" y="4724400"/>
            <a:ext cx="198620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entury Gothic"/>
                <a:cs typeface="Times New Roman"/>
              </a:rPr>
              <a:t>- </a:t>
            </a:r>
            <a:r>
              <a:rPr lang="en-US" sz="2000">
                <a:latin typeface="Century Gothic"/>
                <a:cs typeface="Times New Roman"/>
              </a:rPr>
              <a:t>On </a:t>
            </a:r>
            <a:r>
              <a:rPr lang="en-US" sz="2000" err="1">
                <a:latin typeface="Century Gothic"/>
                <a:cs typeface="Times New Roman"/>
              </a:rPr>
              <a:t>gagne</a:t>
            </a:r>
            <a:r>
              <a:rPr lang="en-US" sz="2000">
                <a:latin typeface="Century Gothic"/>
                <a:cs typeface="Times New Roman"/>
              </a:rPr>
              <a:t> beaucoup plus de temps </a:t>
            </a:r>
          </a:p>
          <a:p>
            <a:endParaRPr lang="en-US" sz="2000">
              <a:latin typeface="Century Gothic"/>
              <a:cs typeface="Times New Roman"/>
            </a:endParaRPr>
          </a:p>
          <a:p>
            <a:endParaRPr lang="en-US" sz="2000">
              <a:latin typeface="Century Gothic"/>
              <a:cs typeface="Times New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12046-CC9B-93FC-23EC-CA3B7A1A15F3}"/>
              </a:ext>
            </a:extLst>
          </p:cNvPr>
          <p:cNvSpPr txBox="1"/>
          <p:nvPr/>
        </p:nvSpPr>
        <p:spPr>
          <a:xfrm>
            <a:off x="9204428" y="4724400"/>
            <a:ext cx="32893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entury Gothic"/>
                <a:cs typeface="Times New Roman"/>
              </a:rPr>
              <a:t>- </a:t>
            </a:r>
            <a:r>
              <a:rPr lang="en-US" sz="2000" err="1">
                <a:latin typeface="Century Gothic"/>
                <a:cs typeface="Times New Roman"/>
              </a:rPr>
              <a:t>I</a:t>
            </a:r>
            <a:r>
              <a:rPr lang="en-US" sz="2000" err="1">
                <a:ea typeface="+mn-lt"/>
                <a:cs typeface="+mn-lt"/>
              </a:rPr>
              <a:t>nvestir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moins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ressources</a:t>
            </a:r>
            <a:r>
              <a:rPr lang="en-US" sz="2000">
                <a:ea typeface="+mn-lt"/>
                <a:cs typeface="+mn-lt"/>
              </a:rPr>
              <a:t> dans des </a:t>
            </a:r>
            <a:r>
              <a:rPr lang="en-US" sz="2000" err="1">
                <a:ea typeface="+mn-lt"/>
                <a:cs typeface="+mn-lt"/>
              </a:rPr>
              <a:t>activités</a:t>
            </a:r>
            <a:r>
              <a:rPr lang="en-US" sz="2000">
                <a:ea typeface="+mn-lt"/>
                <a:cs typeface="+mn-lt"/>
              </a:rPr>
              <a:t> sans </a:t>
            </a:r>
            <a:r>
              <a:rPr lang="en-US" sz="2000" err="1">
                <a:ea typeface="+mn-lt"/>
                <a:cs typeface="+mn-lt"/>
              </a:rPr>
              <a:t>valeur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ajoutée</a:t>
            </a:r>
            <a:endParaRPr lang="en-US" sz="2000" err="1">
              <a:latin typeface="Century Gothic"/>
              <a:cs typeface="Times New Roman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A5779E9-D437-4943-8CEF-1B5B94F4ABC1}"/>
              </a:ext>
            </a:extLst>
          </p:cNvPr>
          <p:cNvSpPr txBox="1"/>
          <p:nvPr/>
        </p:nvSpPr>
        <p:spPr>
          <a:xfrm>
            <a:off x="10624259" y="5715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7</a:t>
            </a:r>
          </a:p>
        </p:txBody>
      </p:sp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F3BA367E-33BA-4B1F-9BEA-0EAD261D9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912223"/>
              </p:ext>
            </p:extLst>
          </p:nvPr>
        </p:nvGraphicFramePr>
        <p:xfrm>
          <a:off x="709454" y="1825261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Box 67">
            <a:extLst>
              <a:ext uri="{FF2B5EF4-FFF2-40B4-BE49-F238E27FC236}">
                <a16:creationId xmlns:a16="http://schemas.microsoft.com/office/drawing/2014/main" id="{CC224474-F507-4208-AEFD-D897D7E72372}"/>
              </a:ext>
            </a:extLst>
          </p:cNvPr>
          <p:cNvSpPr txBox="1"/>
          <p:nvPr/>
        </p:nvSpPr>
        <p:spPr>
          <a:xfrm>
            <a:off x="711994" y="4711729"/>
            <a:ext cx="265985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entury Gothic"/>
                <a:cs typeface="Times New Roman"/>
              </a:rPr>
              <a:t>- </a:t>
            </a:r>
            <a:r>
              <a:rPr lang="en-US" sz="2000">
                <a:latin typeface="Century Gothic"/>
                <a:cs typeface="Times New Roman"/>
              </a:rPr>
              <a:t>Identification de la </a:t>
            </a:r>
            <a:r>
              <a:rPr lang="en-US" sz="2000" err="1">
                <a:latin typeface="Century Gothic"/>
                <a:cs typeface="Times New Roman"/>
              </a:rPr>
              <a:t>responsabilité</a:t>
            </a:r>
            <a:endParaRPr lang="en-US" sz="2000">
              <a:latin typeface="Century Gothic"/>
              <a:cs typeface="Times New Roman"/>
            </a:endParaRPr>
          </a:p>
          <a:p>
            <a:endParaRPr lang="en-US" sz="2000">
              <a:latin typeface="Century Gothic"/>
              <a:cs typeface="Times New Roman"/>
            </a:endParaRPr>
          </a:p>
          <a:p>
            <a:r>
              <a:rPr lang="en-US" sz="2000" b="1">
                <a:latin typeface="Century Gothic"/>
                <a:cs typeface="Times New Roman"/>
              </a:rPr>
              <a:t>- </a:t>
            </a:r>
            <a:r>
              <a:rPr lang="en-US" sz="2000">
                <a:latin typeface="Century Gothic"/>
                <a:cs typeface="Times New Roman"/>
              </a:rPr>
              <a:t>Processus de </a:t>
            </a:r>
            <a:r>
              <a:rPr lang="en-US" sz="2000" err="1">
                <a:latin typeface="Century Gothic"/>
                <a:cs typeface="Times New Roman"/>
              </a:rPr>
              <a:t>dématérialisation</a:t>
            </a:r>
            <a:endParaRPr lang="en-US" sz="2000">
              <a:latin typeface="Century Gothic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528177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1B3AE-D29E-F748-95F3-F50ED6FF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		Inconvénients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A3C757-381C-7EB3-C0F4-10CC5A75EC84}"/>
              </a:ext>
            </a:extLst>
          </p:cNvPr>
          <p:cNvSpPr/>
          <p:nvPr/>
        </p:nvSpPr>
        <p:spPr>
          <a:xfrm>
            <a:off x="3976413" y="4562233"/>
            <a:ext cx="4536105" cy="11352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err="1">
                <a:solidFill>
                  <a:schemeClr val="tx1"/>
                </a:solidFill>
                <a:ea typeface="+mn-lt"/>
                <a:cs typeface="+mn-lt"/>
              </a:rPr>
              <a:t>Problèmes</a:t>
            </a:r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 des </a:t>
            </a:r>
            <a:r>
              <a:rPr lang="en-US" sz="2200" err="1">
                <a:solidFill>
                  <a:schemeClr val="tx1"/>
                </a:solidFill>
                <a:ea typeface="+mn-lt"/>
                <a:cs typeface="+mn-lt"/>
              </a:rPr>
              <a:t>processus</a:t>
            </a:r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 complexes 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070F3D-89B0-F97A-262B-8272A2B79C90}"/>
              </a:ext>
            </a:extLst>
          </p:cNvPr>
          <p:cNvSpPr/>
          <p:nvPr/>
        </p:nvSpPr>
        <p:spPr>
          <a:xfrm>
            <a:off x="1445385" y="2858949"/>
            <a:ext cx="4160627" cy="11352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La </a:t>
            </a:r>
            <a:r>
              <a:rPr lang="en-US" sz="2200" err="1">
                <a:solidFill>
                  <a:schemeClr val="tx1"/>
                </a:solidFill>
                <a:ea typeface="+mn-lt"/>
                <a:cs typeface="+mn-lt"/>
              </a:rPr>
              <a:t>sélection</a:t>
            </a:r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 des </a:t>
            </a:r>
            <a:r>
              <a:rPr lang="en-US" sz="2200" err="1">
                <a:solidFill>
                  <a:schemeClr val="tx1"/>
                </a:solidFill>
                <a:ea typeface="+mn-lt"/>
                <a:cs typeface="+mn-lt"/>
              </a:rPr>
              <a:t>fournisseurs</a:t>
            </a:r>
            <a:endParaRPr lang="en-US" sz="2200" err="1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4912D30-5C5F-D71C-DDEE-629B4ED7DBCA}"/>
              </a:ext>
            </a:extLst>
          </p:cNvPr>
          <p:cNvSpPr/>
          <p:nvPr/>
        </p:nvSpPr>
        <p:spPr>
          <a:xfrm>
            <a:off x="6924502" y="2858949"/>
            <a:ext cx="4337322" cy="11352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Diminution de la </a:t>
            </a:r>
            <a:r>
              <a:rPr lang="en-US" sz="2200" err="1">
                <a:solidFill>
                  <a:schemeClr val="tx1"/>
                </a:solidFill>
                <a:ea typeface="+mn-lt"/>
                <a:cs typeface="+mn-lt"/>
              </a:rPr>
              <a:t>productivité</a:t>
            </a:r>
            <a:endParaRPr lang="en-US" sz="2200" err="1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9458D8F-0018-8D41-A471-ECB8235C0675}"/>
              </a:ext>
            </a:extLst>
          </p:cNvPr>
          <p:cNvSpPr txBox="1"/>
          <p:nvPr/>
        </p:nvSpPr>
        <p:spPr>
          <a:xfrm>
            <a:off x="10643968" y="600076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7544032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9C77D-5E96-F643-BFF1-AAC2FCCE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868" y="1016531"/>
            <a:ext cx="8761413" cy="706964"/>
          </a:xfrm>
        </p:spPr>
        <p:txBody>
          <a:bodyPr/>
          <a:lstStyle/>
          <a:p>
            <a:r>
              <a:rPr lang="fr-FR" dirty="0"/>
              <a:t>Architecture de la Smart </a:t>
            </a:r>
            <a:r>
              <a:rPr lang="fr-FR" dirty="0" err="1"/>
              <a:t>Contract</a:t>
            </a:r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024E9A4-3036-B44D-8981-1159FCAFD862}"/>
              </a:ext>
            </a:extLst>
          </p:cNvPr>
          <p:cNvGrpSpPr/>
          <p:nvPr/>
        </p:nvGrpSpPr>
        <p:grpSpPr>
          <a:xfrm>
            <a:off x="1274954" y="2614613"/>
            <a:ext cx="1836262" cy="2263928"/>
            <a:chOff x="383930" y="452"/>
            <a:chExt cx="2044371" cy="12266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80875F-ADC7-974E-B952-EEFB31FD9D15}"/>
                </a:ext>
              </a:extLst>
            </p:cNvPr>
            <p:cNvSpPr/>
            <p:nvPr/>
          </p:nvSpPr>
          <p:spPr>
            <a:xfrm>
              <a:off x="383930" y="452"/>
              <a:ext cx="2044371" cy="122662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325A822-B4B3-D44C-A0EB-FF38D023461B}"/>
                </a:ext>
              </a:extLst>
            </p:cNvPr>
            <p:cNvSpPr txBox="1"/>
            <p:nvPr/>
          </p:nvSpPr>
          <p:spPr>
            <a:xfrm>
              <a:off x="571062" y="452"/>
              <a:ext cx="1625543" cy="12266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 err="1">
                  <a:latin typeface="Arial"/>
                </a:rPr>
                <a:t>Ownable.sol</a:t>
              </a:r>
              <a:endParaRPr lang="fr-FR" sz="1600" b="1" kern="1200" dirty="0">
                <a:latin typeface="Arial"/>
              </a:endParaRPr>
            </a:p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dirty="0">
                <a:latin typeface="Arial"/>
              </a:endParaRPr>
            </a:p>
            <a:p>
              <a:r>
                <a:rPr lang="fr-FR" sz="1400" dirty="0" err="1"/>
                <a:t>function</a:t>
              </a:r>
              <a:r>
                <a:rPr lang="fr-FR" sz="1400" dirty="0"/>
                <a:t> </a:t>
              </a:r>
              <a:r>
                <a:rPr lang="fr-FR" sz="1400" dirty="0" err="1"/>
                <a:t>transferOwnership</a:t>
              </a:r>
              <a:endParaRPr lang="fr-FR" sz="1400" dirty="0">
                <a:latin typeface="Arial"/>
              </a:endParaRPr>
            </a:p>
            <a:p>
              <a:endParaRPr lang="fr-FR" sz="1400" dirty="0"/>
            </a:p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kern="1200" dirty="0">
                <a:latin typeface="Arial"/>
              </a:endParaRPr>
            </a:p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kern="1200" dirty="0">
                <a:latin typeface="Arial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16831157-E7F6-A849-981E-59992A565989}"/>
              </a:ext>
            </a:extLst>
          </p:cNvPr>
          <p:cNvGrpSpPr/>
          <p:nvPr/>
        </p:nvGrpSpPr>
        <p:grpSpPr>
          <a:xfrm>
            <a:off x="8950096" y="2510503"/>
            <a:ext cx="2114340" cy="2763609"/>
            <a:chOff x="2898507" y="-7934"/>
            <a:chExt cx="2114340" cy="12350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E03A8C-7330-8D4E-9C8F-9FA32B2AEC3C}"/>
                </a:ext>
              </a:extLst>
            </p:cNvPr>
            <p:cNvSpPr/>
            <p:nvPr/>
          </p:nvSpPr>
          <p:spPr>
            <a:xfrm>
              <a:off x="2898507" y="452"/>
              <a:ext cx="2044371" cy="122662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E8B590F-0EF1-584D-AECA-724C084BC0C3}"/>
                </a:ext>
              </a:extLst>
            </p:cNvPr>
            <p:cNvSpPr txBox="1"/>
            <p:nvPr/>
          </p:nvSpPr>
          <p:spPr>
            <a:xfrm>
              <a:off x="2968476" y="-7934"/>
              <a:ext cx="2044371" cy="12266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err="1">
                  <a:latin typeface="Arial"/>
                </a:rPr>
                <a:t>SafeMath.sol</a:t>
              </a:r>
              <a:endParaRPr lang="fr-FR" sz="1600" b="1" kern="1200">
                <a:latin typeface="Arial"/>
              </a:endParaRPr>
            </a:p>
            <a:p>
              <a:pPr lvl="0"/>
              <a:endParaRPr lang="fr-FR" sz="1400"/>
            </a:p>
            <a:p>
              <a:r>
                <a:rPr lang="fr-FR" sz="1400">
                  <a:ea typeface="+mn-lt"/>
                  <a:cs typeface="+mn-lt"/>
                </a:rPr>
                <a:t>Functions : add, sub, mul, div, mod.</a:t>
              </a:r>
              <a:endParaRPr lang="fr-FR"/>
            </a:p>
            <a:p>
              <a:pPr lvl="0"/>
              <a:endParaRPr lang="fr-FR" sz="1400"/>
            </a:p>
            <a:p>
              <a:pPr marL="0" lvl="0" indent="0" defTabSz="622300" rtl="0">
                <a:buNone/>
              </a:pPr>
              <a:endParaRPr lang="fr-FR" sz="1400" kern="1200">
                <a:latin typeface="Century Gothic" panose="020B0502020202020204"/>
              </a:endParaRPr>
            </a:p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kern="1200">
                <a:latin typeface="Arial"/>
              </a:endParaRPr>
            </a:p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400" b="1">
                <a:latin typeface="Arial"/>
                <a:cs typeface="Arial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407F47BF-3CB5-214F-84EC-E2F86A8E414E}"/>
              </a:ext>
            </a:extLst>
          </p:cNvPr>
          <p:cNvGrpSpPr/>
          <p:nvPr/>
        </p:nvGrpSpPr>
        <p:grpSpPr>
          <a:xfrm>
            <a:off x="4850558" y="2614613"/>
            <a:ext cx="2044371" cy="1977797"/>
            <a:chOff x="383930" y="1697280"/>
            <a:chExt cx="2044371" cy="12266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0584E6-ABA4-1347-B1F6-FF6BBBA05325}"/>
                </a:ext>
              </a:extLst>
            </p:cNvPr>
            <p:cNvSpPr/>
            <p:nvPr/>
          </p:nvSpPr>
          <p:spPr>
            <a:xfrm>
              <a:off x="383930" y="1697280"/>
              <a:ext cx="2044371" cy="122662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4691963-2F65-1542-921A-C735D2C61703}"/>
                </a:ext>
              </a:extLst>
            </p:cNvPr>
            <p:cNvSpPr txBox="1"/>
            <p:nvPr/>
          </p:nvSpPr>
          <p:spPr>
            <a:xfrm>
              <a:off x="383930" y="1697280"/>
              <a:ext cx="2044371" cy="12266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 err="1">
                  <a:latin typeface="Arial"/>
                </a:rPr>
                <a:t>Whitelist.sol</a:t>
              </a:r>
              <a:endParaRPr lang="fr-FR" sz="1600" b="1" kern="1200" dirty="0">
                <a:latin typeface="Arial"/>
                <a:cs typeface="Arial"/>
              </a:endParaRPr>
            </a:p>
            <a:p>
              <a:r>
                <a:rPr lang="fr-FR" sz="1600" dirty="0" err="1">
                  <a:ea typeface="+mn-lt"/>
                  <a:cs typeface="+mn-lt"/>
                </a:rPr>
                <a:t>Function</a:t>
              </a:r>
              <a:r>
                <a:rPr lang="fr-FR" sz="1600" dirty="0">
                  <a:ea typeface="+mn-lt"/>
                  <a:cs typeface="+mn-lt"/>
                </a:rPr>
                <a:t> </a:t>
              </a:r>
              <a:r>
                <a:rPr lang="fr-FR" sz="1600" dirty="0" err="1">
                  <a:ea typeface="+mn-lt"/>
                  <a:cs typeface="+mn-lt"/>
                </a:rPr>
                <a:t>addToWhitelist</a:t>
              </a:r>
              <a:endParaRPr lang="fr-FR" sz="1600" dirty="0">
                <a:ea typeface="+mn-lt"/>
                <a:cs typeface="+mn-lt"/>
              </a:endParaRPr>
            </a:p>
            <a:p>
              <a:r>
                <a:rPr lang="fr-FR" sz="1600" dirty="0" err="1">
                  <a:ea typeface="+mn-lt"/>
                  <a:cs typeface="+mn-lt"/>
                </a:rPr>
                <a:t>Function</a:t>
              </a:r>
              <a:r>
                <a:rPr lang="fr-FR" sz="1600" dirty="0">
                  <a:ea typeface="+mn-lt"/>
                  <a:cs typeface="+mn-lt"/>
                </a:rPr>
                <a:t> </a:t>
              </a:r>
              <a:r>
                <a:rPr lang="fr-FR" sz="1600" dirty="0" err="1">
                  <a:ea typeface="+mn-lt"/>
                  <a:cs typeface="+mn-lt"/>
                </a:rPr>
                <a:t>removeFromWhitelist</a:t>
              </a:r>
              <a:endParaRPr lang="fr-FR" dirty="0"/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400" b="1" dirty="0">
                <a:latin typeface="Arial"/>
                <a:cs typeface="Arial"/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8F95A8C-2596-9F42-A66B-66CCA44A0244}"/>
              </a:ext>
            </a:extLst>
          </p:cNvPr>
          <p:cNvGrpSpPr/>
          <p:nvPr/>
        </p:nvGrpSpPr>
        <p:grpSpPr>
          <a:xfrm>
            <a:off x="4270074" y="4702488"/>
            <a:ext cx="3459591" cy="1976466"/>
            <a:chOff x="2898506" y="1697280"/>
            <a:chExt cx="2044372" cy="12266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3A7AB7-937D-014D-A1C9-C78B298CE5E1}"/>
                </a:ext>
              </a:extLst>
            </p:cNvPr>
            <p:cNvSpPr/>
            <p:nvPr/>
          </p:nvSpPr>
          <p:spPr>
            <a:xfrm>
              <a:off x="2898507" y="1697280"/>
              <a:ext cx="2044371" cy="12266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13391EF-9B21-D741-BB6C-A052DE44ABBA}"/>
                </a:ext>
              </a:extLst>
            </p:cNvPr>
            <p:cNvSpPr txBox="1"/>
            <p:nvPr/>
          </p:nvSpPr>
          <p:spPr>
            <a:xfrm>
              <a:off x="2898506" y="2095134"/>
              <a:ext cx="2044372" cy="472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b="1" dirty="0" err="1">
                  <a:latin typeface="Arial"/>
                </a:rPr>
                <a:t>ChaineLogistique</a:t>
              </a:r>
              <a:r>
                <a:rPr lang="fr-FR" b="1" kern="1200" dirty="0" err="1">
                  <a:latin typeface="Arial"/>
                </a:rPr>
                <a:t>.sol</a:t>
              </a:r>
              <a:endParaRPr lang="fr-FR" b="1" kern="1200" dirty="0">
                <a:latin typeface="Arial"/>
                <a:cs typeface="Arial"/>
              </a:endParaRPr>
            </a:p>
            <a:p>
              <a:r>
                <a:rPr lang="fr-FR" sz="1400" dirty="0">
                  <a:ea typeface="+mn-lt"/>
                  <a:cs typeface="+mn-lt"/>
                </a:rPr>
                <a:t>Modèle produit</a:t>
              </a:r>
              <a:endParaRPr lang="en-US" sz="1400" dirty="0">
                <a:ea typeface="+mn-lt"/>
                <a:cs typeface="+mn-lt"/>
              </a:endParaRPr>
            </a:p>
            <a:p>
              <a:r>
                <a:rPr lang="fr-FR" sz="1400" dirty="0">
                  <a:ea typeface="+mn-lt"/>
                  <a:cs typeface="+mn-lt"/>
                </a:rPr>
                <a:t>Modèle lot</a:t>
              </a:r>
              <a:endParaRPr lang="en-US" sz="1400" dirty="0">
                <a:ea typeface="+mn-lt"/>
                <a:cs typeface="+mn-lt"/>
              </a:endParaRPr>
            </a:p>
            <a:p>
              <a:r>
                <a:rPr lang="fr-FR" sz="1400" dirty="0">
                  <a:ea typeface="+mn-lt"/>
                  <a:cs typeface="+mn-lt"/>
                </a:rPr>
                <a:t>Modèle producteur</a:t>
              </a:r>
            </a:p>
            <a:p>
              <a:r>
                <a:rPr lang="fr-FR" sz="1400" dirty="0" err="1">
                  <a:ea typeface="+mn-lt"/>
                  <a:cs typeface="+mn-lt"/>
                </a:rPr>
                <a:t>addProduct</a:t>
              </a:r>
              <a:endParaRPr lang="fr-FR" sz="1400" dirty="0">
                <a:ea typeface="+mn-lt"/>
                <a:cs typeface="+mn-lt"/>
              </a:endParaRPr>
            </a:p>
            <a:p>
              <a:r>
                <a:rPr lang="fr-FR" sz="1400" dirty="0" err="1">
                  <a:ea typeface="+mn-lt"/>
                  <a:cs typeface="+mn-lt"/>
                </a:rPr>
                <a:t>addLot</a:t>
              </a:r>
              <a:endParaRPr lang="fr-FR" dirty="0"/>
            </a:p>
            <a:p>
              <a:pPr defTabSz="622300"/>
              <a:r>
                <a:rPr lang="fr-FR" sz="1400" dirty="0" err="1"/>
                <a:t>AddProducteur</a:t>
              </a:r>
              <a:endParaRPr lang="fr-FR" sz="1400" dirty="0"/>
            </a:p>
            <a:p>
              <a:pPr marL="0" lvl="0" indent="0" defTabSz="622300">
                <a:buNone/>
              </a:pPr>
              <a:r>
                <a:rPr lang="fr-FR" sz="1400" dirty="0" err="1"/>
                <a:t>ProductsByLot</a:t>
              </a:r>
              <a:endParaRPr lang="fr-FR" sz="1400" kern="1200" dirty="0"/>
            </a:p>
          </p:txBody>
        </p:sp>
      </p:grpSp>
      <p:pic>
        <p:nvPicPr>
          <p:cNvPr id="26" name="Picture 2" descr="I made a simple alternative to Remix IDE. PRs and suggestions are welcome!  : r/ethereum">
            <a:extLst>
              <a:ext uri="{FF2B5EF4-FFF2-40B4-BE49-F238E27FC236}">
                <a16:creationId xmlns:a16="http://schemas.microsoft.com/office/drawing/2014/main" id="{CAD41827-1402-5B43-AAF7-283281A22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3"/>
          <a:stretch/>
        </p:blipFill>
        <p:spPr bwMode="auto">
          <a:xfrm>
            <a:off x="2088408" y="5513729"/>
            <a:ext cx="1313975" cy="88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mix - Ethereum IDE &amp; community">
            <a:extLst>
              <a:ext uri="{FF2B5EF4-FFF2-40B4-BE49-F238E27FC236}">
                <a16:creationId xmlns:a16="http://schemas.microsoft.com/office/drawing/2014/main" id="{00D049A3-A91E-8C48-9F02-3EE2735F5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5" y="5512238"/>
            <a:ext cx="961824" cy="91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que 28">
            <a:extLst>
              <a:ext uri="{FF2B5EF4-FFF2-40B4-BE49-F238E27FC236}">
                <a16:creationId xmlns:a16="http://schemas.microsoft.com/office/drawing/2014/main" id="{E697AD5E-3FFE-AF4B-B5DF-4DB1416AB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0283" y="5638845"/>
            <a:ext cx="822184" cy="822184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42CE1EA-6AEC-7043-966E-50531B3A5DF2}"/>
              </a:ext>
            </a:extLst>
          </p:cNvPr>
          <p:cNvSpPr txBox="1"/>
          <p:nvPr/>
        </p:nvSpPr>
        <p:spPr>
          <a:xfrm>
            <a:off x="10622937" y="467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0215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{43153C94-F362-CA45-8A66-93F684D08966}tf10001076</Template>
  <TotalTime>203</TotalTime>
  <Words>886</Words>
  <Application>Microsoft Office PowerPoint</Application>
  <PresentationFormat>Grand écran</PresentationFormat>
  <Paragraphs>160</Paragraphs>
  <Slides>13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Salle d’ions</vt:lpstr>
      <vt:lpstr>Blockchain    Mini projet</vt:lpstr>
      <vt:lpstr>    Sommaire  </vt:lpstr>
      <vt:lpstr>   Présentation de l’équipe ?</vt:lpstr>
      <vt:lpstr>Présentation PowerPoint</vt:lpstr>
      <vt:lpstr>Traçabilités des       produits</vt:lpstr>
      <vt:lpstr>  Comment tracer ces produits ?</vt:lpstr>
      <vt:lpstr>    Avantages </vt:lpstr>
      <vt:lpstr>  Inconvénients</vt:lpstr>
      <vt:lpstr>Architecture de la Smart Contract</vt:lpstr>
      <vt:lpstr>Fonctionnalités </vt:lpstr>
      <vt:lpstr> Diagramme d’activité UML</vt:lpstr>
      <vt:lpstr>Démonstration</vt:lpstr>
      <vt:lpstr>     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   Mini projet</dc:title>
  <dc:creator>Yacine Cherifi</dc:creator>
  <cp:lastModifiedBy>Yvan Gunewou-Takam</cp:lastModifiedBy>
  <cp:revision>3</cp:revision>
  <dcterms:created xsi:type="dcterms:W3CDTF">2022-03-25T15:31:51Z</dcterms:created>
  <dcterms:modified xsi:type="dcterms:W3CDTF">2022-03-29T12:11:20Z</dcterms:modified>
</cp:coreProperties>
</file>