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9" r:id="rId9"/>
    <p:sldId id="270" r:id="rId10"/>
    <p:sldId id="259" r:id="rId11"/>
    <p:sldId id="271" r:id="rId12"/>
    <p:sldId id="272" r:id="rId13"/>
    <p:sldId id="276" r:id="rId14"/>
    <p:sldId id="273" r:id="rId15"/>
    <p:sldId id="274" r:id="rId16"/>
    <p:sldId id="279" r:id="rId17"/>
    <p:sldId id="275" r:id="rId18"/>
    <p:sldId id="278" r:id="rId19"/>
    <p:sldId id="277" r:id="rId20"/>
    <p:sldId id="280" r:id="rId21"/>
    <p:sldId id="260" r:id="rId22"/>
    <p:sldId id="281" r:id="rId23"/>
    <p:sldId id="282" r:id="rId24"/>
    <p:sldId id="283" r:id="rId25"/>
    <p:sldId id="285" r:id="rId26"/>
    <p:sldId id="284" r:id="rId27"/>
    <p:sldId id="286" r:id="rId28"/>
    <p:sldId id="287" r:id="rId29"/>
    <p:sldId id="288" r:id="rId30"/>
    <p:sldId id="2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6FF"/>
    <a:srgbClr val="007DDA"/>
    <a:srgbClr val="FF9216"/>
    <a:srgbClr val="FF9259"/>
    <a:srgbClr val="FF5959"/>
    <a:srgbClr val="444041"/>
    <a:srgbClr val="0070C0"/>
    <a:srgbClr val="159BFF"/>
    <a:srgbClr val="1D8DE5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://teliss.blog.163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eibo.com/teliss" TargetMode="External"/><Relationship Id="rId5" Type="http://schemas.openxmlformats.org/officeDocument/2006/relationships/hyperlink" Target="http://bbs.tianya.cn/post-no20-317960-1.shtml" TargetMode="Externa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83270"/>
            <a:ext cx="12192000" cy="277473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3200" cy="4083270"/>
          </a:xfrm>
          <a:prstGeom prst="rect">
            <a:avLst/>
          </a:prstGeom>
          <a:solidFill>
            <a:srgbClr val="F3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4"/>
          <p:cNvSpPr txBox="1"/>
          <p:nvPr userDrawn="1"/>
        </p:nvSpPr>
        <p:spPr>
          <a:xfrm>
            <a:off x="1" y="1544675"/>
            <a:ext cx="12192000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4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探讨全图</a:t>
            </a:r>
            <a:r>
              <a:rPr lang="en-US" altLang="zh-CN" sz="124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2400" b="1" dirty="0" smtClean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2994325" y="694290"/>
            <a:ext cx="1048282" cy="501463"/>
          </a:xfrm>
          <a:prstGeom prst="roundRect">
            <a:avLst>
              <a:gd name="adj" fmla="val 5468"/>
            </a:avLst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18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lang="zh-CN" altLang="en-US" sz="1800" b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篇</a:t>
            </a:r>
            <a:endParaRPr lang="zh-CN" altLang="en-US" dirty="0">
              <a:solidFill>
                <a:srgbClr val="FF9400"/>
              </a:solidFill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3950824" y="5951398"/>
            <a:ext cx="4290352" cy="479685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布衣公子微信公众号：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HR-PPT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71726" y="678717"/>
            <a:ext cx="2582758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技能分享系列</a:t>
            </a:r>
            <a:endParaRPr lang="en-US" altLang="zh-CN" sz="24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240152" y="4845454"/>
            <a:ext cx="1711696" cy="990138"/>
            <a:chOff x="10050199" y="4100407"/>
            <a:chExt cx="1711696" cy="990138"/>
          </a:xfrm>
        </p:grpSpPr>
        <p:sp>
          <p:nvSpPr>
            <p:cNvPr id="8" name="圆角矩形 7"/>
            <p:cNvSpPr/>
            <p:nvPr userDrawn="1"/>
          </p:nvSpPr>
          <p:spPr>
            <a:xfrm>
              <a:off x="10050199" y="4105700"/>
              <a:ext cx="1660682" cy="866686"/>
            </a:xfrm>
            <a:prstGeom prst="roundRect">
              <a:avLst>
                <a:gd name="adj" fmla="val 50000"/>
              </a:avLst>
            </a:prstGeom>
            <a:solidFill>
              <a:srgbClr val="FAFAFA">
                <a:alpha val="45098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 userDrawn="1"/>
          </p:nvGrpSpPr>
          <p:grpSpPr>
            <a:xfrm>
              <a:off x="10231871" y="4143065"/>
              <a:ext cx="615486" cy="947480"/>
              <a:chOff x="9178925" y="1724026"/>
              <a:chExt cx="2598738" cy="4000499"/>
            </a:xfrm>
          </p:grpSpPr>
          <p:sp>
            <p:nvSpPr>
              <p:cNvPr id="12" name="Freeform 1281"/>
              <p:cNvSpPr>
                <a:spLocks/>
              </p:cNvSpPr>
              <p:nvPr/>
            </p:nvSpPr>
            <p:spPr bwMode="auto">
              <a:xfrm>
                <a:off x="10614025" y="5267325"/>
                <a:ext cx="327025" cy="457200"/>
              </a:xfrm>
              <a:custGeom>
                <a:avLst/>
                <a:gdLst>
                  <a:gd name="T0" fmla="*/ 206 w 206"/>
                  <a:gd name="T1" fmla="*/ 0 h 288"/>
                  <a:gd name="T2" fmla="*/ 146 w 206"/>
                  <a:gd name="T3" fmla="*/ 0 h 288"/>
                  <a:gd name="T4" fmla="*/ 61 w 206"/>
                  <a:gd name="T5" fmla="*/ 0 h 288"/>
                  <a:gd name="T6" fmla="*/ 0 w 206"/>
                  <a:gd name="T7" fmla="*/ 0 h 288"/>
                  <a:gd name="T8" fmla="*/ 0 w 206"/>
                  <a:gd name="T9" fmla="*/ 8 h 288"/>
                  <a:gd name="T10" fmla="*/ 61 w 206"/>
                  <a:gd name="T11" fmla="*/ 8 h 288"/>
                  <a:gd name="T12" fmla="*/ 61 w 206"/>
                  <a:gd name="T13" fmla="*/ 288 h 288"/>
                  <a:gd name="T14" fmla="*/ 61 w 206"/>
                  <a:gd name="T15" fmla="*/ 288 h 288"/>
                  <a:gd name="T16" fmla="*/ 146 w 206"/>
                  <a:gd name="T17" fmla="*/ 288 h 288"/>
                  <a:gd name="T18" fmla="*/ 146 w 206"/>
                  <a:gd name="T19" fmla="*/ 288 h 288"/>
                  <a:gd name="T20" fmla="*/ 146 w 206"/>
                  <a:gd name="T21" fmla="*/ 8 h 288"/>
                  <a:gd name="T22" fmla="*/ 206 w 206"/>
                  <a:gd name="T23" fmla="*/ 8 h 288"/>
                  <a:gd name="T24" fmla="*/ 206 w 206"/>
                  <a:gd name="T2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283"/>
              <p:cNvSpPr>
                <a:spLocks/>
              </p:cNvSpPr>
              <p:nvPr/>
            </p:nvSpPr>
            <p:spPr bwMode="auto">
              <a:xfrm>
                <a:off x="10999788" y="5265738"/>
                <a:ext cx="328613" cy="458787"/>
              </a:xfrm>
              <a:custGeom>
                <a:avLst/>
                <a:gdLst>
                  <a:gd name="T0" fmla="*/ 207 w 207"/>
                  <a:gd name="T1" fmla="*/ 0 h 289"/>
                  <a:gd name="T2" fmla="*/ 85 w 207"/>
                  <a:gd name="T3" fmla="*/ 0 h 289"/>
                  <a:gd name="T4" fmla="*/ 55 w 207"/>
                  <a:gd name="T5" fmla="*/ 0 h 289"/>
                  <a:gd name="T6" fmla="*/ 0 w 207"/>
                  <a:gd name="T7" fmla="*/ 0 h 289"/>
                  <a:gd name="T8" fmla="*/ 0 w 207"/>
                  <a:gd name="T9" fmla="*/ 289 h 289"/>
                  <a:gd name="T10" fmla="*/ 55 w 207"/>
                  <a:gd name="T11" fmla="*/ 289 h 289"/>
                  <a:gd name="T12" fmla="*/ 85 w 207"/>
                  <a:gd name="T13" fmla="*/ 289 h 289"/>
                  <a:gd name="T14" fmla="*/ 207 w 207"/>
                  <a:gd name="T15" fmla="*/ 289 h 289"/>
                  <a:gd name="T16" fmla="*/ 207 w 207"/>
                  <a:gd name="T17" fmla="*/ 281 h 289"/>
                  <a:gd name="T18" fmla="*/ 85 w 207"/>
                  <a:gd name="T19" fmla="*/ 281 h 289"/>
                  <a:gd name="T20" fmla="*/ 85 w 207"/>
                  <a:gd name="T21" fmla="*/ 64 h 289"/>
                  <a:gd name="T22" fmla="*/ 161 w 207"/>
                  <a:gd name="T23" fmla="*/ 64 h 289"/>
                  <a:gd name="T24" fmla="*/ 161 w 207"/>
                  <a:gd name="T25" fmla="*/ 56 h 289"/>
                  <a:gd name="T26" fmla="*/ 85 w 207"/>
                  <a:gd name="T27" fmla="*/ 56 h 289"/>
                  <a:gd name="T28" fmla="*/ 85 w 207"/>
                  <a:gd name="T29" fmla="*/ 8 h 289"/>
                  <a:gd name="T30" fmla="*/ 207 w 207"/>
                  <a:gd name="T31" fmla="*/ 8 h 289"/>
                  <a:gd name="T32" fmla="*/ 207 w 207"/>
                  <a:gd name="T33" fmla="*/ 0 h 289"/>
                  <a:gd name="T34" fmla="*/ 207 w 207"/>
                  <a:gd name="T3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84"/>
              <p:cNvSpPr>
                <a:spLocks/>
              </p:cNvSpPr>
              <p:nvPr/>
            </p:nvSpPr>
            <p:spPr bwMode="auto">
              <a:xfrm>
                <a:off x="11777663" y="5457825"/>
                <a:ext cx="0" cy="3175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289"/>
              <p:cNvSpPr>
                <a:spLocks/>
              </p:cNvSpPr>
              <p:nvPr/>
            </p:nvSpPr>
            <p:spPr bwMode="auto">
              <a:xfrm>
                <a:off x="10291763" y="5457825"/>
                <a:ext cx="0" cy="3175"/>
              </a:xfrm>
              <a:custGeom>
                <a:avLst/>
                <a:gdLst>
                  <a:gd name="T0" fmla="*/ 0 h 3"/>
                  <a:gd name="T1" fmla="*/ 2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292"/>
              <p:cNvSpPr>
                <a:spLocks/>
              </p:cNvSpPr>
              <p:nvPr/>
            </p:nvSpPr>
            <p:spPr bwMode="auto">
              <a:xfrm>
                <a:off x="9178925" y="5267325"/>
                <a:ext cx="395288" cy="457200"/>
              </a:xfrm>
              <a:custGeom>
                <a:avLst/>
                <a:gdLst>
                  <a:gd name="T0" fmla="*/ 249 w 249"/>
                  <a:gd name="T1" fmla="*/ 0 h 288"/>
                  <a:gd name="T2" fmla="*/ 207 w 249"/>
                  <a:gd name="T3" fmla="*/ 0 h 288"/>
                  <a:gd name="T4" fmla="*/ 164 w 249"/>
                  <a:gd name="T5" fmla="*/ 0 h 288"/>
                  <a:gd name="T6" fmla="*/ 164 w 249"/>
                  <a:gd name="T7" fmla="*/ 55 h 288"/>
                  <a:gd name="T8" fmla="*/ 85 w 249"/>
                  <a:gd name="T9" fmla="*/ 55 h 288"/>
                  <a:gd name="T10" fmla="*/ 85 w 249"/>
                  <a:gd name="T11" fmla="*/ 0 h 288"/>
                  <a:gd name="T12" fmla="*/ 0 w 249"/>
                  <a:gd name="T13" fmla="*/ 0 h 288"/>
                  <a:gd name="T14" fmla="*/ 0 w 249"/>
                  <a:gd name="T15" fmla="*/ 288 h 288"/>
                  <a:gd name="T16" fmla="*/ 85 w 249"/>
                  <a:gd name="T17" fmla="*/ 288 h 288"/>
                  <a:gd name="T18" fmla="*/ 85 w 249"/>
                  <a:gd name="T19" fmla="*/ 64 h 288"/>
                  <a:gd name="T20" fmla="*/ 164 w 249"/>
                  <a:gd name="T21" fmla="*/ 64 h 288"/>
                  <a:gd name="T22" fmla="*/ 164 w 249"/>
                  <a:gd name="T23" fmla="*/ 288 h 288"/>
                  <a:gd name="T24" fmla="*/ 207 w 249"/>
                  <a:gd name="T25" fmla="*/ 288 h 288"/>
                  <a:gd name="T26" fmla="*/ 249 w 249"/>
                  <a:gd name="T27" fmla="*/ 288 h 288"/>
                  <a:gd name="T28" fmla="*/ 249 w 249"/>
                  <a:gd name="T29" fmla="*/ 288 h 288"/>
                  <a:gd name="T30" fmla="*/ 249 w 249"/>
                  <a:gd name="T3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293"/>
              <p:cNvSpPr>
                <a:spLocks noEditPoints="1"/>
              </p:cNvSpPr>
              <p:nvPr/>
            </p:nvSpPr>
            <p:spPr bwMode="auto">
              <a:xfrm>
                <a:off x="9498013" y="3370263"/>
                <a:ext cx="1916113" cy="677862"/>
              </a:xfrm>
              <a:custGeom>
                <a:avLst/>
                <a:gdLst>
                  <a:gd name="T0" fmla="*/ 1658 w 1660"/>
                  <a:gd name="T1" fmla="*/ 103 h 587"/>
                  <a:gd name="T2" fmla="*/ 1596 w 1660"/>
                  <a:gd name="T3" fmla="*/ 68 h 587"/>
                  <a:gd name="T4" fmla="*/ 1096 w 1660"/>
                  <a:gd name="T5" fmla="*/ 39 h 587"/>
                  <a:gd name="T6" fmla="*/ 837 w 1660"/>
                  <a:gd name="T7" fmla="*/ 149 h 587"/>
                  <a:gd name="T8" fmla="*/ 823 w 1660"/>
                  <a:gd name="T9" fmla="*/ 149 h 587"/>
                  <a:gd name="T10" fmla="*/ 564 w 1660"/>
                  <a:gd name="T11" fmla="*/ 39 h 587"/>
                  <a:gd name="T12" fmla="*/ 64 w 1660"/>
                  <a:gd name="T13" fmla="*/ 68 h 587"/>
                  <a:gd name="T14" fmla="*/ 2 w 1660"/>
                  <a:gd name="T15" fmla="*/ 103 h 587"/>
                  <a:gd name="T16" fmla="*/ 27 w 1660"/>
                  <a:gd name="T17" fmla="*/ 161 h 587"/>
                  <a:gd name="T18" fmla="*/ 98 w 1660"/>
                  <a:gd name="T19" fmla="*/ 296 h 587"/>
                  <a:gd name="T20" fmla="*/ 214 w 1660"/>
                  <a:gd name="T21" fmla="*/ 541 h 587"/>
                  <a:gd name="T22" fmla="*/ 614 w 1660"/>
                  <a:gd name="T23" fmla="*/ 537 h 587"/>
                  <a:gd name="T24" fmla="*/ 828 w 1660"/>
                  <a:gd name="T25" fmla="*/ 238 h 587"/>
                  <a:gd name="T26" fmla="*/ 832 w 1660"/>
                  <a:gd name="T27" fmla="*/ 238 h 587"/>
                  <a:gd name="T28" fmla="*/ 1046 w 1660"/>
                  <a:gd name="T29" fmla="*/ 537 h 587"/>
                  <a:gd name="T30" fmla="*/ 1446 w 1660"/>
                  <a:gd name="T31" fmla="*/ 541 h 587"/>
                  <a:gd name="T32" fmla="*/ 1562 w 1660"/>
                  <a:gd name="T33" fmla="*/ 296 h 587"/>
                  <a:gd name="T34" fmla="*/ 1633 w 1660"/>
                  <a:gd name="T35" fmla="*/ 161 h 587"/>
                  <a:gd name="T36" fmla="*/ 1658 w 1660"/>
                  <a:gd name="T37" fmla="*/ 103 h 587"/>
                  <a:gd name="T38" fmla="*/ 670 w 1660"/>
                  <a:gd name="T39" fmla="*/ 341 h 587"/>
                  <a:gd name="T40" fmla="*/ 588 w 1660"/>
                  <a:gd name="T41" fmla="*/ 489 h 587"/>
                  <a:gd name="T42" fmla="*/ 411 w 1660"/>
                  <a:gd name="T43" fmla="*/ 519 h 587"/>
                  <a:gd name="T44" fmla="*/ 234 w 1660"/>
                  <a:gd name="T45" fmla="*/ 490 h 587"/>
                  <a:gd name="T46" fmla="*/ 160 w 1660"/>
                  <a:gd name="T47" fmla="*/ 316 h 587"/>
                  <a:gd name="T48" fmla="*/ 146 w 1660"/>
                  <a:gd name="T49" fmla="*/ 132 h 587"/>
                  <a:gd name="T50" fmla="*/ 405 w 1660"/>
                  <a:gd name="T51" fmla="*/ 89 h 587"/>
                  <a:gd name="T52" fmla="*/ 702 w 1660"/>
                  <a:gd name="T53" fmla="*/ 170 h 587"/>
                  <a:gd name="T54" fmla="*/ 670 w 1660"/>
                  <a:gd name="T55" fmla="*/ 341 h 587"/>
                  <a:gd name="T56" fmla="*/ 1500 w 1660"/>
                  <a:gd name="T57" fmla="*/ 316 h 587"/>
                  <a:gd name="T58" fmla="*/ 1426 w 1660"/>
                  <a:gd name="T59" fmla="*/ 490 h 587"/>
                  <a:gd name="T60" fmla="*/ 1249 w 1660"/>
                  <a:gd name="T61" fmla="*/ 519 h 587"/>
                  <a:gd name="T62" fmla="*/ 1072 w 1660"/>
                  <a:gd name="T63" fmla="*/ 489 h 587"/>
                  <a:gd name="T64" fmla="*/ 990 w 1660"/>
                  <a:gd name="T65" fmla="*/ 341 h 587"/>
                  <a:gd name="T66" fmla="*/ 958 w 1660"/>
                  <a:gd name="T67" fmla="*/ 170 h 587"/>
                  <a:gd name="T68" fmla="*/ 1255 w 1660"/>
                  <a:gd name="T69" fmla="*/ 89 h 587"/>
                  <a:gd name="T70" fmla="*/ 1514 w 1660"/>
                  <a:gd name="T71" fmla="*/ 132 h 587"/>
                  <a:gd name="T72" fmla="*/ 1500 w 1660"/>
                  <a:gd name="T73" fmla="*/ 316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294"/>
              <p:cNvSpPr>
                <a:spLocks/>
              </p:cNvSpPr>
              <p:nvPr/>
            </p:nvSpPr>
            <p:spPr bwMode="auto">
              <a:xfrm>
                <a:off x="9842500" y="4178300"/>
                <a:ext cx="622300" cy="488950"/>
              </a:xfrm>
              <a:custGeom>
                <a:avLst/>
                <a:gdLst>
                  <a:gd name="T0" fmla="*/ 0 w 538"/>
                  <a:gd name="T1" fmla="*/ 347 h 424"/>
                  <a:gd name="T2" fmla="*/ 153 w 538"/>
                  <a:gd name="T3" fmla="*/ 300 h 424"/>
                  <a:gd name="T4" fmla="*/ 342 w 538"/>
                  <a:gd name="T5" fmla="*/ 163 h 424"/>
                  <a:gd name="T6" fmla="*/ 530 w 538"/>
                  <a:gd name="T7" fmla="*/ 87 h 424"/>
                  <a:gd name="T8" fmla="*/ 407 w 538"/>
                  <a:gd name="T9" fmla="*/ 2 h 424"/>
                  <a:gd name="T10" fmla="*/ 148 w 538"/>
                  <a:gd name="T11" fmla="*/ 180 h 424"/>
                  <a:gd name="T12" fmla="*/ 82 w 538"/>
                  <a:gd name="T13" fmla="*/ 326 h 424"/>
                  <a:gd name="T14" fmla="*/ 0 w 538"/>
                  <a:gd name="T15" fmla="*/ 34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295"/>
              <p:cNvSpPr>
                <a:spLocks/>
              </p:cNvSpPr>
              <p:nvPr/>
            </p:nvSpPr>
            <p:spPr bwMode="auto">
              <a:xfrm>
                <a:off x="10447338" y="4178300"/>
                <a:ext cx="622300" cy="488950"/>
              </a:xfrm>
              <a:custGeom>
                <a:avLst/>
                <a:gdLst>
                  <a:gd name="T0" fmla="*/ 538 w 538"/>
                  <a:gd name="T1" fmla="*/ 347 h 424"/>
                  <a:gd name="T2" fmla="*/ 385 w 538"/>
                  <a:gd name="T3" fmla="*/ 300 h 424"/>
                  <a:gd name="T4" fmla="*/ 196 w 538"/>
                  <a:gd name="T5" fmla="*/ 163 h 424"/>
                  <a:gd name="T6" fmla="*/ 8 w 538"/>
                  <a:gd name="T7" fmla="*/ 87 h 424"/>
                  <a:gd name="T8" fmla="*/ 131 w 538"/>
                  <a:gd name="T9" fmla="*/ 2 h 424"/>
                  <a:gd name="T10" fmla="*/ 390 w 538"/>
                  <a:gd name="T11" fmla="*/ 180 h 424"/>
                  <a:gd name="T12" fmla="*/ 456 w 538"/>
                  <a:gd name="T13" fmla="*/ 326 h 424"/>
                  <a:gd name="T14" fmla="*/ 538 w 538"/>
                  <a:gd name="T15" fmla="*/ 34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296"/>
              <p:cNvSpPr>
                <a:spLocks/>
              </p:cNvSpPr>
              <p:nvPr/>
            </p:nvSpPr>
            <p:spPr bwMode="auto">
              <a:xfrm>
                <a:off x="9632950" y="4111625"/>
                <a:ext cx="1647825" cy="1027112"/>
              </a:xfrm>
              <a:custGeom>
                <a:avLst/>
                <a:gdLst>
                  <a:gd name="T0" fmla="*/ 1260 w 1427"/>
                  <a:gd name="T1" fmla="*/ 225 h 890"/>
                  <a:gd name="T2" fmla="*/ 1018 w 1427"/>
                  <a:gd name="T3" fmla="*/ 547 h 890"/>
                  <a:gd name="T4" fmla="*/ 792 w 1427"/>
                  <a:gd name="T5" fmla="*/ 416 h 890"/>
                  <a:gd name="T6" fmla="*/ 713 w 1427"/>
                  <a:gd name="T7" fmla="*/ 375 h 890"/>
                  <a:gd name="T8" fmla="*/ 634 w 1427"/>
                  <a:gd name="T9" fmla="*/ 416 h 890"/>
                  <a:gd name="T10" fmla="*/ 408 w 1427"/>
                  <a:gd name="T11" fmla="*/ 547 h 890"/>
                  <a:gd name="T12" fmla="*/ 166 w 1427"/>
                  <a:gd name="T13" fmla="*/ 225 h 890"/>
                  <a:gd name="T14" fmla="*/ 0 w 1427"/>
                  <a:gd name="T15" fmla="*/ 0 h 890"/>
                  <a:gd name="T16" fmla="*/ 90 w 1427"/>
                  <a:gd name="T17" fmla="*/ 446 h 890"/>
                  <a:gd name="T18" fmla="*/ 462 w 1427"/>
                  <a:gd name="T19" fmla="*/ 788 h 890"/>
                  <a:gd name="T20" fmla="*/ 713 w 1427"/>
                  <a:gd name="T21" fmla="*/ 880 h 890"/>
                  <a:gd name="T22" fmla="*/ 964 w 1427"/>
                  <a:gd name="T23" fmla="*/ 788 h 890"/>
                  <a:gd name="T24" fmla="*/ 1336 w 1427"/>
                  <a:gd name="T25" fmla="*/ 446 h 890"/>
                  <a:gd name="T26" fmla="*/ 1427 w 1427"/>
                  <a:gd name="T27" fmla="*/ 0 h 890"/>
                  <a:gd name="T28" fmla="*/ 1260 w 1427"/>
                  <a:gd name="T29" fmla="*/ 225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Oval 1297"/>
              <p:cNvSpPr>
                <a:spLocks noChangeArrowheads="1"/>
              </p:cNvSpPr>
              <p:nvPr/>
            </p:nvSpPr>
            <p:spPr bwMode="auto">
              <a:xfrm>
                <a:off x="9197975" y="2443163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298"/>
              <p:cNvSpPr>
                <a:spLocks/>
              </p:cNvSpPr>
              <p:nvPr/>
            </p:nvSpPr>
            <p:spPr bwMode="auto">
              <a:xfrm>
                <a:off x="9628188" y="1724026"/>
                <a:ext cx="1655763" cy="1004887"/>
              </a:xfrm>
              <a:custGeom>
                <a:avLst/>
                <a:gdLst>
                  <a:gd name="T0" fmla="*/ 1430 w 1434"/>
                  <a:gd name="T1" fmla="*/ 673 h 870"/>
                  <a:gd name="T2" fmla="*/ 1430 w 1434"/>
                  <a:gd name="T3" fmla="*/ 672 h 870"/>
                  <a:gd name="T4" fmla="*/ 1429 w 1434"/>
                  <a:gd name="T5" fmla="*/ 671 h 870"/>
                  <a:gd name="T6" fmla="*/ 1156 w 1434"/>
                  <a:gd name="T7" fmla="*/ 95 h 870"/>
                  <a:gd name="T8" fmla="*/ 743 w 1434"/>
                  <a:gd name="T9" fmla="*/ 202 h 870"/>
                  <a:gd name="T10" fmla="*/ 394 w 1434"/>
                  <a:gd name="T11" fmla="*/ 52 h 870"/>
                  <a:gd name="T12" fmla="*/ 4 w 1434"/>
                  <a:gd name="T13" fmla="*/ 672 h 870"/>
                  <a:gd name="T14" fmla="*/ 4 w 1434"/>
                  <a:gd name="T15" fmla="*/ 672 h 870"/>
                  <a:gd name="T16" fmla="*/ 0 w 1434"/>
                  <a:gd name="T17" fmla="*/ 691 h 870"/>
                  <a:gd name="T18" fmla="*/ 60 w 1434"/>
                  <a:gd name="T19" fmla="*/ 762 h 870"/>
                  <a:gd name="T20" fmla="*/ 717 w 1434"/>
                  <a:gd name="T21" fmla="*/ 870 h 870"/>
                  <a:gd name="T22" fmla="*/ 1374 w 1434"/>
                  <a:gd name="T23" fmla="*/ 762 h 870"/>
                  <a:gd name="T24" fmla="*/ 1434 w 1434"/>
                  <a:gd name="T25" fmla="*/ 691 h 870"/>
                  <a:gd name="T26" fmla="*/ 1430 w 1434"/>
                  <a:gd name="T27" fmla="*/ 673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299"/>
              <p:cNvSpPr>
                <a:spLocks/>
              </p:cNvSpPr>
              <p:nvPr/>
            </p:nvSpPr>
            <p:spPr bwMode="auto">
              <a:xfrm>
                <a:off x="9612313" y="2509838"/>
                <a:ext cx="25400" cy="44450"/>
              </a:xfrm>
              <a:custGeom>
                <a:avLst/>
                <a:gdLst>
                  <a:gd name="T0" fmla="*/ 13 w 22"/>
                  <a:gd name="T1" fmla="*/ 11 h 39"/>
                  <a:gd name="T2" fmla="*/ 14 w 22"/>
                  <a:gd name="T3" fmla="*/ 0 h 39"/>
                  <a:gd name="T4" fmla="*/ 14 w 22"/>
                  <a:gd name="T5" fmla="*/ 0 h 39"/>
                  <a:gd name="T6" fmla="*/ 0 w 22"/>
                  <a:gd name="T7" fmla="*/ 37 h 39"/>
                  <a:gd name="T8" fmla="*/ 22 w 22"/>
                  <a:gd name="T9" fmla="*/ 39 h 39"/>
                  <a:gd name="T10" fmla="*/ 13 w 22"/>
                  <a:gd name="T11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300"/>
              <p:cNvSpPr>
                <a:spLocks/>
              </p:cNvSpPr>
              <p:nvPr/>
            </p:nvSpPr>
            <p:spPr bwMode="auto">
              <a:xfrm>
                <a:off x="9939338" y="2970213"/>
                <a:ext cx="411163" cy="38100"/>
              </a:xfrm>
              <a:custGeom>
                <a:avLst/>
                <a:gdLst>
                  <a:gd name="T0" fmla="*/ 0 w 355"/>
                  <a:gd name="T1" fmla="*/ 1 h 33"/>
                  <a:gd name="T2" fmla="*/ 250 w 355"/>
                  <a:gd name="T3" fmla="*/ 33 h 33"/>
                  <a:gd name="T4" fmla="*/ 355 w 355"/>
                  <a:gd name="T5" fmla="*/ 0 h 33"/>
                  <a:gd name="T6" fmla="*/ 0 w 355"/>
                  <a:gd name="T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301"/>
              <p:cNvSpPr>
                <a:spLocks/>
              </p:cNvSpPr>
              <p:nvPr/>
            </p:nvSpPr>
            <p:spPr bwMode="auto">
              <a:xfrm>
                <a:off x="9629775" y="2500313"/>
                <a:ext cx="3175" cy="9525"/>
              </a:xfrm>
              <a:custGeom>
                <a:avLst/>
                <a:gdLst>
                  <a:gd name="T0" fmla="*/ 3 w 3"/>
                  <a:gd name="T1" fmla="*/ 0 h 8"/>
                  <a:gd name="T2" fmla="*/ 3 w 3"/>
                  <a:gd name="T3" fmla="*/ 1 h 8"/>
                  <a:gd name="T4" fmla="*/ 0 w 3"/>
                  <a:gd name="T5" fmla="*/ 8 h 8"/>
                  <a:gd name="T6" fmla="*/ 0 w 3"/>
                  <a:gd name="T7" fmla="*/ 8 h 8"/>
                  <a:gd name="T8" fmla="*/ 3 w 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302"/>
              <p:cNvSpPr>
                <a:spLocks/>
              </p:cNvSpPr>
              <p:nvPr/>
            </p:nvSpPr>
            <p:spPr bwMode="auto">
              <a:xfrm>
                <a:off x="10534650" y="2841625"/>
                <a:ext cx="485775" cy="128587"/>
              </a:xfrm>
              <a:custGeom>
                <a:avLst/>
                <a:gdLst>
                  <a:gd name="T0" fmla="*/ 0 w 421"/>
                  <a:gd name="T1" fmla="*/ 86 h 112"/>
                  <a:gd name="T2" fmla="*/ 382 w 421"/>
                  <a:gd name="T3" fmla="*/ 112 h 112"/>
                  <a:gd name="T4" fmla="*/ 421 w 421"/>
                  <a:gd name="T5" fmla="*/ 104 h 112"/>
                  <a:gd name="T6" fmla="*/ 320 w 421"/>
                  <a:gd name="T7" fmla="*/ 0 h 112"/>
                  <a:gd name="T8" fmla="*/ 0 w 421"/>
                  <a:gd name="T9" fmla="*/ 8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03"/>
              <p:cNvSpPr>
                <a:spLocks/>
              </p:cNvSpPr>
              <p:nvPr/>
            </p:nvSpPr>
            <p:spPr bwMode="auto">
              <a:xfrm>
                <a:off x="10244138" y="2722563"/>
                <a:ext cx="180975" cy="47625"/>
              </a:xfrm>
              <a:custGeom>
                <a:avLst/>
                <a:gdLst>
                  <a:gd name="T0" fmla="*/ 156 w 156"/>
                  <a:gd name="T1" fmla="*/ 6 h 42"/>
                  <a:gd name="T2" fmla="*/ 0 w 156"/>
                  <a:gd name="T3" fmla="*/ 0 h 42"/>
                  <a:gd name="T4" fmla="*/ 11 w 156"/>
                  <a:gd name="T5" fmla="*/ 42 h 42"/>
                  <a:gd name="T6" fmla="*/ 156 w 156"/>
                  <a:gd name="T7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304"/>
              <p:cNvSpPr>
                <a:spLocks/>
              </p:cNvSpPr>
              <p:nvPr/>
            </p:nvSpPr>
            <p:spPr bwMode="auto">
              <a:xfrm>
                <a:off x="10256838" y="2728913"/>
                <a:ext cx="244475" cy="60325"/>
              </a:xfrm>
              <a:custGeom>
                <a:avLst/>
                <a:gdLst>
                  <a:gd name="T0" fmla="*/ 144 w 211"/>
                  <a:gd name="T1" fmla="*/ 52 h 52"/>
                  <a:gd name="T2" fmla="*/ 211 w 211"/>
                  <a:gd name="T3" fmla="*/ 0 h 52"/>
                  <a:gd name="T4" fmla="*/ 172 w 211"/>
                  <a:gd name="T5" fmla="*/ 0 h 52"/>
                  <a:gd name="T6" fmla="*/ 145 w 211"/>
                  <a:gd name="T7" fmla="*/ 0 h 52"/>
                  <a:gd name="T8" fmla="*/ 0 w 211"/>
                  <a:gd name="T9" fmla="*/ 36 h 52"/>
                  <a:gd name="T10" fmla="*/ 144 w 211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305"/>
              <p:cNvSpPr>
                <a:spLocks/>
              </p:cNvSpPr>
              <p:nvPr/>
            </p:nvSpPr>
            <p:spPr bwMode="auto">
              <a:xfrm>
                <a:off x="9812338" y="2651125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306"/>
              <p:cNvSpPr>
                <a:spLocks/>
              </p:cNvSpPr>
              <p:nvPr/>
            </p:nvSpPr>
            <p:spPr bwMode="auto">
              <a:xfrm>
                <a:off x="9602788" y="2552700"/>
                <a:ext cx="158750" cy="80962"/>
              </a:xfrm>
              <a:custGeom>
                <a:avLst/>
                <a:gdLst>
                  <a:gd name="T0" fmla="*/ 82 w 137"/>
                  <a:gd name="T1" fmla="*/ 45 h 71"/>
                  <a:gd name="T2" fmla="*/ 31 w 137"/>
                  <a:gd name="T3" fmla="*/ 2 h 71"/>
                  <a:gd name="T4" fmla="*/ 9 w 137"/>
                  <a:gd name="T5" fmla="*/ 0 h 71"/>
                  <a:gd name="T6" fmla="*/ 0 w 137"/>
                  <a:gd name="T7" fmla="*/ 23 h 71"/>
                  <a:gd name="T8" fmla="*/ 137 w 137"/>
                  <a:gd name="T9" fmla="*/ 71 h 71"/>
                  <a:gd name="T10" fmla="*/ 82 w 137"/>
                  <a:gd name="T11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307"/>
              <p:cNvSpPr>
                <a:spLocks/>
              </p:cNvSpPr>
              <p:nvPr/>
            </p:nvSpPr>
            <p:spPr bwMode="auto">
              <a:xfrm>
                <a:off x="9540875" y="2579688"/>
                <a:ext cx="273050" cy="247650"/>
              </a:xfrm>
              <a:custGeom>
                <a:avLst/>
                <a:gdLst>
                  <a:gd name="T0" fmla="*/ 234 w 236"/>
                  <a:gd name="T1" fmla="*/ 63 h 215"/>
                  <a:gd name="T2" fmla="*/ 190 w 236"/>
                  <a:gd name="T3" fmla="*/ 48 h 215"/>
                  <a:gd name="T4" fmla="*/ 53 w 236"/>
                  <a:gd name="T5" fmla="*/ 0 h 215"/>
                  <a:gd name="T6" fmla="*/ 5 w 236"/>
                  <a:gd name="T7" fmla="*/ 124 h 215"/>
                  <a:gd name="T8" fmla="*/ 4 w 236"/>
                  <a:gd name="T9" fmla="*/ 128 h 215"/>
                  <a:gd name="T10" fmla="*/ 3 w 236"/>
                  <a:gd name="T11" fmla="*/ 130 h 215"/>
                  <a:gd name="T12" fmla="*/ 3 w 236"/>
                  <a:gd name="T13" fmla="*/ 130 h 215"/>
                  <a:gd name="T14" fmla="*/ 0 w 236"/>
                  <a:gd name="T15" fmla="*/ 150 h 215"/>
                  <a:gd name="T16" fmla="*/ 32 w 236"/>
                  <a:gd name="T17" fmla="*/ 215 h 215"/>
                  <a:gd name="T18" fmla="*/ 236 w 236"/>
                  <a:gd name="T19" fmla="*/ 64 h 215"/>
                  <a:gd name="T20" fmla="*/ 234 w 236"/>
                  <a:gd name="T21" fmla="*/ 6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308"/>
              <p:cNvSpPr>
                <a:spLocks/>
              </p:cNvSpPr>
              <p:nvPr/>
            </p:nvSpPr>
            <p:spPr bwMode="auto">
              <a:xfrm>
                <a:off x="10534650" y="2940050"/>
                <a:ext cx="441325" cy="58737"/>
              </a:xfrm>
              <a:custGeom>
                <a:avLst/>
                <a:gdLst>
                  <a:gd name="T0" fmla="*/ 217 w 382"/>
                  <a:gd name="T1" fmla="*/ 51 h 51"/>
                  <a:gd name="T2" fmla="*/ 382 w 382"/>
                  <a:gd name="T3" fmla="*/ 26 h 51"/>
                  <a:gd name="T4" fmla="*/ 0 w 382"/>
                  <a:gd name="T5" fmla="*/ 0 h 51"/>
                  <a:gd name="T6" fmla="*/ 217 w 382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309"/>
              <p:cNvSpPr>
                <a:spLocks/>
              </p:cNvSpPr>
              <p:nvPr/>
            </p:nvSpPr>
            <p:spPr bwMode="auto">
              <a:xfrm>
                <a:off x="10256838" y="2770188"/>
                <a:ext cx="166688" cy="38100"/>
              </a:xfrm>
              <a:custGeom>
                <a:avLst/>
                <a:gdLst>
                  <a:gd name="T0" fmla="*/ 105 w 105"/>
                  <a:gd name="T1" fmla="*/ 12 h 24"/>
                  <a:gd name="T2" fmla="*/ 0 w 105"/>
                  <a:gd name="T3" fmla="*/ 0 h 24"/>
                  <a:gd name="T4" fmla="*/ 82 w 105"/>
                  <a:gd name="T5" fmla="*/ 24 h 24"/>
                  <a:gd name="T6" fmla="*/ 105 w 105"/>
                  <a:gd name="T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310"/>
              <p:cNvSpPr>
                <a:spLocks/>
              </p:cNvSpPr>
              <p:nvPr/>
            </p:nvSpPr>
            <p:spPr bwMode="auto">
              <a:xfrm>
                <a:off x="10350500" y="2808288"/>
                <a:ext cx="184150" cy="161925"/>
              </a:xfrm>
              <a:custGeom>
                <a:avLst/>
                <a:gdLst>
                  <a:gd name="T0" fmla="*/ 0 w 116"/>
                  <a:gd name="T1" fmla="*/ 102 h 102"/>
                  <a:gd name="T2" fmla="*/ 116 w 116"/>
                  <a:gd name="T3" fmla="*/ 83 h 102"/>
                  <a:gd name="T4" fmla="*/ 23 w 116"/>
                  <a:gd name="T5" fmla="*/ 0 h 102"/>
                  <a:gd name="T6" fmla="*/ 0 w 116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311"/>
              <p:cNvSpPr>
                <a:spLocks/>
              </p:cNvSpPr>
              <p:nvPr/>
            </p:nvSpPr>
            <p:spPr bwMode="auto">
              <a:xfrm>
                <a:off x="10387013" y="2789238"/>
                <a:ext cx="147638" cy="150812"/>
              </a:xfrm>
              <a:custGeom>
                <a:avLst/>
                <a:gdLst>
                  <a:gd name="T0" fmla="*/ 0 w 93"/>
                  <a:gd name="T1" fmla="*/ 12 h 95"/>
                  <a:gd name="T2" fmla="*/ 93 w 93"/>
                  <a:gd name="T3" fmla="*/ 95 h 95"/>
                  <a:gd name="T4" fmla="*/ 23 w 93"/>
                  <a:gd name="T5" fmla="*/ 0 h 95"/>
                  <a:gd name="T6" fmla="*/ 0 w 93"/>
                  <a:gd name="T7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Rectangle 1312"/>
              <p:cNvSpPr>
                <a:spLocks noChangeArrowheads="1"/>
              </p:cNvSpPr>
              <p:nvPr/>
            </p:nvSpPr>
            <p:spPr bwMode="auto">
              <a:xfrm>
                <a:off x="9813925" y="26527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1313"/>
              <p:cNvSpPr>
                <a:spLocks/>
              </p:cNvSpPr>
              <p:nvPr/>
            </p:nvSpPr>
            <p:spPr bwMode="auto">
              <a:xfrm>
                <a:off x="9840913" y="2789238"/>
                <a:ext cx="509588" cy="182562"/>
              </a:xfrm>
              <a:custGeom>
                <a:avLst/>
                <a:gdLst>
                  <a:gd name="T0" fmla="*/ 153 w 441"/>
                  <a:gd name="T1" fmla="*/ 0 h 158"/>
                  <a:gd name="T2" fmla="*/ 0 w 441"/>
                  <a:gd name="T3" fmla="*/ 138 h 158"/>
                  <a:gd name="T4" fmla="*/ 86 w 441"/>
                  <a:gd name="T5" fmla="*/ 158 h 158"/>
                  <a:gd name="T6" fmla="*/ 441 w 441"/>
                  <a:gd name="T7" fmla="*/ 157 h 158"/>
                  <a:gd name="T8" fmla="*/ 153 w 441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1314"/>
              <p:cNvSpPr>
                <a:spLocks/>
              </p:cNvSpPr>
              <p:nvPr/>
            </p:nvSpPr>
            <p:spPr bwMode="auto">
              <a:xfrm>
                <a:off x="9813925" y="2652713"/>
                <a:ext cx="307975" cy="136525"/>
              </a:xfrm>
              <a:custGeom>
                <a:avLst/>
                <a:gdLst>
                  <a:gd name="T0" fmla="*/ 176 w 267"/>
                  <a:gd name="T1" fmla="*/ 118 h 118"/>
                  <a:gd name="T2" fmla="*/ 267 w 267"/>
                  <a:gd name="T3" fmla="*/ 51 h 118"/>
                  <a:gd name="T4" fmla="*/ 1 w 267"/>
                  <a:gd name="T5" fmla="*/ 0 h 118"/>
                  <a:gd name="T6" fmla="*/ 0 w 267"/>
                  <a:gd name="T7" fmla="*/ 0 h 118"/>
                  <a:gd name="T8" fmla="*/ 176 w 267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315"/>
              <p:cNvSpPr>
                <a:spLocks/>
              </p:cNvSpPr>
              <p:nvPr/>
            </p:nvSpPr>
            <p:spPr bwMode="auto">
              <a:xfrm>
                <a:off x="10017125" y="2711450"/>
                <a:ext cx="239713" cy="77787"/>
              </a:xfrm>
              <a:custGeom>
                <a:avLst/>
                <a:gdLst>
                  <a:gd name="T0" fmla="*/ 208 w 208"/>
                  <a:gd name="T1" fmla="*/ 51 h 67"/>
                  <a:gd name="T2" fmla="*/ 197 w 208"/>
                  <a:gd name="T3" fmla="*/ 9 h 67"/>
                  <a:gd name="T4" fmla="*/ 91 w 208"/>
                  <a:gd name="T5" fmla="*/ 0 h 67"/>
                  <a:gd name="T6" fmla="*/ 0 w 208"/>
                  <a:gd name="T7" fmla="*/ 67 h 67"/>
                  <a:gd name="T8" fmla="*/ 208 w 208"/>
                  <a:gd name="T9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316"/>
              <p:cNvSpPr>
                <a:spLocks/>
              </p:cNvSpPr>
              <p:nvPr/>
            </p:nvSpPr>
            <p:spPr bwMode="auto">
              <a:xfrm>
                <a:off x="10017125" y="2770188"/>
                <a:ext cx="369888" cy="38100"/>
              </a:xfrm>
              <a:custGeom>
                <a:avLst/>
                <a:gdLst>
                  <a:gd name="T0" fmla="*/ 151 w 233"/>
                  <a:gd name="T1" fmla="*/ 0 h 24"/>
                  <a:gd name="T2" fmla="*/ 0 w 233"/>
                  <a:gd name="T3" fmla="*/ 12 h 24"/>
                  <a:gd name="T4" fmla="*/ 233 w 233"/>
                  <a:gd name="T5" fmla="*/ 24 h 24"/>
                  <a:gd name="T6" fmla="*/ 151 w 233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317"/>
              <p:cNvSpPr>
                <a:spLocks/>
              </p:cNvSpPr>
              <p:nvPr/>
            </p:nvSpPr>
            <p:spPr bwMode="auto">
              <a:xfrm>
                <a:off x="10017125" y="2789238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210 w 233"/>
                  <a:gd name="T3" fmla="*/ 114 h 114"/>
                  <a:gd name="T4" fmla="*/ 233 w 233"/>
                  <a:gd name="T5" fmla="*/ 12 h 114"/>
                  <a:gd name="T6" fmla="*/ 0 w 233"/>
                  <a:gd name="T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318"/>
              <p:cNvSpPr>
                <a:spLocks/>
              </p:cNvSpPr>
              <p:nvPr/>
            </p:nvSpPr>
            <p:spPr bwMode="auto">
              <a:xfrm>
                <a:off x="9821863" y="2789238"/>
                <a:ext cx="195263" cy="158750"/>
              </a:xfrm>
              <a:custGeom>
                <a:avLst/>
                <a:gdLst>
                  <a:gd name="T0" fmla="*/ 25 w 169"/>
                  <a:gd name="T1" fmla="*/ 45 h 138"/>
                  <a:gd name="T2" fmla="*/ 0 w 169"/>
                  <a:gd name="T3" fmla="*/ 134 h 138"/>
                  <a:gd name="T4" fmla="*/ 16 w 169"/>
                  <a:gd name="T5" fmla="*/ 138 h 138"/>
                  <a:gd name="T6" fmla="*/ 169 w 169"/>
                  <a:gd name="T7" fmla="*/ 0 h 138"/>
                  <a:gd name="T8" fmla="*/ 25 w 169"/>
                  <a:gd name="T9" fmla="*/ 4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319"/>
              <p:cNvSpPr>
                <a:spLocks/>
              </p:cNvSpPr>
              <p:nvPr/>
            </p:nvSpPr>
            <p:spPr bwMode="auto">
              <a:xfrm>
                <a:off x="9813925" y="2652713"/>
                <a:ext cx="203200" cy="188912"/>
              </a:xfrm>
              <a:custGeom>
                <a:avLst/>
                <a:gdLst>
                  <a:gd name="T0" fmla="*/ 23 w 128"/>
                  <a:gd name="T1" fmla="*/ 119 h 119"/>
                  <a:gd name="T2" fmla="*/ 128 w 128"/>
                  <a:gd name="T3" fmla="*/ 86 h 119"/>
                  <a:gd name="T4" fmla="*/ 0 w 128"/>
                  <a:gd name="T5" fmla="*/ 0 h 119"/>
                  <a:gd name="T6" fmla="*/ 23 w 128"/>
                  <a:gd name="T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320"/>
              <p:cNvSpPr>
                <a:spLocks/>
              </p:cNvSpPr>
              <p:nvPr/>
            </p:nvSpPr>
            <p:spPr bwMode="auto">
              <a:xfrm>
                <a:off x="9642475" y="2841625"/>
                <a:ext cx="207963" cy="103187"/>
              </a:xfrm>
              <a:custGeom>
                <a:avLst/>
                <a:gdLst>
                  <a:gd name="T0" fmla="*/ 0 w 181"/>
                  <a:gd name="T1" fmla="*/ 28 h 89"/>
                  <a:gd name="T2" fmla="*/ 156 w 181"/>
                  <a:gd name="T3" fmla="*/ 89 h 89"/>
                  <a:gd name="T4" fmla="*/ 181 w 181"/>
                  <a:gd name="T5" fmla="*/ 0 h 89"/>
                  <a:gd name="T6" fmla="*/ 0 w 181"/>
                  <a:gd name="T7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321"/>
              <p:cNvSpPr>
                <a:spLocks/>
              </p:cNvSpPr>
              <p:nvPr/>
            </p:nvSpPr>
            <p:spPr bwMode="auto">
              <a:xfrm>
                <a:off x="9578975" y="2652713"/>
                <a:ext cx="271463" cy="220662"/>
              </a:xfrm>
              <a:custGeom>
                <a:avLst/>
                <a:gdLst>
                  <a:gd name="T0" fmla="*/ 204 w 236"/>
                  <a:gd name="T1" fmla="*/ 0 h 191"/>
                  <a:gd name="T2" fmla="*/ 0 w 236"/>
                  <a:gd name="T3" fmla="*/ 151 h 191"/>
                  <a:gd name="T4" fmla="*/ 55 w 236"/>
                  <a:gd name="T5" fmla="*/ 191 h 191"/>
                  <a:gd name="T6" fmla="*/ 236 w 236"/>
                  <a:gd name="T7" fmla="*/ 163 h 191"/>
                  <a:gd name="T8" fmla="*/ 204 w 236"/>
                  <a:gd name="T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322"/>
              <p:cNvSpPr>
                <a:spLocks/>
              </p:cNvSpPr>
              <p:nvPr/>
            </p:nvSpPr>
            <p:spPr bwMode="auto">
              <a:xfrm>
                <a:off x="10228263" y="2970213"/>
                <a:ext cx="220663" cy="47625"/>
              </a:xfrm>
              <a:custGeom>
                <a:avLst/>
                <a:gdLst>
                  <a:gd name="T0" fmla="*/ 0 w 191"/>
                  <a:gd name="T1" fmla="*/ 33 h 41"/>
                  <a:gd name="T2" fmla="*/ 191 w 191"/>
                  <a:gd name="T3" fmla="*/ 41 h 41"/>
                  <a:gd name="T4" fmla="*/ 105 w 191"/>
                  <a:gd name="T5" fmla="*/ 0 h 41"/>
                  <a:gd name="T6" fmla="*/ 0 w 191"/>
                  <a:gd name="T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323"/>
              <p:cNvSpPr>
                <a:spLocks/>
              </p:cNvSpPr>
              <p:nvPr/>
            </p:nvSpPr>
            <p:spPr bwMode="auto">
              <a:xfrm>
                <a:off x="10350500" y="2940050"/>
                <a:ext cx="184150" cy="77787"/>
              </a:xfrm>
              <a:custGeom>
                <a:avLst/>
                <a:gdLst>
                  <a:gd name="T0" fmla="*/ 0 w 160"/>
                  <a:gd name="T1" fmla="*/ 26 h 67"/>
                  <a:gd name="T2" fmla="*/ 86 w 160"/>
                  <a:gd name="T3" fmla="*/ 67 h 67"/>
                  <a:gd name="T4" fmla="*/ 92 w 160"/>
                  <a:gd name="T5" fmla="*/ 67 h 67"/>
                  <a:gd name="T6" fmla="*/ 136 w 160"/>
                  <a:gd name="T7" fmla="*/ 66 h 67"/>
                  <a:gd name="T8" fmla="*/ 160 w 160"/>
                  <a:gd name="T9" fmla="*/ 0 h 67"/>
                  <a:gd name="T10" fmla="*/ 0 w 160"/>
                  <a:gd name="T11" fmla="*/ 2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324"/>
              <p:cNvSpPr>
                <a:spLocks/>
              </p:cNvSpPr>
              <p:nvPr/>
            </p:nvSpPr>
            <p:spPr bwMode="auto">
              <a:xfrm>
                <a:off x="10507663" y="2940050"/>
                <a:ext cx="277813" cy="76200"/>
              </a:xfrm>
              <a:custGeom>
                <a:avLst/>
                <a:gdLst>
                  <a:gd name="T0" fmla="*/ 0 w 241"/>
                  <a:gd name="T1" fmla="*/ 66 h 66"/>
                  <a:gd name="T2" fmla="*/ 241 w 241"/>
                  <a:gd name="T3" fmla="*/ 51 h 66"/>
                  <a:gd name="T4" fmla="*/ 24 w 241"/>
                  <a:gd name="T5" fmla="*/ 0 h 66"/>
                  <a:gd name="T6" fmla="*/ 0 w 241"/>
                  <a:gd name="T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325"/>
              <p:cNvSpPr>
                <a:spLocks/>
              </p:cNvSpPr>
              <p:nvPr/>
            </p:nvSpPr>
            <p:spPr bwMode="auto">
              <a:xfrm>
                <a:off x="10904538" y="2841625"/>
                <a:ext cx="358775" cy="119062"/>
              </a:xfrm>
              <a:custGeom>
                <a:avLst/>
                <a:gdLst>
                  <a:gd name="T0" fmla="*/ 101 w 311"/>
                  <a:gd name="T1" fmla="*/ 104 h 104"/>
                  <a:gd name="T2" fmla="*/ 311 w 311"/>
                  <a:gd name="T3" fmla="*/ 31 h 104"/>
                  <a:gd name="T4" fmla="*/ 0 w 311"/>
                  <a:gd name="T5" fmla="*/ 0 h 104"/>
                  <a:gd name="T6" fmla="*/ 101 w 311"/>
                  <a:gd name="T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326"/>
              <p:cNvSpPr>
                <a:spLocks/>
              </p:cNvSpPr>
              <p:nvPr/>
            </p:nvSpPr>
            <p:spPr bwMode="auto">
              <a:xfrm>
                <a:off x="11264900" y="2535238"/>
                <a:ext cx="106363" cy="315912"/>
              </a:xfrm>
              <a:custGeom>
                <a:avLst/>
                <a:gdLst>
                  <a:gd name="T0" fmla="*/ 0 w 91"/>
                  <a:gd name="T1" fmla="*/ 26 h 273"/>
                  <a:gd name="T2" fmla="*/ 36 w 91"/>
                  <a:gd name="T3" fmla="*/ 273 h 273"/>
                  <a:gd name="T4" fmla="*/ 91 w 91"/>
                  <a:gd name="T5" fmla="*/ 188 h 273"/>
                  <a:gd name="T6" fmla="*/ 86 w 91"/>
                  <a:gd name="T7" fmla="*/ 162 h 273"/>
                  <a:gd name="T8" fmla="*/ 86 w 91"/>
                  <a:gd name="T9" fmla="*/ 162 h 273"/>
                  <a:gd name="T10" fmla="*/ 36 w 91"/>
                  <a:gd name="T11" fmla="*/ 33 h 273"/>
                  <a:gd name="T12" fmla="*/ 14 w 91"/>
                  <a:gd name="T13" fmla="*/ 0 h 273"/>
                  <a:gd name="T14" fmla="*/ 0 w 91"/>
                  <a:gd name="T15" fmla="*/ 2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327"/>
              <p:cNvSpPr>
                <a:spLocks/>
              </p:cNvSpPr>
              <p:nvPr/>
            </p:nvSpPr>
            <p:spPr bwMode="auto">
              <a:xfrm>
                <a:off x="10904538" y="2565400"/>
                <a:ext cx="403225" cy="311150"/>
              </a:xfrm>
              <a:custGeom>
                <a:avLst/>
                <a:gdLst>
                  <a:gd name="T0" fmla="*/ 269 w 349"/>
                  <a:gd name="T1" fmla="*/ 34 h 270"/>
                  <a:gd name="T2" fmla="*/ 165 w 349"/>
                  <a:gd name="T3" fmla="*/ 77 h 270"/>
                  <a:gd name="T4" fmla="*/ 0 w 349"/>
                  <a:gd name="T5" fmla="*/ 239 h 270"/>
                  <a:gd name="T6" fmla="*/ 311 w 349"/>
                  <a:gd name="T7" fmla="*/ 270 h 270"/>
                  <a:gd name="T8" fmla="*/ 349 w 349"/>
                  <a:gd name="T9" fmla="*/ 247 h 270"/>
                  <a:gd name="T10" fmla="*/ 313 w 349"/>
                  <a:gd name="T11" fmla="*/ 0 h 270"/>
                  <a:gd name="T12" fmla="*/ 269 w 349"/>
                  <a:gd name="T13" fmla="*/ 34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Rectangle 1328"/>
              <p:cNvSpPr>
                <a:spLocks noChangeArrowheads="1"/>
              </p:cNvSpPr>
              <p:nvPr/>
            </p:nvSpPr>
            <p:spPr bwMode="auto">
              <a:xfrm>
                <a:off x="9813925" y="2652713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329"/>
              <p:cNvSpPr>
                <a:spLocks/>
              </p:cNvSpPr>
              <p:nvPr/>
            </p:nvSpPr>
            <p:spPr bwMode="auto">
              <a:xfrm>
                <a:off x="9813925" y="2652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330"/>
              <p:cNvSpPr>
                <a:spLocks/>
              </p:cNvSpPr>
              <p:nvPr/>
            </p:nvSpPr>
            <p:spPr bwMode="auto">
              <a:xfrm>
                <a:off x="10423525" y="2789238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70 w 233"/>
                  <a:gd name="T3" fmla="*/ 95 h 95"/>
                  <a:gd name="T4" fmla="*/ 233 w 233"/>
                  <a:gd name="T5" fmla="*/ 13 h 95"/>
                  <a:gd name="T6" fmla="*/ 0 w 233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331"/>
              <p:cNvSpPr>
                <a:spLocks/>
              </p:cNvSpPr>
              <p:nvPr/>
            </p:nvSpPr>
            <p:spPr bwMode="auto">
              <a:xfrm>
                <a:off x="10423525" y="2727325"/>
                <a:ext cx="369888" cy="82550"/>
              </a:xfrm>
              <a:custGeom>
                <a:avLst/>
                <a:gdLst>
                  <a:gd name="T0" fmla="*/ 320 w 320"/>
                  <a:gd name="T1" fmla="*/ 72 h 72"/>
                  <a:gd name="T2" fmla="*/ 148 w 320"/>
                  <a:gd name="T3" fmla="*/ 0 h 72"/>
                  <a:gd name="T4" fmla="*/ 67 w 320"/>
                  <a:gd name="T5" fmla="*/ 2 h 72"/>
                  <a:gd name="T6" fmla="*/ 0 w 320"/>
                  <a:gd name="T7" fmla="*/ 54 h 72"/>
                  <a:gd name="T8" fmla="*/ 320 w 32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332"/>
              <p:cNvSpPr>
                <a:spLocks/>
              </p:cNvSpPr>
              <p:nvPr/>
            </p:nvSpPr>
            <p:spPr bwMode="auto">
              <a:xfrm>
                <a:off x="10534650" y="2809875"/>
                <a:ext cx="369888" cy="130175"/>
              </a:xfrm>
              <a:custGeom>
                <a:avLst/>
                <a:gdLst>
                  <a:gd name="T0" fmla="*/ 0 w 233"/>
                  <a:gd name="T1" fmla="*/ 82 h 82"/>
                  <a:gd name="T2" fmla="*/ 233 w 233"/>
                  <a:gd name="T3" fmla="*/ 20 h 82"/>
                  <a:gd name="T4" fmla="*/ 163 w 233"/>
                  <a:gd name="T5" fmla="*/ 0 h 82"/>
                  <a:gd name="T6" fmla="*/ 0 w 233"/>
                  <a:gd name="T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333"/>
              <p:cNvSpPr>
                <a:spLocks/>
              </p:cNvSpPr>
              <p:nvPr/>
            </p:nvSpPr>
            <p:spPr bwMode="auto">
              <a:xfrm>
                <a:off x="10594975" y="2709863"/>
                <a:ext cx="206375" cy="100012"/>
              </a:xfrm>
              <a:custGeom>
                <a:avLst/>
                <a:gdLst>
                  <a:gd name="T0" fmla="*/ 179 w 179"/>
                  <a:gd name="T1" fmla="*/ 0 h 86"/>
                  <a:gd name="T2" fmla="*/ 0 w 179"/>
                  <a:gd name="T3" fmla="*/ 14 h 86"/>
                  <a:gd name="T4" fmla="*/ 172 w 179"/>
                  <a:gd name="T5" fmla="*/ 86 h 86"/>
                  <a:gd name="T6" fmla="*/ 179 w 179"/>
                  <a:gd name="T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34"/>
              <p:cNvSpPr>
                <a:spLocks/>
              </p:cNvSpPr>
              <p:nvPr/>
            </p:nvSpPr>
            <p:spPr bwMode="auto">
              <a:xfrm>
                <a:off x="10793413" y="2681288"/>
                <a:ext cx="188913" cy="128587"/>
              </a:xfrm>
              <a:custGeom>
                <a:avLst/>
                <a:gdLst>
                  <a:gd name="T0" fmla="*/ 163 w 163"/>
                  <a:gd name="T1" fmla="*/ 0 h 111"/>
                  <a:gd name="T2" fmla="*/ 7 w 163"/>
                  <a:gd name="T3" fmla="*/ 25 h 111"/>
                  <a:gd name="T4" fmla="*/ 0 w 163"/>
                  <a:gd name="T5" fmla="*/ 111 h 111"/>
                  <a:gd name="T6" fmla="*/ 163 w 1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335"/>
              <p:cNvSpPr>
                <a:spLocks/>
              </p:cNvSpPr>
              <p:nvPr/>
            </p:nvSpPr>
            <p:spPr bwMode="auto">
              <a:xfrm>
                <a:off x="10793413" y="2654300"/>
                <a:ext cx="301625" cy="187325"/>
              </a:xfrm>
              <a:custGeom>
                <a:avLst/>
                <a:gdLst>
                  <a:gd name="T0" fmla="*/ 96 w 261"/>
                  <a:gd name="T1" fmla="*/ 162 h 162"/>
                  <a:gd name="T2" fmla="*/ 261 w 261"/>
                  <a:gd name="T3" fmla="*/ 0 h 162"/>
                  <a:gd name="T4" fmla="*/ 163 w 261"/>
                  <a:gd name="T5" fmla="*/ 24 h 162"/>
                  <a:gd name="T6" fmla="*/ 0 w 261"/>
                  <a:gd name="T7" fmla="*/ 135 h 162"/>
                  <a:gd name="T8" fmla="*/ 96 w 261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336"/>
              <p:cNvSpPr>
                <a:spLocks/>
              </p:cNvSpPr>
              <p:nvPr/>
            </p:nvSpPr>
            <p:spPr bwMode="auto">
              <a:xfrm>
                <a:off x="11279188" y="2501900"/>
                <a:ext cx="28575" cy="71437"/>
              </a:xfrm>
              <a:custGeom>
                <a:avLst/>
                <a:gdLst>
                  <a:gd name="T0" fmla="*/ 4 w 24"/>
                  <a:gd name="T1" fmla="*/ 18 h 62"/>
                  <a:gd name="T2" fmla="*/ 2 w 24"/>
                  <a:gd name="T3" fmla="*/ 29 h 62"/>
                  <a:gd name="T4" fmla="*/ 24 w 24"/>
                  <a:gd name="T5" fmla="*/ 62 h 62"/>
                  <a:gd name="T6" fmla="*/ 0 w 24"/>
                  <a:gd name="T7" fmla="*/ 0 h 62"/>
                  <a:gd name="T8" fmla="*/ 4 w 24"/>
                  <a:gd name="T9" fmla="*/ 1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Freeform 60"/>
            <p:cNvSpPr>
              <a:spLocks/>
            </p:cNvSpPr>
            <p:nvPr userDrawn="1"/>
          </p:nvSpPr>
          <p:spPr bwMode="auto">
            <a:xfrm flipH="1">
              <a:off x="10875818" y="4100407"/>
              <a:ext cx="872836" cy="871978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128 h 128"/>
                <a:gd name="T8" fmla="*/ 128 w 128"/>
                <a:gd name="T9" fmla="*/ 64 h 128"/>
                <a:gd name="T10" fmla="*/ 64 w 128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8" y="29"/>
                    <a:pt x="100" y="0"/>
                    <a:pt x="64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0788660" y="4249204"/>
              <a:ext cx="9732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布衣公子</a:t>
              </a: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38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 userDrawn="1"/>
        </p:nvSpPr>
        <p:spPr>
          <a:xfrm rot="5400000">
            <a:off x="5167745" y="-1771562"/>
            <a:ext cx="1856511" cy="5399635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96183" y="248285"/>
            <a:ext cx="5399635" cy="1068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目录页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 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848863" y="2736426"/>
            <a:ext cx="2280532" cy="2280532"/>
            <a:chOff x="1779588" y="2717359"/>
            <a:chExt cx="2280532" cy="2280532"/>
          </a:xfrm>
        </p:grpSpPr>
        <p:sp>
          <p:nvSpPr>
            <p:cNvPr id="9" name="椭圆 8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444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960936" y="2736426"/>
            <a:ext cx="2280532" cy="2280532"/>
            <a:chOff x="1779588" y="2717359"/>
            <a:chExt cx="2280532" cy="2280532"/>
          </a:xfrm>
        </p:grpSpPr>
        <p:sp>
          <p:nvSpPr>
            <p:cNvPr id="19" name="椭圆 18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444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73009" y="2736426"/>
            <a:ext cx="2280532" cy="2280532"/>
            <a:chOff x="1779588" y="2717359"/>
            <a:chExt cx="2280532" cy="2280532"/>
          </a:xfrm>
          <a:solidFill>
            <a:srgbClr val="444041"/>
          </a:solidFill>
        </p:grpSpPr>
        <p:sp>
          <p:nvSpPr>
            <p:cNvPr id="22" name="椭圆 21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>
            <a:off x="5488427" y="3336466"/>
            <a:ext cx="1225550" cy="1131888"/>
            <a:chOff x="10590213" y="4900613"/>
            <a:chExt cx="1225550" cy="1131888"/>
          </a:xfrm>
          <a:solidFill>
            <a:schemeClr val="bg1"/>
          </a:solidFill>
        </p:grpSpPr>
        <p:sp>
          <p:nvSpPr>
            <p:cNvPr id="25" name="Freeform 110"/>
            <p:cNvSpPr>
              <a:spLocks noEditPoints="1"/>
            </p:cNvSpPr>
            <p:nvPr/>
          </p:nvSpPr>
          <p:spPr bwMode="auto">
            <a:xfrm>
              <a:off x="11083925" y="4900613"/>
              <a:ext cx="731838" cy="735013"/>
            </a:xfrm>
            <a:custGeom>
              <a:avLst/>
              <a:gdLst>
                <a:gd name="T0" fmla="*/ 233 w 256"/>
                <a:gd name="T1" fmla="*/ 24 h 257"/>
                <a:gd name="T2" fmla="*/ 149 w 256"/>
                <a:gd name="T3" fmla="*/ 24 h 257"/>
                <a:gd name="T4" fmla="*/ 0 w 256"/>
                <a:gd name="T5" fmla="*/ 173 h 257"/>
                <a:gd name="T6" fmla="*/ 84 w 256"/>
                <a:gd name="T7" fmla="*/ 257 h 257"/>
                <a:gd name="T8" fmla="*/ 233 w 256"/>
                <a:gd name="T9" fmla="*/ 108 h 257"/>
                <a:gd name="T10" fmla="*/ 233 w 256"/>
                <a:gd name="T11" fmla="*/ 24 h 257"/>
                <a:gd name="T12" fmla="*/ 50 w 256"/>
                <a:gd name="T13" fmla="*/ 174 h 257"/>
                <a:gd name="T14" fmla="*/ 40 w 256"/>
                <a:gd name="T15" fmla="*/ 164 h 257"/>
                <a:gd name="T16" fmla="*/ 166 w 256"/>
                <a:gd name="T17" fmla="*/ 38 h 257"/>
                <a:gd name="T18" fmla="*/ 176 w 256"/>
                <a:gd name="T19" fmla="*/ 38 h 257"/>
                <a:gd name="T20" fmla="*/ 176 w 256"/>
                <a:gd name="T21" fmla="*/ 48 h 257"/>
                <a:gd name="T22" fmla="*/ 50 w 256"/>
                <a:gd name="T23" fmla="*/ 174 h 257"/>
                <a:gd name="T24" fmla="*/ 71 w 256"/>
                <a:gd name="T25" fmla="*/ 195 h 257"/>
                <a:gd name="T26" fmla="*/ 61 w 256"/>
                <a:gd name="T27" fmla="*/ 185 h 257"/>
                <a:gd name="T28" fmla="*/ 198 w 256"/>
                <a:gd name="T29" fmla="*/ 49 h 257"/>
                <a:gd name="T30" fmla="*/ 208 w 256"/>
                <a:gd name="T31" fmla="*/ 49 h 257"/>
                <a:gd name="T32" fmla="*/ 208 w 256"/>
                <a:gd name="T33" fmla="*/ 59 h 257"/>
                <a:gd name="T34" fmla="*/ 71 w 256"/>
                <a:gd name="T35" fmla="*/ 195 h 257"/>
                <a:gd name="T36" fmla="*/ 92 w 256"/>
                <a:gd name="T37" fmla="*/ 216 h 257"/>
                <a:gd name="T38" fmla="*/ 82 w 256"/>
                <a:gd name="T39" fmla="*/ 206 h 257"/>
                <a:gd name="T40" fmla="*/ 208 w 256"/>
                <a:gd name="T41" fmla="*/ 80 h 257"/>
                <a:gd name="T42" fmla="*/ 218 w 256"/>
                <a:gd name="T43" fmla="*/ 80 h 257"/>
                <a:gd name="T44" fmla="*/ 218 w 256"/>
                <a:gd name="T45" fmla="*/ 90 h 257"/>
                <a:gd name="T46" fmla="*/ 92 w 256"/>
                <a:gd name="T47" fmla="*/ 21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6" h="257">
                  <a:moveTo>
                    <a:pt x="233" y="24"/>
                  </a:moveTo>
                  <a:cubicBezTo>
                    <a:pt x="210" y="0"/>
                    <a:pt x="172" y="0"/>
                    <a:pt x="149" y="2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56" y="85"/>
                    <a:pt x="256" y="47"/>
                    <a:pt x="233" y="24"/>
                  </a:cubicBezTo>
                  <a:close/>
                  <a:moveTo>
                    <a:pt x="50" y="174"/>
                  </a:moveTo>
                  <a:cubicBezTo>
                    <a:pt x="40" y="164"/>
                    <a:pt x="40" y="164"/>
                    <a:pt x="40" y="164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69" y="36"/>
                    <a:pt x="173" y="36"/>
                    <a:pt x="176" y="38"/>
                  </a:cubicBezTo>
                  <a:cubicBezTo>
                    <a:pt x="179" y="41"/>
                    <a:pt x="179" y="46"/>
                    <a:pt x="176" y="48"/>
                  </a:cubicBezTo>
                  <a:lnTo>
                    <a:pt x="50" y="174"/>
                  </a:lnTo>
                  <a:close/>
                  <a:moveTo>
                    <a:pt x="71" y="195"/>
                  </a:moveTo>
                  <a:cubicBezTo>
                    <a:pt x="61" y="185"/>
                    <a:pt x="61" y="185"/>
                    <a:pt x="61" y="185"/>
                  </a:cubicBezTo>
                  <a:cubicBezTo>
                    <a:pt x="198" y="49"/>
                    <a:pt x="198" y="49"/>
                    <a:pt x="198" y="49"/>
                  </a:cubicBezTo>
                  <a:cubicBezTo>
                    <a:pt x="200" y="46"/>
                    <a:pt x="205" y="46"/>
                    <a:pt x="208" y="49"/>
                  </a:cubicBezTo>
                  <a:cubicBezTo>
                    <a:pt x="210" y="52"/>
                    <a:pt x="210" y="56"/>
                    <a:pt x="208" y="59"/>
                  </a:cubicBezTo>
                  <a:lnTo>
                    <a:pt x="71" y="195"/>
                  </a:lnTo>
                  <a:close/>
                  <a:moveTo>
                    <a:pt x="92" y="216"/>
                  </a:moveTo>
                  <a:cubicBezTo>
                    <a:pt x="82" y="206"/>
                    <a:pt x="82" y="206"/>
                    <a:pt x="82" y="206"/>
                  </a:cubicBezTo>
                  <a:cubicBezTo>
                    <a:pt x="208" y="80"/>
                    <a:pt x="208" y="80"/>
                    <a:pt x="208" y="80"/>
                  </a:cubicBezTo>
                  <a:cubicBezTo>
                    <a:pt x="211" y="78"/>
                    <a:pt x="215" y="78"/>
                    <a:pt x="218" y="80"/>
                  </a:cubicBezTo>
                  <a:cubicBezTo>
                    <a:pt x="221" y="83"/>
                    <a:pt x="221" y="88"/>
                    <a:pt x="218" y="90"/>
                  </a:cubicBezTo>
                  <a:lnTo>
                    <a:pt x="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26" name="Freeform 111"/>
            <p:cNvSpPr>
              <a:spLocks/>
            </p:cNvSpPr>
            <p:nvPr/>
          </p:nvSpPr>
          <p:spPr bwMode="auto">
            <a:xfrm>
              <a:off x="10679113" y="5527676"/>
              <a:ext cx="504825" cy="504825"/>
            </a:xfrm>
            <a:custGeom>
              <a:avLst/>
              <a:gdLst>
                <a:gd name="T0" fmla="*/ 205 w 318"/>
                <a:gd name="T1" fmla="*/ 190 h 318"/>
                <a:gd name="T2" fmla="*/ 192 w 318"/>
                <a:gd name="T3" fmla="*/ 176 h 318"/>
                <a:gd name="T4" fmla="*/ 318 w 318"/>
                <a:gd name="T5" fmla="*/ 50 h 318"/>
                <a:gd name="T6" fmla="*/ 268 w 318"/>
                <a:gd name="T7" fmla="*/ 0 h 318"/>
                <a:gd name="T8" fmla="*/ 142 w 318"/>
                <a:gd name="T9" fmla="*/ 126 h 318"/>
                <a:gd name="T10" fmla="*/ 129 w 318"/>
                <a:gd name="T11" fmla="*/ 113 h 318"/>
                <a:gd name="T12" fmla="*/ 99 w 318"/>
                <a:gd name="T13" fmla="*/ 127 h 318"/>
                <a:gd name="T14" fmla="*/ 0 w 318"/>
                <a:gd name="T15" fmla="*/ 289 h 318"/>
                <a:gd name="T16" fmla="*/ 28 w 318"/>
                <a:gd name="T17" fmla="*/ 318 h 318"/>
                <a:gd name="T18" fmla="*/ 189 w 318"/>
                <a:gd name="T19" fmla="*/ 221 h 318"/>
                <a:gd name="T20" fmla="*/ 205 w 318"/>
                <a:gd name="T21" fmla="*/ 19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318">
                  <a:moveTo>
                    <a:pt x="205" y="190"/>
                  </a:moveTo>
                  <a:lnTo>
                    <a:pt x="192" y="176"/>
                  </a:lnTo>
                  <a:lnTo>
                    <a:pt x="318" y="50"/>
                  </a:lnTo>
                  <a:lnTo>
                    <a:pt x="268" y="0"/>
                  </a:lnTo>
                  <a:lnTo>
                    <a:pt x="142" y="126"/>
                  </a:lnTo>
                  <a:lnTo>
                    <a:pt x="129" y="113"/>
                  </a:lnTo>
                  <a:lnTo>
                    <a:pt x="99" y="127"/>
                  </a:lnTo>
                  <a:lnTo>
                    <a:pt x="0" y="289"/>
                  </a:lnTo>
                  <a:lnTo>
                    <a:pt x="28" y="318"/>
                  </a:lnTo>
                  <a:lnTo>
                    <a:pt x="189" y="221"/>
                  </a:lnTo>
                  <a:lnTo>
                    <a:pt x="205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27" name="Freeform 112"/>
            <p:cNvSpPr>
              <a:spLocks/>
            </p:cNvSpPr>
            <p:nvPr/>
          </p:nvSpPr>
          <p:spPr bwMode="auto">
            <a:xfrm>
              <a:off x="10590213" y="4911726"/>
              <a:ext cx="539750" cy="538163"/>
            </a:xfrm>
            <a:custGeom>
              <a:avLst/>
              <a:gdLst>
                <a:gd name="T0" fmla="*/ 94 w 189"/>
                <a:gd name="T1" fmla="*/ 0 h 188"/>
                <a:gd name="T2" fmla="*/ 71 w 189"/>
                <a:gd name="T3" fmla="*/ 3 h 188"/>
                <a:gd name="T4" fmla="*/ 73 w 189"/>
                <a:gd name="T5" fmla="*/ 4 h 188"/>
                <a:gd name="T6" fmla="*/ 107 w 189"/>
                <a:gd name="T7" fmla="*/ 38 h 188"/>
                <a:gd name="T8" fmla="*/ 107 w 189"/>
                <a:gd name="T9" fmla="*/ 101 h 188"/>
                <a:gd name="T10" fmla="*/ 45 w 189"/>
                <a:gd name="T11" fmla="*/ 101 h 188"/>
                <a:gd name="T12" fmla="*/ 11 w 189"/>
                <a:gd name="T13" fmla="*/ 67 h 188"/>
                <a:gd name="T14" fmla="*/ 6 w 189"/>
                <a:gd name="T15" fmla="*/ 61 h 188"/>
                <a:gd name="T16" fmla="*/ 0 w 189"/>
                <a:gd name="T17" fmla="*/ 94 h 188"/>
                <a:gd name="T18" fmla="*/ 94 w 189"/>
                <a:gd name="T19" fmla="*/ 188 h 188"/>
                <a:gd name="T20" fmla="*/ 189 w 189"/>
                <a:gd name="T21" fmla="*/ 94 h 188"/>
                <a:gd name="T22" fmla="*/ 94 w 189"/>
                <a:gd name="T2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88">
                  <a:moveTo>
                    <a:pt x="94" y="0"/>
                  </a:moveTo>
                  <a:cubicBezTo>
                    <a:pt x="86" y="0"/>
                    <a:pt x="79" y="1"/>
                    <a:pt x="71" y="3"/>
                  </a:cubicBezTo>
                  <a:cubicBezTo>
                    <a:pt x="72" y="3"/>
                    <a:pt x="73" y="4"/>
                    <a:pt x="73" y="4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25" y="56"/>
                    <a:pt x="125" y="84"/>
                    <a:pt x="107" y="101"/>
                  </a:cubicBezTo>
                  <a:cubicBezTo>
                    <a:pt x="90" y="118"/>
                    <a:pt x="62" y="118"/>
                    <a:pt x="45" y="101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5"/>
                    <a:pt x="8" y="63"/>
                    <a:pt x="6" y="61"/>
                  </a:cubicBezTo>
                  <a:cubicBezTo>
                    <a:pt x="2" y="72"/>
                    <a:pt x="0" y="8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9" y="146"/>
                    <a:pt x="189" y="94"/>
                  </a:cubicBezTo>
                  <a:cubicBezTo>
                    <a:pt x="189" y="42"/>
                    <a:pt x="146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28" name="Freeform 113"/>
            <p:cNvSpPr>
              <a:spLocks noEditPoints="1"/>
            </p:cNvSpPr>
            <p:nvPr/>
          </p:nvSpPr>
          <p:spPr bwMode="auto">
            <a:xfrm>
              <a:off x="11255375" y="5549901"/>
              <a:ext cx="485775" cy="482600"/>
            </a:xfrm>
            <a:custGeom>
              <a:avLst/>
              <a:gdLst>
                <a:gd name="T0" fmla="*/ 149 w 170"/>
                <a:gd name="T1" fmla="*/ 149 h 169"/>
                <a:gd name="T2" fmla="*/ 149 w 170"/>
                <a:gd name="T3" fmla="*/ 75 h 169"/>
                <a:gd name="T4" fmla="*/ 74 w 170"/>
                <a:gd name="T5" fmla="*/ 0 h 169"/>
                <a:gd name="T6" fmla="*/ 0 w 170"/>
                <a:gd name="T7" fmla="*/ 74 h 169"/>
                <a:gd name="T8" fmla="*/ 75 w 170"/>
                <a:gd name="T9" fmla="*/ 149 h 169"/>
                <a:gd name="T10" fmla="*/ 149 w 170"/>
                <a:gd name="T11" fmla="*/ 149 h 169"/>
                <a:gd name="T12" fmla="*/ 99 w 170"/>
                <a:gd name="T13" fmla="*/ 99 h 169"/>
                <a:gd name="T14" fmla="*/ 130 w 170"/>
                <a:gd name="T15" fmla="*/ 99 h 169"/>
                <a:gd name="T16" fmla="*/ 130 w 170"/>
                <a:gd name="T17" fmla="*/ 129 h 169"/>
                <a:gd name="T18" fmla="*/ 99 w 170"/>
                <a:gd name="T19" fmla="*/ 129 h 169"/>
                <a:gd name="T20" fmla="*/ 99 w 170"/>
                <a:gd name="T21" fmla="*/ 9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169">
                  <a:moveTo>
                    <a:pt x="149" y="149"/>
                  </a:moveTo>
                  <a:cubicBezTo>
                    <a:pt x="170" y="129"/>
                    <a:pt x="170" y="95"/>
                    <a:pt x="149" y="7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96" y="169"/>
                    <a:pt x="129" y="169"/>
                    <a:pt x="149" y="149"/>
                  </a:cubicBezTo>
                  <a:close/>
                  <a:moveTo>
                    <a:pt x="99" y="99"/>
                  </a:moveTo>
                  <a:cubicBezTo>
                    <a:pt x="107" y="90"/>
                    <a:pt x="121" y="90"/>
                    <a:pt x="130" y="99"/>
                  </a:cubicBezTo>
                  <a:cubicBezTo>
                    <a:pt x="138" y="107"/>
                    <a:pt x="138" y="121"/>
                    <a:pt x="130" y="129"/>
                  </a:cubicBezTo>
                  <a:cubicBezTo>
                    <a:pt x="121" y="138"/>
                    <a:pt x="107" y="138"/>
                    <a:pt x="99" y="129"/>
                  </a:cubicBezTo>
                  <a:cubicBezTo>
                    <a:pt x="91" y="121"/>
                    <a:pt x="91" y="107"/>
                    <a:pt x="9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621931" y="3238981"/>
            <a:ext cx="1182687" cy="1275421"/>
            <a:chOff x="10279063" y="681038"/>
            <a:chExt cx="1397000" cy="1506538"/>
          </a:xfrm>
          <a:solidFill>
            <a:schemeClr val="bg1"/>
          </a:solidFill>
        </p:grpSpPr>
        <p:sp>
          <p:nvSpPr>
            <p:cNvPr id="30" name="Freeform 38"/>
            <p:cNvSpPr>
              <a:spLocks noEditPoints="1"/>
            </p:cNvSpPr>
            <p:nvPr/>
          </p:nvSpPr>
          <p:spPr bwMode="auto">
            <a:xfrm>
              <a:off x="10279063" y="681038"/>
              <a:ext cx="1397000" cy="1038225"/>
            </a:xfrm>
            <a:custGeom>
              <a:avLst/>
              <a:gdLst>
                <a:gd name="T0" fmla="*/ 83 w 489"/>
                <a:gd name="T1" fmla="*/ 363 h 363"/>
                <a:gd name="T2" fmla="*/ 0 w 489"/>
                <a:gd name="T3" fmla="*/ 280 h 363"/>
                <a:gd name="T4" fmla="*/ 0 w 489"/>
                <a:gd name="T5" fmla="*/ 280 h 363"/>
                <a:gd name="T6" fmla="*/ 0 w 489"/>
                <a:gd name="T7" fmla="*/ 83 h 363"/>
                <a:gd name="T8" fmla="*/ 83 w 489"/>
                <a:gd name="T9" fmla="*/ 0 h 363"/>
                <a:gd name="T10" fmla="*/ 83 w 489"/>
                <a:gd name="T11" fmla="*/ 0 h 363"/>
                <a:gd name="T12" fmla="*/ 406 w 489"/>
                <a:gd name="T13" fmla="*/ 0 h 363"/>
                <a:gd name="T14" fmla="*/ 489 w 489"/>
                <a:gd name="T15" fmla="*/ 83 h 363"/>
                <a:gd name="T16" fmla="*/ 489 w 489"/>
                <a:gd name="T17" fmla="*/ 83 h 363"/>
                <a:gd name="T18" fmla="*/ 489 w 489"/>
                <a:gd name="T19" fmla="*/ 280 h 363"/>
                <a:gd name="T20" fmla="*/ 406 w 489"/>
                <a:gd name="T21" fmla="*/ 363 h 363"/>
                <a:gd name="T22" fmla="*/ 406 w 489"/>
                <a:gd name="T23" fmla="*/ 363 h 363"/>
                <a:gd name="T24" fmla="*/ 83 w 489"/>
                <a:gd name="T25" fmla="*/ 363 h 363"/>
                <a:gd name="T26" fmla="*/ 43 w 489"/>
                <a:gd name="T27" fmla="*/ 83 h 363"/>
                <a:gd name="T28" fmla="*/ 43 w 489"/>
                <a:gd name="T29" fmla="*/ 280 h 363"/>
                <a:gd name="T30" fmla="*/ 83 w 489"/>
                <a:gd name="T31" fmla="*/ 320 h 363"/>
                <a:gd name="T32" fmla="*/ 83 w 489"/>
                <a:gd name="T33" fmla="*/ 320 h 363"/>
                <a:gd name="T34" fmla="*/ 406 w 489"/>
                <a:gd name="T35" fmla="*/ 320 h 363"/>
                <a:gd name="T36" fmla="*/ 446 w 489"/>
                <a:gd name="T37" fmla="*/ 280 h 363"/>
                <a:gd name="T38" fmla="*/ 446 w 489"/>
                <a:gd name="T39" fmla="*/ 280 h 363"/>
                <a:gd name="T40" fmla="*/ 446 w 489"/>
                <a:gd name="T41" fmla="*/ 83 h 363"/>
                <a:gd name="T42" fmla="*/ 406 w 489"/>
                <a:gd name="T43" fmla="*/ 43 h 363"/>
                <a:gd name="T44" fmla="*/ 406 w 489"/>
                <a:gd name="T45" fmla="*/ 43 h 363"/>
                <a:gd name="T46" fmla="*/ 83 w 489"/>
                <a:gd name="T47" fmla="*/ 43 h 363"/>
                <a:gd name="T48" fmla="*/ 43 w 489"/>
                <a:gd name="T49" fmla="*/ 8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9" h="363">
                  <a:moveTo>
                    <a:pt x="83" y="363"/>
                  </a:moveTo>
                  <a:cubicBezTo>
                    <a:pt x="37" y="363"/>
                    <a:pt x="0" y="326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8"/>
                    <a:pt x="37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1" y="0"/>
                    <a:pt x="489" y="38"/>
                    <a:pt x="489" y="83"/>
                  </a:cubicBezTo>
                  <a:cubicBezTo>
                    <a:pt x="489" y="83"/>
                    <a:pt x="489" y="83"/>
                    <a:pt x="489" y="83"/>
                  </a:cubicBezTo>
                  <a:cubicBezTo>
                    <a:pt x="489" y="280"/>
                    <a:pt x="489" y="280"/>
                    <a:pt x="489" y="280"/>
                  </a:cubicBezTo>
                  <a:cubicBezTo>
                    <a:pt x="489" y="326"/>
                    <a:pt x="451" y="363"/>
                    <a:pt x="406" y="363"/>
                  </a:cubicBezTo>
                  <a:cubicBezTo>
                    <a:pt x="406" y="363"/>
                    <a:pt x="406" y="363"/>
                    <a:pt x="406" y="363"/>
                  </a:cubicBezTo>
                  <a:cubicBezTo>
                    <a:pt x="83" y="363"/>
                    <a:pt x="83" y="363"/>
                    <a:pt x="83" y="363"/>
                  </a:cubicBezTo>
                  <a:close/>
                  <a:moveTo>
                    <a:pt x="43" y="83"/>
                  </a:moveTo>
                  <a:cubicBezTo>
                    <a:pt x="43" y="280"/>
                    <a:pt x="43" y="280"/>
                    <a:pt x="43" y="280"/>
                  </a:cubicBezTo>
                  <a:cubicBezTo>
                    <a:pt x="43" y="302"/>
                    <a:pt x="61" y="320"/>
                    <a:pt x="83" y="320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406" y="320"/>
                    <a:pt x="406" y="320"/>
                    <a:pt x="406" y="320"/>
                  </a:cubicBezTo>
                  <a:cubicBezTo>
                    <a:pt x="428" y="320"/>
                    <a:pt x="446" y="302"/>
                    <a:pt x="446" y="280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6" y="83"/>
                    <a:pt x="446" y="83"/>
                    <a:pt x="446" y="83"/>
                  </a:cubicBezTo>
                  <a:cubicBezTo>
                    <a:pt x="446" y="61"/>
                    <a:pt x="428" y="43"/>
                    <a:pt x="406" y="43"/>
                  </a:cubicBezTo>
                  <a:cubicBezTo>
                    <a:pt x="406" y="43"/>
                    <a:pt x="406" y="43"/>
                    <a:pt x="406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61" y="43"/>
                    <a:pt x="43" y="61"/>
                    <a:pt x="4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9"/>
            <p:cNvSpPr>
              <a:spLocks/>
            </p:cNvSpPr>
            <p:nvPr/>
          </p:nvSpPr>
          <p:spPr bwMode="auto">
            <a:xfrm>
              <a:off x="10655300" y="1741488"/>
              <a:ext cx="639763" cy="446088"/>
            </a:xfrm>
            <a:custGeom>
              <a:avLst/>
              <a:gdLst>
                <a:gd name="T0" fmla="*/ 219 w 224"/>
                <a:gd name="T1" fmla="*/ 119 h 156"/>
                <a:gd name="T2" fmla="*/ 130 w 224"/>
                <a:gd name="T3" fmla="*/ 15 h 156"/>
                <a:gd name="T4" fmla="*/ 112 w 224"/>
                <a:gd name="T5" fmla="*/ 0 h 156"/>
                <a:gd name="T6" fmla="*/ 95 w 224"/>
                <a:gd name="T7" fmla="*/ 15 h 156"/>
                <a:gd name="T8" fmla="*/ 6 w 224"/>
                <a:gd name="T9" fmla="*/ 119 h 156"/>
                <a:gd name="T10" fmla="*/ 8 w 224"/>
                <a:gd name="T11" fmla="*/ 140 h 156"/>
                <a:gd name="T12" fmla="*/ 30 w 224"/>
                <a:gd name="T13" fmla="*/ 138 h 156"/>
                <a:gd name="T14" fmla="*/ 96 w 224"/>
                <a:gd name="T15" fmla="*/ 64 h 156"/>
                <a:gd name="T16" fmla="*/ 96 w 224"/>
                <a:gd name="T17" fmla="*/ 140 h 156"/>
                <a:gd name="T18" fmla="*/ 112 w 224"/>
                <a:gd name="T19" fmla="*/ 156 h 156"/>
                <a:gd name="T20" fmla="*/ 129 w 224"/>
                <a:gd name="T21" fmla="*/ 140 h 156"/>
                <a:gd name="T22" fmla="*/ 129 w 224"/>
                <a:gd name="T23" fmla="*/ 64 h 156"/>
                <a:gd name="T24" fmla="*/ 195 w 224"/>
                <a:gd name="T25" fmla="*/ 138 h 156"/>
                <a:gd name="T26" fmla="*/ 216 w 224"/>
                <a:gd name="T27" fmla="*/ 140 h 156"/>
                <a:gd name="T28" fmla="*/ 219 w 224"/>
                <a:gd name="T29" fmla="*/ 11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56">
                  <a:moveTo>
                    <a:pt x="219" y="119"/>
                  </a:moveTo>
                  <a:cubicBezTo>
                    <a:pt x="130" y="15"/>
                    <a:pt x="130" y="15"/>
                    <a:pt x="130" y="15"/>
                  </a:cubicBezTo>
                  <a:cubicBezTo>
                    <a:pt x="130" y="15"/>
                    <a:pt x="118" y="0"/>
                    <a:pt x="112" y="0"/>
                  </a:cubicBezTo>
                  <a:cubicBezTo>
                    <a:pt x="107" y="0"/>
                    <a:pt x="95" y="15"/>
                    <a:pt x="95" y="15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0" y="126"/>
                    <a:pt x="2" y="135"/>
                    <a:pt x="8" y="140"/>
                  </a:cubicBezTo>
                  <a:cubicBezTo>
                    <a:pt x="15" y="146"/>
                    <a:pt x="25" y="144"/>
                    <a:pt x="30" y="138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96" y="149"/>
                    <a:pt x="103" y="156"/>
                    <a:pt x="112" y="156"/>
                  </a:cubicBezTo>
                  <a:cubicBezTo>
                    <a:pt x="121" y="156"/>
                    <a:pt x="129" y="149"/>
                    <a:pt x="129" y="140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00" y="144"/>
                    <a:pt x="210" y="146"/>
                    <a:pt x="216" y="140"/>
                  </a:cubicBezTo>
                  <a:cubicBezTo>
                    <a:pt x="223" y="135"/>
                    <a:pt x="224" y="126"/>
                    <a:pt x="21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0"/>
            <p:cNvSpPr>
              <a:spLocks/>
            </p:cNvSpPr>
            <p:nvPr/>
          </p:nvSpPr>
          <p:spPr bwMode="auto">
            <a:xfrm>
              <a:off x="10493375" y="952501"/>
              <a:ext cx="968375" cy="503238"/>
            </a:xfrm>
            <a:custGeom>
              <a:avLst/>
              <a:gdLst>
                <a:gd name="T0" fmla="*/ 3 w 339"/>
                <a:gd name="T1" fmla="*/ 169 h 176"/>
                <a:gd name="T2" fmla="*/ 4 w 339"/>
                <a:gd name="T3" fmla="*/ 155 h 176"/>
                <a:gd name="T4" fmla="*/ 4 w 339"/>
                <a:gd name="T5" fmla="*/ 155 h 176"/>
                <a:gd name="T6" fmla="*/ 57 w 339"/>
                <a:gd name="T7" fmla="*/ 102 h 176"/>
                <a:gd name="T8" fmla="*/ 66 w 339"/>
                <a:gd name="T9" fmla="*/ 99 h 176"/>
                <a:gd name="T10" fmla="*/ 66 w 339"/>
                <a:gd name="T11" fmla="*/ 99 h 176"/>
                <a:gd name="T12" fmla="*/ 72 w 339"/>
                <a:gd name="T13" fmla="*/ 105 h 176"/>
                <a:gd name="T14" fmla="*/ 72 w 339"/>
                <a:gd name="T15" fmla="*/ 105 h 176"/>
                <a:gd name="T16" fmla="*/ 83 w 339"/>
                <a:gd name="T17" fmla="*/ 144 h 176"/>
                <a:gd name="T18" fmla="*/ 166 w 339"/>
                <a:gd name="T19" fmla="*/ 12 h 176"/>
                <a:gd name="T20" fmla="*/ 176 w 339"/>
                <a:gd name="T21" fmla="*/ 7 h 176"/>
                <a:gd name="T22" fmla="*/ 176 w 339"/>
                <a:gd name="T23" fmla="*/ 7 h 176"/>
                <a:gd name="T24" fmla="*/ 182 w 339"/>
                <a:gd name="T25" fmla="*/ 16 h 176"/>
                <a:gd name="T26" fmla="*/ 182 w 339"/>
                <a:gd name="T27" fmla="*/ 16 h 176"/>
                <a:gd name="T28" fmla="*/ 181 w 339"/>
                <a:gd name="T29" fmla="*/ 99 h 176"/>
                <a:gd name="T30" fmla="*/ 221 w 339"/>
                <a:gd name="T31" fmla="*/ 59 h 176"/>
                <a:gd name="T32" fmla="*/ 228 w 339"/>
                <a:gd name="T33" fmla="*/ 57 h 176"/>
                <a:gd name="T34" fmla="*/ 228 w 339"/>
                <a:gd name="T35" fmla="*/ 57 h 176"/>
                <a:gd name="T36" fmla="*/ 234 w 339"/>
                <a:gd name="T37" fmla="*/ 61 h 176"/>
                <a:gd name="T38" fmla="*/ 234 w 339"/>
                <a:gd name="T39" fmla="*/ 61 h 176"/>
                <a:gd name="T40" fmla="*/ 246 w 339"/>
                <a:gd name="T41" fmla="*/ 84 h 176"/>
                <a:gd name="T42" fmla="*/ 322 w 339"/>
                <a:gd name="T43" fmla="*/ 5 h 176"/>
                <a:gd name="T44" fmla="*/ 335 w 339"/>
                <a:gd name="T45" fmla="*/ 4 h 176"/>
                <a:gd name="T46" fmla="*/ 335 w 339"/>
                <a:gd name="T47" fmla="*/ 4 h 176"/>
                <a:gd name="T48" fmla="*/ 335 w 339"/>
                <a:gd name="T49" fmla="*/ 18 h 176"/>
                <a:gd name="T50" fmla="*/ 335 w 339"/>
                <a:gd name="T51" fmla="*/ 18 h 176"/>
                <a:gd name="T52" fmla="*/ 251 w 339"/>
                <a:gd name="T53" fmla="*/ 106 h 176"/>
                <a:gd name="T54" fmla="*/ 243 w 339"/>
                <a:gd name="T55" fmla="*/ 110 h 176"/>
                <a:gd name="T56" fmla="*/ 243 w 339"/>
                <a:gd name="T57" fmla="*/ 110 h 176"/>
                <a:gd name="T58" fmla="*/ 236 w 339"/>
                <a:gd name="T59" fmla="*/ 106 h 176"/>
                <a:gd name="T60" fmla="*/ 236 w 339"/>
                <a:gd name="T61" fmla="*/ 106 h 176"/>
                <a:gd name="T62" fmla="*/ 224 w 339"/>
                <a:gd name="T63" fmla="*/ 81 h 176"/>
                <a:gd name="T64" fmla="*/ 177 w 339"/>
                <a:gd name="T65" fmla="*/ 126 h 176"/>
                <a:gd name="T66" fmla="*/ 168 w 339"/>
                <a:gd name="T67" fmla="*/ 127 h 176"/>
                <a:gd name="T68" fmla="*/ 168 w 339"/>
                <a:gd name="T69" fmla="*/ 127 h 176"/>
                <a:gd name="T70" fmla="*/ 163 w 339"/>
                <a:gd name="T71" fmla="*/ 119 h 176"/>
                <a:gd name="T72" fmla="*/ 163 w 339"/>
                <a:gd name="T73" fmla="*/ 119 h 176"/>
                <a:gd name="T74" fmla="*/ 164 w 339"/>
                <a:gd name="T75" fmla="*/ 49 h 176"/>
                <a:gd name="T76" fmla="*/ 88 w 339"/>
                <a:gd name="T77" fmla="*/ 171 h 176"/>
                <a:gd name="T78" fmla="*/ 79 w 339"/>
                <a:gd name="T79" fmla="*/ 176 h 176"/>
                <a:gd name="T80" fmla="*/ 79 w 339"/>
                <a:gd name="T81" fmla="*/ 176 h 176"/>
                <a:gd name="T82" fmla="*/ 71 w 339"/>
                <a:gd name="T83" fmla="*/ 170 h 176"/>
                <a:gd name="T84" fmla="*/ 71 w 339"/>
                <a:gd name="T85" fmla="*/ 170 h 176"/>
                <a:gd name="T86" fmla="*/ 59 w 339"/>
                <a:gd name="T87" fmla="*/ 126 h 176"/>
                <a:gd name="T88" fmla="*/ 16 w 339"/>
                <a:gd name="T89" fmla="*/ 170 h 176"/>
                <a:gd name="T90" fmla="*/ 16 w 339"/>
                <a:gd name="T91" fmla="*/ 170 h 176"/>
                <a:gd name="T92" fmla="*/ 7 w 339"/>
                <a:gd name="T93" fmla="*/ 172 h 176"/>
                <a:gd name="T94" fmla="*/ 7 w 339"/>
                <a:gd name="T95" fmla="*/ 172 h 176"/>
                <a:gd name="T96" fmla="*/ 3 w 339"/>
                <a:gd name="T97" fmla="*/ 16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9" h="176">
                  <a:moveTo>
                    <a:pt x="3" y="169"/>
                  </a:moveTo>
                  <a:cubicBezTo>
                    <a:pt x="0" y="166"/>
                    <a:pt x="0" y="159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99"/>
                    <a:pt x="63" y="98"/>
                    <a:pt x="6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9" y="100"/>
                    <a:pt x="71" y="102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68" y="8"/>
                    <a:pt x="172" y="6"/>
                    <a:pt x="176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80" y="8"/>
                    <a:pt x="182" y="12"/>
                    <a:pt x="182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3" y="57"/>
                    <a:pt x="226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31" y="58"/>
                    <a:pt x="233" y="59"/>
                    <a:pt x="234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322" y="5"/>
                    <a:pt x="322" y="5"/>
                    <a:pt x="322" y="5"/>
                  </a:cubicBezTo>
                  <a:cubicBezTo>
                    <a:pt x="326" y="1"/>
                    <a:pt x="331" y="0"/>
                    <a:pt x="335" y="4"/>
                  </a:cubicBezTo>
                  <a:cubicBezTo>
                    <a:pt x="335" y="4"/>
                    <a:pt x="335" y="4"/>
                    <a:pt x="335" y="4"/>
                  </a:cubicBezTo>
                  <a:cubicBezTo>
                    <a:pt x="339" y="8"/>
                    <a:pt x="339" y="14"/>
                    <a:pt x="335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49" y="109"/>
                    <a:pt x="246" y="110"/>
                    <a:pt x="243" y="110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0" y="110"/>
                    <a:pt x="238" y="108"/>
                    <a:pt x="236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177" y="126"/>
                    <a:pt x="177" y="126"/>
                    <a:pt x="177" y="126"/>
                  </a:cubicBezTo>
                  <a:cubicBezTo>
                    <a:pt x="174" y="128"/>
                    <a:pt x="171" y="129"/>
                    <a:pt x="168" y="127"/>
                  </a:cubicBezTo>
                  <a:cubicBezTo>
                    <a:pt x="168" y="127"/>
                    <a:pt x="168" y="127"/>
                    <a:pt x="168" y="127"/>
                  </a:cubicBezTo>
                  <a:cubicBezTo>
                    <a:pt x="165" y="126"/>
                    <a:pt x="163" y="123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88" y="171"/>
                    <a:pt x="88" y="171"/>
                    <a:pt x="88" y="171"/>
                  </a:cubicBezTo>
                  <a:cubicBezTo>
                    <a:pt x="86" y="174"/>
                    <a:pt x="82" y="176"/>
                    <a:pt x="79" y="176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75" y="176"/>
                    <a:pt x="72" y="173"/>
                    <a:pt x="71" y="170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4" y="172"/>
                    <a:pt x="10" y="173"/>
                    <a:pt x="7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6" y="172"/>
                    <a:pt x="4" y="171"/>
                    <a:pt x="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文本框 147"/>
          <p:cNvSpPr txBox="1"/>
          <p:nvPr userDrawn="1"/>
        </p:nvSpPr>
        <p:spPr>
          <a:xfrm>
            <a:off x="1567339" y="5463845"/>
            <a:ext cx="284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认识全图型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148"/>
          <p:cNvSpPr txBox="1"/>
          <p:nvPr userDrawn="1"/>
        </p:nvSpPr>
        <p:spPr>
          <a:xfrm>
            <a:off x="4678682" y="5463845"/>
            <a:ext cx="28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全图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设计技巧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 userDrawn="1"/>
        </p:nvSpPr>
        <p:spPr>
          <a:xfrm>
            <a:off x="7789654" y="5463845"/>
            <a:ext cx="28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全图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经典版式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2315856" y="3248012"/>
            <a:ext cx="1336523" cy="1293647"/>
            <a:chOff x="3030538" y="663575"/>
            <a:chExt cx="1435101" cy="1389063"/>
          </a:xfrm>
          <a:solidFill>
            <a:schemeClr val="bg1"/>
          </a:solidFill>
        </p:grpSpPr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3030538" y="671513"/>
              <a:ext cx="1098550" cy="1103313"/>
            </a:xfrm>
            <a:custGeom>
              <a:avLst/>
              <a:gdLst>
                <a:gd name="T0" fmla="*/ 188 w 376"/>
                <a:gd name="T1" fmla="*/ 0 h 377"/>
                <a:gd name="T2" fmla="*/ 0 w 376"/>
                <a:gd name="T3" fmla="*/ 189 h 377"/>
                <a:gd name="T4" fmla="*/ 188 w 376"/>
                <a:gd name="T5" fmla="*/ 377 h 377"/>
                <a:gd name="T6" fmla="*/ 376 w 376"/>
                <a:gd name="T7" fmla="*/ 189 h 377"/>
                <a:gd name="T8" fmla="*/ 188 w 376"/>
                <a:gd name="T9" fmla="*/ 0 h 377"/>
                <a:gd name="T10" fmla="*/ 188 w 376"/>
                <a:gd name="T11" fmla="*/ 329 h 377"/>
                <a:gd name="T12" fmla="*/ 48 w 376"/>
                <a:gd name="T13" fmla="*/ 189 h 377"/>
                <a:gd name="T14" fmla="*/ 188 w 376"/>
                <a:gd name="T15" fmla="*/ 48 h 377"/>
                <a:gd name="T16" fmla="*/ 328 w 376"/>
                <a:gd name="T17" fmla="*/ 189 h 377"/>
                <a:gd name="T18" fmla="*/ 188 w 376"/>
                <a:gd name="T19" fmla="*/ 32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377">
                  <a:moveTo>
                    <a:pt x="188" y="0"/>
                  </a:moveTo>
                  <a:cubicBezTo>
                    <a:pt x="84" y="0"/>
                    <a:pt x="0" y="85"/>
                    <a:pt x="0" y="189"/>
                  </a:cubicBezTo>
                  <a:cubicBezTo>
                    <a:pt x="0" y="292"/>
                    <a:pt x="84" y="377"/>
                    <a:pt x="188" y="377"/>
                  </a:cubicBezTo>
                  <a:cubicBezTo>
                    <a:pt x="292" y="377"/>
                    <a:pt x="376" y="292"/>
                    <a:pt x="376" y="189"/>
                  </a:cubicBezTo>
                  <a:cubicBezTo>
                    <a:pt x="376" y="85"/>
                    <a:pt x="292" y="0"/>
                    <a:pt x="188" y="0"/>
                  </a:cubicBezTo>
                  <a:close/>
                  <a:moveTo>
                    <a:pt x="188" y="329"/>
                  </a:moveTo>
                  <a:cubicBezTo>
                    <a:pt x="111" y="329"/>
                    <a:pt x="48" y="266"/>
                    <a:pt x="48" y="189"/>
                  </a:cubicBezTo>
                  <a:cubicBezTo>
                    <a:pt x="48" y="111"/>
                    <a:pt x="111" y="48"/>
                    <a:pt x="188" y="48"/>
                  </a:cubicBezTo>
                  <a:cubicBezTo>
                    <a:pt x="265" y="48"/>
                    <a:pt x="328" y="111"/>
                    <a:pt x="328" y="189"/>
                  </a:cubicBezTo>
                  <a:cubicBezTo>
                    <a:pt x="328" y="266"/>
                    <a:pt x="265" y="329"/>
                    <a:pt x="18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3933826" y="1538288"/>
              <a:ext cx="111125" cy="115888"/>
            </a:xfrm>
            <a:custGeom>
              <a:avLst/>
              <a:gdLst>
                <a:gd name="T0" fmla="*/ 34 w 38"/>
                <a:gd name="T1" fmla="*/ 4 h 40"/>
                <a:gd name="T2" fmla="*/ 34 w 38"/>
                <a:gd name="T3" fmla="*/ 19 h 40"/>
                <a:gd name="T4" fmla="*/ 19 w 38"/>
                <a:gd name="T5" fmla="*/ 35 h 40"/>
                <a:gd name="T6" fmla="*/ 4 w 38"/>
                <a:gd name="T7" fmla="*/ 36 h 40"/>
                <a:gd name="T8" fmla="*/ 4 w 38"/>
                <a:gd name="T9" fmla="*/ 36 h 40"/>
                <a:gd name="T10" fmla="*/ 5 w 38"/>
                <a:gd name="T11" fmla="*/ 21 h 40"/>
                <a:gd name="T12" fmla="*/ 19 w 38"/>
                <a:gd name="T13" fmla="*/ 6 h 40"/>
                <a:gd name="T14" fmla="*/ 34 w 38"/>
                <a:gd name="T1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0">
                  <a:moveTo>
                    <a:pt x="34" y="4"/>
                  </a:moveTo>
                  <a:cubicBezTo>
                    <a:pt x="38" y="8"/>
                    <a:pt x="38" y="15"/>
                    <a:pt x="34" y="19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39"/>
                    <a:pt x="8" y="40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2"/>
                    <a:pt x="1" y="26"/>
                    <a:pt x="5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4" y="1"/>
                    <a:pt x="30" y="0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3971926" y="1573213"/>
              <a:ext cx="493713" cy="479425"/>
            </a:xfrm>
            <a:custGeom>
              <a:avLst/>
              <a:gdLst>
                <a:gd name="T0" fmla="*/ 163 w 169"/>
                <a:gd name="T1" fmla="*/ 104 h 164"/>
                <a:gd name="T2" fmla="*/ 162 w 169"/>
                <a:gd name="T3" fmla="*/ 129 h 164"/>
                <a:gd name="T4" fmla="*/ 137 w 169"/>
                <a:gd name="T5" fmla="*/ 155 h 164"/>
                <a:gd name="T6" fmla="*/ 112 w 169"/>
                <a:gd name="T7" fmla="*/ 158 h 164"/>
                <a:gd name="T8" fmla="*/ 112 w 169"/>
                <a:gd name="T9" fmla="*/ 158 h 164"/>
                <a:gd name="T10" fmla="*/ 7 w 169"/>
                <a:gd name="T11" fmla="*/ 33 h 164"/>
                <a:gd name="T12" fmla="*/ 32 w 169"/>
                <a:gd name="T13" fmla="*/ 7 h 164"/>
                <a:gd name="T14" fmla="*/ 163 w 169"/>
                <a:gd name="T15" fmla="*/ 10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64">
                  <a:moveTo>
                    <a:pt x="163" y="104"/>
                  </a:moveTo>
                  <a:cubicBezTo>
                    <a:pt x="169" y="110"/>
                    <a:pt x="169" y="121"/>
                    <a:pt x="162" y="129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0" y="163"/>
                    <a:pt x="119" y="164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05" y="151"/>
                    <a:pt x="0" y="41"/>
                    <a:pt x="7" y="3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9" y="0"/>
                    <a:pt x="156" y="97"/>
                    <a:pt x="16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4000501" y="771525"/>
              <a:ext cx="271463" cy="58738"/>
            </a:xfrm>
            <a:custGeom>
              <a:avLst/>
              <a:gdLst>
                <a:gd name="T0" fmla="*/ 93 w 93"/>
                <a:gd name="T1" fmla="*/ 10 h 20"/>
                <a:gd name="T2" fmla="*/ 83 w 93"/>
                <a:gd name="T3" fmla="*/ 20 h 20"/>
                <a:gd name="T4" fmla="*/ 9 w 93"/>
                <a:gd name="T5" fmla="*/ 20 h 20"/>
                <a:gd name="T6" fmla="*/ 0 w 93"/>
                <a:gd name="T7" fmla="*/ 10 h 20"/>
                <a:gd name="T8" fmla="*/ 0 w 93"/>
                <a:gd name="T9" fmla="*/ 10 h 20"/>
                <a:gd name="T10" fmla="*/ 9 w 93"/>
                <a:gd name="T11" fmla="*/ 0 h 20"/>
                <a:gd name="T12" fmla="*/ 83 w 93"/>
                <a:gd name="T13" fmla="*/ 0 h 20"/>
                <a:gd name="T14" fmla="*/ 93 w 93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">
                  <a:moveTo>
                    <a:pt x="93" y="10"/>
                  </a:moveTo>
                  <a:cubicBezTo>
                    <a:pt x="93" y="15"/>
                    <a:pt x="89" y="20"/>
                    <a:pt x="8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3" y="4"/>
                    <a:pt x="9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4108451" y="663575"/>
              <a:ext cx="55563" cy="271463"/>
            </a:xfrm>
            <a:custGeom>
              <a:avLst/>
              <a:gdLst>
                <a:gd name="T0" fmla="*/ 9 w 19"/>
                <a:gd name="T1" fmla="*/ 0 h 93"/>
                <a:gd name="T2" fmla="*/ 19 w 19"/>
                <a:gd name="T3" fmla="*/ 10 h 93"/>
                <a:gd name="T4" fmla="*/ 19 w 19"/>
                <a:gd name="T5" fmla="*/ 84 h 93"/>
                <a:gd name="T6" fmla="*/ 9 w 19"/>
                <a:gd name="T7" fmla="*/ 93 h 93"/>
                <a:gd name="T8" fmla="*/ 9 w 19"/>
                <a:gd name="T9" fmla="*/ 93 h 93"/>
                <a:gd name="T10" fmla="*/ 0 w 19"/>
                <a:gd name="T11" fmla="*/ 84 h 93"/>
                <a:gd name="T12" fmla="*/ 0 w 19"/>
                <a:gd name="T13" fmla="*/ 10 h 93"/>
                <a:gd name="T14" fmla="*/ 9 w 19"/>
                <a:gd name="T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93">
                  <a:moveTo>
                    <a:pt x="9" y="0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9"/>
                    <a:pt x="15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3590926" y="844550"/>
              <a:ext cx="354013" cy="287338"/>
            </a:xfrm>
            <a:custGeom>
              <a:avLst/>
              <a:gdLst>
                <a:gd name="T0" fmla="*/ 105 w 121"/>
                <a:gd name="T1" fmla="*/ 93 h 98"/>
                <a:gd name="T2" fmla="*/ 7 w 121"/>
                <a:gd name="T3" fmla="*/ 15 h 98"/>
                <a:gd name="T4" fmla="*/ 7 w 121"/>
                <a:gd name="T5" fmla="*/ 15 h 98"/>
                <a:gd name="T6" fmla="*/ 1 w 121"/>
                <a:gd name="T7" fmla="*/ 7 h 98"/>
                <a:gd name="T8" fmla="*/ 1 w 121"/>
                <a:gd name="T9" fmla="*/ 7 h 98"/>
                <a:gd name="T10" fmla="*/ 9 w 121"/>
                <a:gd name="T11" fmla="*/ 0 h 98"/>
                <a:gd name="T12" fmla="*/ 9 w 121"/>
                <a:gd name="T13" fmla="*/ 0 h 98"/>
                <a:gd name="T14" fmla="*/ 119 w 121"/>
                <a:gd name="T15" fmla="*/ 88 h 98"/>
                <a:gd name="T16" fmla="*/ 119 w 121"/>
                <a:gd name="T17" fmla="*/ 88 h 98"/>
                <a:gd name="T18" fmla="*/ 115 w 121"/>
                <a:gd name="T19" fmla="*/ 98 h 98"/>
                <a:gd name="T20" fmla="*/ 115 w 121"/>
                <a:gd name="T21" fmla="*/ 98 h 98"/>
                <a:gd name="T22" fmla="*/ 112 w 121"/>
                <a:gd name="T23" fmla="*/ 98 h 98"/>
                <a:gd name="T24" fmla="*/ 112 w 121"/>
                <a:gd name="T25" fmla="*/ 98 h 98"/>
                <a:gd name="T26" fmla="*/ 105 w 121"/>
                <a:gd name="T27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98">
                  <a:moveTo>
                    <a:pt x="105" y="93"/>
                  </a:moveTo>
                  <a:cubicBezTo>
                    <a:pt x="91" y="51"/>
                    <a:pt x="53" y="19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1" y="5"/>
                    <a:pt x="103" y="41"/>
                    <a:pt x="119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1" y="92"/>
                    <a:pt x="118" y="96"/>
                    <a:pt x="115" y="98"/>
                  </a:cubicBezTo>
                  <a:cubicBezTo>
                    <a:pt x="115" y="98"/>
                    <a:pt x="115" y="98"/>
                    <a:pt x="115" y="98"/>
                  </a:cubicBezTo>
                  <a:cubicBezTo>
                    <a:pt x="114" y="98"/>
                    <a:pt x="113" y="98"/>
                    <a:pt x="112" y="98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09" y="98"/>
                    <a:pt x="106" y="96"/>
                    <a:pt x="105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3906838" y="1149350"/>
              <a:ext cx="52388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8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 rot="5400000">
            <a:off x="5167745" y="-1771562"/>
            <a:ext cx="1856511" cy="5399635"/>
          </a:xfrm>
          <a:prstGeom prst="homePlat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396183" y="248285"/>
            <a:ext cx="5399635" cy="1068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过渡页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TRANSITION PAGE 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848863" y="2736426"/>
            <a:ext cx="2280532" cy="2280532"/>
            <a:chOff x="1779588" y="2717359"/>
            <a:chExt cx="2280532" cy="2280532"/>
          </a:xfrm>
        </p:grpSpPr>
        <p:sp>
          <p:nvSpPr>
            <p:cNvPr id="9" name="椭圆 8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444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4960936" y="2736426"/>
            <a:ext cx="2280532" cy="2280532"/>
            <a:chOff x="1779588" y="2717359"/>
            <a:chExt cx="2280532" cy="2280532"/>
          </a:xfrm>
        </p:grpSpPr>
        <p:sp>
          <p:nvSpPr>
            <p:cNvPr id="12" name="椭圆 11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444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8073009" y="2736426"/>
            <a:ext cx="2280532" cy="2280532"/>
            <a:chOff x="1779588" y="2717359"/>
            <a:chExt cx="2280532" cy="2280532"/>
          </a:xfrm>
          <a:solidFill>
            <a:srgbClr val="444041"/>
          </a:solidFill>
        </p:grpSpPr>
        <p:sp>
          <p:nvSpPr>
            <p:cNvPr id="15" name="椭圆 14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488427" y="3336466"/>
            <a:ext cx="1225550" cy="1131888"/>
            <a:chOff x="10590213" y="4900613"/>
            <a:chExt cx="1225550" cy="1131888"/>
          </a:xfrm>
          <a:solidFill>
            <a:schemeClr val="bg1"/>
          </a:solidFill>
        </p:grpSpPr>
        <p:sp>
          <p:nvSpPr>
            <p:cNvPr id="18" name="Freeform 110"/>
            <p:cNvSpPr>
              <a:spLocks noEditPoints="1"/>
            </p:cNvSpPr>
            <p:nvPr/>
          </p:nvSpPr>
          <p:spPr bwMode="auto">
            <a:xfrm>
              <a:off x="11083925" y="4900613"/>
              <a:ext cx="731838" cy="735013"/>
            </a:xfrm>
            <a:custGeom>
              <a:avLst/>
              <a:gdLst>
                <a:gd name="T0" fmla="*/ 233 w 256"/>
                <a:gd name="T1" fmla="*/ 24 h 257"/>
                <a:gd name="T2" fmla="*/ 149 w 256"/>
                <a:gd name="T3" fmla="*/ 24 h 257"/>
                <a:gd name="T4" fmla="*/ 0 w 256"/>
                <a:gd name="T5" fmla="*/ 173 h 257"/>
                <a:gd name="T6" fmla="*/ 84 w 256"/>
                <a:gd name="T7" fmla="*/ 257 h 257"/>
                <a:gd name="T8" fmla="*/ 233 w 256"/>
                <a:gd name="T9" fmla="*/ 108 h 257"/>
                <a:gd name="T10" fmla="*/ 233 w 256"/>
                <a:gd name="T11" fmla="*/ 24 h 257"/>
                <a:gd name="T12" fmla="*/ 50 w 256"/>
                <a:gd name="T13" fmla="*/ 174 h 257"/>
                <a:gd name="T14" fmla="*/ 40 w 256"/>
                <a:gd name="T15" fmla="*/ 164 h 257"/>
                <a:gd name="T16" fmla="*/ 166 w 256"/>
                <a:gd name="T17" fmla="*/ 38 h 257"/>
                <a:gd name="T18" fmla="*/ 176 w 256"/>
                <a:gd name="T19" fmla="*/ 38 h 257"/>
                <a:gd name="T20" fmla="*/ 176 w 256"/>
                <a:gd name="T21" fmla="*/ 48 h 257"/>
                <a:gd name="T22" fmla="*/ 50 w 256"/>
                <a:gd name="T23" fmla="*/ 174 h 257"/>
                <a:gd name="T24" fmla="*/ 71 w 256"/>
                <a:gd name="T25" fmla="*/ 195 h 257"/>
                <a:gd name="T26" fmla="*/ 61 w 256"/>
                <a:gd name="T27" fmla="*/ 185 h 257"/>
                <a:gd name="T28" fmla="*/ 198 w 256"/>
                <a:gd name="T29" fmla="*/ 49 h 257"/>
                <a:gd name="T30" fmla="*/ 208 w 256"/>
                <a:gd name="T31" fmla="*/ 49 h 257"/>
                <a:gd name="T32" fmla="*/ 208 w 256"/>
                <a:gd name="T33" fmla="*/ 59 h 257"/>
                <a:gd name="T34" fmla="*/ 71 w 256"/>
                <a:gd name="T35" fmla="*/ 195 h 257"/>
                <a:gd name="T36" fmla="*/ 92 w 256"/>
                <a:gd name="T37" fmla="*/ 216 h 257"/>
                <a:gd name="T38" fmla="*/ 82 w 256"/>
                <a:gd name="T39" fmla="*/ 206 h 257"/>
                <a:gd name="T40" fmla="*/ 208 w 256"/>
                <a:gd name="T41" fmla="*/ 80 h 257"/>
                <a:gd name="T42" fmla="*/ 218 w 256"/>
                <a:gd name="T43" fmla="*/ 80 h 257"/>
                <a:gd name="T44" fmla="*/ 218 w 256"/>
                <a:gd name="T45" fmla="*/ 90 h 257"/>
                <a:gd name="T46" fmla="*/ 92 w 256"/>
                <a:gd name="T47" fmla="*/ 21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6" h="257">
                  <a:moveTo>
                    <a:pt x="233" y="24"/>
                  </a:moveTo>
                  <a:cubicBezTo>
                    <a:pt x="210" y="0"/>
                    <a:pt x="172" y="0"/>
                    <a:pt x="149" y="2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56" y="85"/>
                    <a:pt x="256" y="47"/>
                    <a:pt x="233" y="24"/>
                  </a:cubicBezTo>
                  <a:close/>
                  <a:moveTo>
                    <a:pt x="50" y="174"/>
                  </a:moveTo>
                  <a:cubicBezTo>
                    <a:pt x="40" y="164"/>
                    <a:pt x="40" y="164"/>
                    <a:pt x="40" y="164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69" y="36"/>
                    <a:pt x="173" y="36"/>
                    <a:pt x="176" y="38"/>
                  </a:cubicBezTo>
                  <a:cubicBezTo>
                    <a:pt x="179" y="41"/>
                    <a:pt x="179" y="46"/>
                    <a:pt x="176" y="48"/>
                  </a:cubicBezTo>
                  <a:lnTo>
                    <a:pt x="50" y="174"/>
                  </a:lnTo>
                  <a:close/>
                  <a:moveTo>
                    <a:pt x="71" y="195"/>
                  </a:moveTo>
                  <a:cubicBezTo>
                    <a:pt x="61" y="185"/>
                    <a:pt x="61" y="185"/>
                    <a:pt x="61" y="185"/>
                  </a:cubicBezTo>
                  <a:cubicBezTo>
                    <a:pt x="198" y="49"/>
                    <a:pt x="198" y="49"/>
                    <a:pt x="198" y="49"/>
                  </a:cubicBezTo>
                  <a:cubicBezTo>
                    <a:pt x="200" y="46"/>
                    <a:pt x="205" y="46"/>
                    <a:pt x="208" y="49"/>
                  </a:cubicBezTo>
                  <a:cubicBezTo>
                    <a:pt x="210" y="52"/>
                    <a:pt x="210" y="56"/>
                    <a:pt x="208" y="59"/>
                  </a:cubicBezTo>
                  <a:lnTo>
                    <a:pt x="71" y="195"/>
                  </a:lnTo>
                  <a:close/>
                  <a:moveTo>
                    <a:pt x="92" y="216"/>
                  </a:moveTo>
                  <a:cubicBezTo>
                    <a:pt x="82" y="206"/>
                    <a:pt x="82" y="206"/>
                    <a:pt x="82" y="206"/>
                  </a:cubicBezTo>
                  <a:cubicBezTo>
                    <a:pt x="208" y="80"/>
                    <a:pt x="208" y="80"/>
                    <a:pt x="208" y="80"/>
                  </a:cubicBezTo>
                  <a:cubicBezTo>
                    <a:pt x="211" y="78"/>
                    <a:pt x="215" y="78"/>
                    <a:pt x="218" y="80"/>
                  </a:cubicBezTo>
                  <a:cubicBezTo>
                    <a:pt x="221" y="83"/>
                    <a:pt x="221" y="88"/>
                    <a:pt x="218" y="90"/>
                  </a:cubicBezTo>
                  <a:lnTo>
                    <a:pt x="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19" name="Freeform 111"/>
            <p:cNvSpPr>
              <a:spLocks/>
            </p:cNvSpPr>
            <p:nvPr/>
          </p:nvSpPr>
          <p:spPr bwMode="auto">
            <a:xfrm>
              <a:off x="10679113" y="5527676"/>
              <a:ext cx="504825" cy="504825"/>
            </a:xfrm>
            <a:custGeom>
              <a:avLst/>
              <a:gdLst>
                <a:gd name="T0" fmla="*/ 205 w 318"/>
                <a:gd name="T1" fmla="*/ 190 h 318"/>
                <a:gd name="T2" fmla="*/ 192 w 318"/>
                <a:gd name="T3" fmla="*/ 176 h 318"/>
                <a:gd name="T4" fmla="*/ 318 w 318"/>
                <a:gd name="T5" fmla="*/ 50 h 318"/>
                <a:gd name="T6" fmla="*/ 268 w 318"/>
                <a:gd name="T7" fmla="*/ 0 h 318"/>
                <a:gd name="T8" fmla="*/ 142 w 318"/>
                <a:gd name="T9" fmla="*/ 126 h 318"/>
                <a:gd name="T10" fmla="*/ 129 w 318"/>
                <a:gd name="T11" fmla="*/ 113 h 318"/>
                <a:gd name="T12" fmla="*/ 99 w 318"/>
                <a:gd name="T13" fmla="*/ 127 h 318"/>
                <a:gd name="T14" fmla="*/ 0 w 318"/>
                <a:gd name="T15" fmla="*/ 289 h 318"/>
                <a:gd name="T16" fmla="*/ 28 w 318"/>
                <a:gd name="T17" fmla="*/ 318 h 318"/>
                <a:gd name="T18" fmla="*/ 189 w 318"/>
                <a:gd name="T19" fmla="*/ 221 h 318"/>
                <a:gd name="T20" fmla="*/ 205 w 318"/>
                <a:gd name="T21" fmla="*/ 19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318">
                  <a:moveTo>
                    <a:pt x="205" y="190"/>
                  </a:moveTo>
                  <a:lnTo>
                    <a:pt x="192" y="176"/>
                  </a:lnTo>
                  <a:lnTo>
                    <a:pt x="318" y="50"/>
                  </a:lnTo>
                  <a:lnTo>
                    <a:pt x="268" y="0"/>
                  </a:lnTo>
                  <a:lnTo>
                    <a:pt x="142" y="126"/>
                  </a:lnTo>
                  <a:lnTo>
                    <a:pt x="129" y="113"/>
                  </a:lnTo>
                  <a:lnTo>
                    <a:pt x="99" y="127"/>
                  </a:lnTo>
                  <a:lnTo>
                    <a:pt x="0" y="289"/>
                  </a:lnTo>
                  <a:lnTo>
                    <a:pt x="28" y="318"/>
                  </a:lnTo>
                  <a:lnTo>
                    <a:pt x="189" y="221"/>
                  </a:lnTo>
                  <a:lnTo>
                    <a:pt x="205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20" name="Freeform 112"/>
            <p:cNvSpPr>
              <a:spLocks/>
            </p:cNvSpPr>
            <p:nvPr/>
          </p:nvSpPr>
          <p:spPr bwMode="auto">
            <a:xfrm>
              <a:off x="10590213" y="4911726"/>
              <a:ext cx="539750" cy="538163"/>
            </a:xfrm>
            <a:custGeom>
              <a:avLst/>
              <a:gdLst>
                <a:gd name="T0" fmla="*/ 94 w 189"/>
                <a:gd name="T1" fmla="*/ 0 h 188"/>
                <a:gd name="T2" fmla="*/ 71 w 189"/>
                <a:gd name="T3" fmla="*/ 3 h 188"/>
                <a:gd name="T4" fmla="*/ 73 w 189"/>
                <a:gd name="T5" fmla="*/ 4 h 188"/>
                <a:gd name="T6" fmla="*/ 107 w 189"/>
                <a:gd name="T7" fmla="*/ 38 h 188"/>
                <a:gd name="T8" fmla="*/ 107 w 189"/>
                <a:gd name="T9" fmla="*/ 101 h 188"/>
                <a:gd name="T10" fmla="*/ 45 w 189"/>
                <a:gd name="T11" fmla="*/ 101 h 188"/>
                <a:gd name="T12" fmla="*/ 11 w 189"/>
                <a:gd name="T13" fmla="*/ 67 h 188"/>
                <a:gd name="T14" fmla="*/ 6 w 189"/>
                <a:gd name="T15" fmla="*/ 61 h 188"/>
                <a:gd name="T16" fmla="*/ 0 w 189"/>
                <a:gd name="T17" fmla="*/ 94 h 188"/>
                <a:gd name="T18" fmla="*/ 94 w 189"/>
                <a:gd name="T19" fmla="*/ 188 h 188"/>
                <a:gd name="T20" fmla="*/ 189 w 189"/>
                <a:gd name="T21" fmla="*/ 94 h 188"/>
                <a:gd name="T22" fmla="*/ 94 w 189"/>
                <a:gd name="T2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88">
                  <a:moveTo>
                    <a:pt x="94" y="0"/>
                  </a:moveTo>
                  <a:cubicBezTo>
                    <a:pt x="86" y="0"/>
                    <a:pt x="79" y="1"/>
                    <a:pt x="71" y="3"/>
                  </a:cubicBezTo>
                  <a:cubicBezTo>
                    <a:pt x="72" y="3"/>
                    <a:pt x="73" y="4"/>
                    <a:pt x="73" y="4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25" y="56"/>
                    <a:pt x="125" y="84"/>
                    <a:pt x="107" y="101"/>
                  </a:cubicBezTo>
                  <a:cubicBezTo>
                    <a:pt x="90" y="118"/>
                    <a:pt x="62" y="118"/>
                    <a:pt x="45" y="101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5"/>
                    <a:pt x="8" y="63"/>
                    <a:pt x="6" y="61"/>
                  </a:cubicBezTo>
                  <a:cubicBezTo>
                    <a:pt x="2" y="72"/>
                    <a:pt x="0" y="8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9" y="146"/>
                    <a:pt x="189" y="94"/>
                  </a:cubicBezTo>
                  <a:cubicBezTo>
                    <a:pt x="189" y="42"/>
                    <a:pt x="146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21" name="Freeform 113"/>
            <p:cNvSpPr>
              <a:spLocks noEditPoints="1"/>
            </p:cNvSpPr>
            <p:nvPr/>
          </p:nvSpPr>
          <p:spPr bwMode="auto">
            <a:xfrm>
              <a:off x="11255375" y="5549901"/>
              <a:ext cx="485775" cy="482600"/>
            </a:xfrm>
            <a:custGeom>
              <a:avLst/>
              <a:gdLst>
                <a:gd name="T0" fmla="*/ 149 w 170"/>
                <a:gd name="T1" fmla="*/ 149 h 169"/>
                <a:gd name="T2" fmla="*/ 149 w 170"/>
                <a:gd name="T3" fmla="*/ 75 h 169"/>
                <a:gd name="T4" fmla="*/ 74 w 170"/>
                <a:gd name="T5" fmla="*/ 0 h 169"/>
                <a:gd name="T6" fmla="*/ 0 w 170"/>
                <a:gd name="T7" fmla="*/ 74 h 169"/>
                <a:gd name="T8" fmla="*/ 75 w 170"/>
                <a:gd name="T9" fmla="*/ 149 h 169"/>
                <a:gd name="T10" fmla="*/ 149 w 170"/>
                <a:gd name="T11" fmla="*/ 149 h 169"/>
                <a:gd name="T12" fmla="*/ 99 w 170"/>
                <a:gd name="T13" fmla="*/ 99 h 169"/>
                <a:gd name="T14" fmla="*/ 130 w 170"/>
                <a:gd name="T15" fmla="*/ 99 h 169"/>
                <a:gd name="T16" fmla="*/ 130 w 170"/>
                <a:gd name="T17" fmla="*/ 129 h 169"/>
                <a:gd name="T18" fmla="*/ 99 w 170"/>
                <a:gd name="T19" fmla="*/ 129 h 169"/>
                <a:gd name="T20" fmla="*/ 99 w 170"/>
                <a:gd name="T21" fmla="*/ 9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169">
                  <a:moveTo>
                    <a:pt x="149" y="149"/>
                  </a:moveTo>
                  <a:cubicBezTo>
                    <a:pt x="170" y="129"/>
                    <a:pt x="170" y="95"/>
                    <a:pt x="149" y="7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96" y="169"/>
                    <a:pt x="129" y="169"/>
                    <a:pt x="149" y="149"/>
                  </a:cubicBezTo>
                  <a:close/>
                  <a:moveTo>
                    <a:pt x="99" y="99"/>
                  </a:moveTo>
                  <a:cubicBezTo>
                    <a:pt x="107" y="90"/>
                    <a:pt x="121" y="90"/>
                    <a:pt x="130" y="99"/>
                  </a:cubicBezTo>
                  <a:cubicBezTo>
                    <a:pt x="138" y="107"/>
                    <a:pt x="138" y="121"/>
                    <a:pt x="130" y="129"/>
                  </a:cubicBezTo>
                  <a:cubicBezTo>
                    <a:pt x="121" y="138"/>
                    <a:pt x="107" y="138"/>
                    <a:pt x="99" y="129"/>
                  </a:cubicBezTo>
                  <a:cubicBezTo>
                    <a:pt x="91" y="121"/>
                    <a:pt x="91" y="107"/>
                    <a:pt x="9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8621931" y="3238981"/>
            <a:ext cx="1182687" cy="1275421"/>
            <a:chOff x="10279063" y="681038"/>
            <a:chExt cx="1397000" cy="1506538"/>
          </a:xfrm>
          <a:solidFill>
            <a:schemeClr val="bg1"/>
          </a:solidFill>
        </p:grpSpPr>
        <p:sp>
          <p:nvSpPr>
            <p:cNvPr id="23" name="Freeform 38"/>
            <p:cNvSpPr>
              <a:spLocks noEditPoints="1"/>
            </p:cNvSpPr>
            <p:nvPr/>
          </p:nvSpPr>
          <p:spPr bwMode="auto">
            <a:xfrm>
              <a:off x="10279063" y="681038"/>
              <a:ext cx="1397000" cy="1038225"/>
            </a:xfrm>
            <a:custGeom>
              <a:avLst/>
              <a:gdLst>
                <a:gd name="T0" fmla="*/ 83 w 489"/>
                <a:gd name="T1" fmla="*/ 363 h 363"/>
                <a:gd name="T2" fmla="*/ 0 w 489"/>
                <a:gd name="T3" fmla="*/ 280 h 363"/>
                <a:gd name="T4" fmla="*/ 0 w 489"/>
                <a:gd name="T5" fmla="*/ 280 h 363"/>
                <a:gd name="T6" fmla="*/ 0 w 489"/>
                <a:gd name="T7" fmla="*/ 83 h 363"/>
                <a:gd name="T8" fmla="*/ 83 w 489"/>
                <a:gd name="T9" fmla="*/ 0 h 363"/>
                <a:gd name="T10" fmla="*/ 83 w 489"/>
                <a:gd name="T11" fmla="*/ 0 h 363"/>
                <a:gd name="T12" fmla="*/ 406 w 489"/>
                <a:gd name="T13" fmla="*/ 0 h 363"/>
                <a:gd name="T14" fmla="*/ 489 w 489"/>
                <a:gd name="T15" fmla="*/ 83 h 363"/>
                <a:gd name="T16" fmla="*/ 489 w 489"/>
                <a:gd name="T17" fmla="*/ 83 h 363"/>
                <a:gd name="T18" fmla="*/ 489 w 489"/>
                <a:gd name="T19" fmla="*/ 280 h 363"/>
                <a:gd name="T20" fmla="*/ 406 w 489"/>
                <a:gd name="T21" fmla="*/ 363 h 363"/>
                <a:gd name="T22" fmla="*/ 406 w 489"/>
                <a:gd name="T23" fmla="*/ 363 h 363"/>
                <a:gd name="T24" fmla="*/ 83 w 489"/>
                <a:gd name="T25" fmla="*/ 363 h 363"/>
                <a:gd name="T26" fmla="*/ 43 w 489"/>
                <a:gd name="T27" fmla="*/ 83 h 363"/>
                <a:gd name="T28" fmla="*/ 43 w 489"/>
                <a:gd name="T29" fmla="*/ 280 h 363"/>
                <a:gd name="T30" fmla="*/ 83 w 489"/>
                <a:gd name="T31" fmla="*/ 320 h 363"/>
                <a:gd name="T32" fmla="*/ 83 w 489"/>
                <a:gd name="T33" fmla="*/ 320 h 363"/>
                <a:gd name="T34" fmla="*/ 406 w 489"/>
                <a:gd name="T35" fmla="*/ 320 h 363"/>
                <a:gd name="T36" fmla="*/ 446 w 489"/>
                <a:gd name="T37" fmla="*/ 280 h 363"/>
                <a:gd name="T38" fmla="*/ 446 w 489"/>
                <a:gd name="T39" fmla="*/ 280 h 363"/>
                <a:gd name="T40" fmla="*/ 446 w 489"/>
                <a:gd name="T41" fmla="*/ 83 h 363"/>
                <a:gd name="T42" fmla="*/ 406 w 489"/>
                <a:gd name="T43" fmla="*/ 43 h 363"/>
                <a:gd name="T44" fmla="*/ 406 w 489"/>
                <a:gd name="T45" fmla="*/ 43 h 363"/>
                <a:gd name="T46" fmla="*/ 83 w 489"/>
                <a:gd name="T47" fmla="*/ 43 h 363"/>
                <a:gd name="T48" fmla="*/ 43 w 489"/>
                <a:gd name="T49" fmla="*/ 8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9" h="363">
                  <a:moveTo>
                    <a:pt x="83" y="363"/>
                  </a:moveTo>
                  <a:cubicBezTo>
                    <a:pt x="37" y="363"/>
                    <a:pt x="0" y="326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8"/>
                    <a:pt x="37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1" y="0"/>
                    <a:pt x="489" y="38"/>
                    <a:pt x="489" y="83"/>
                  </a:cubicBezTo>
                  <a:cubicBezTo>
                    <a:pt x="489" y="83"/>
                    <a:pt x="489" y="83"/>
                    <a:pt x="489" y="83"/>
                  </a:cubicBezTo>
                  <a:cubicBezTo>
                    <a:pt x="489" y="280"/>
                    <a:pt x="489" y="280"/>
                    <a:pt x="489" y="280"/>
                  </a:cubicBezTo>
                  <a:cubicBezTo>
                    <a:pt x="489" y="326"/>
                    <a:pt x="451" y="363"/>
                    <a:pt x="406" y="363"/>
                  </a:cubicBezTo>
                  <a:cubicBezTo>
                    <a:pt x="406" y="363"/>
                    <a:pt x="406" y="363"/>
                    <a:pt x="406" y="363"/>
                  </a:cubicBezTo>
                  <a:cubicBezTo>
                    <a:pt x="83" y="363"/>
                    <a:pt x="83" y="363"/>
                    <a:pt x="83" y="363"/>
                  </a:cubicBezTo>
                  <a:close/>
                  <a:moveTo>
                    <a:pt x="43" y="83"/>
                  </a:moveTo>
                  <a:cubicBezTo>
                    <a:pt x="43" y="280"/>
                    <a:pt x="43" y="280"/>
                    <a:pt x="43" y="280"/>
                  </a:cubicBezTo>
                  <a:cubicBezTo>
                    <a:pt x="43" y="302"/>
                    <a:pt x="61" y="320"/>
                    <a:pt x="83" y="320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406" y="320"/>
                    <a:pt x="406" y="320"/>
                    <a:pt x="406" y="320"/>
                  </a:cubicBezTo>
                  <a:cubicBezTo>
                    <a:pt x="428" y="320"/>
                    <a:pt x="446" y="302"/>
                    <a:pt x="446" y="280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6" y="83"/>
                    <a:pt x="446" y="83"/>
                    <a:pt x="446" y="83"/>
                  </a:cubicBezTo>
                  <a:cubicBezTo>
                    <a:pt x="446" y="61"/>
                    <a:pt x="428" y="43"/>
                    <a:pt x="406" y="43"/>
                  </a:cubicBezTo>
                  <a:cubicBezTo>
                    <a:pt x="406" y="43"/>
                    <a:pt x="406" y="43"/>
                    <a:pt x="406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61" y="43"/>
                    <a:pt x="43" y="61"/>
                    <a:pt x="4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10655300" y="1741488"/>
              <a:ext cx="639763" cy="446088"/>
            </a:xfrm>
            <a:custGeom>
              <a:avLst/>
              <a:gdLst>
                <a:gd name="T0" fmla="*/ 219 w 224"/>
                <a:gd name="T1" fmla="*/ 119 h 156"/>
                <a:gd name="T2" fmla="*/ 130 w 224"/>
                <a:gd name="T3" fmla="*/ 15 h 156"/>
                <a:gd name="T4" fmla="*/ 112 w 224"/>
                <a:gd name="T5" fmla="*/ 0 h 156"/>
                <a:gd name="T6" fmla="*/ 95 w 224"/>
                <a:gd name="T7" fmla="*/ 15 h 156"/>
                <a:gd name="T8" fmla="*/ 6 w 224"/>
                <a:gd name="T9" fmla="*/ 119 h 156"/>
                <a:gd name="T10" fmla="*/ 8 w 224"/>
                <a:gd name="T11" fmla="*/ 140 h 156"/>
                <a:gd name="T12" fmla="*/ 30 w 224"/>
                <a:gd name="T13" fmla="*/ 138 h 156"/>
                <a:gd name="T14" fmla="*/ 96 w 224"/>
                <a:gd name="T15" fmla="*/ 64 h 156"/>
                <a:gd name="T16" fmla="*/ 96 w 224"/>
                <a:gd name="T17" fmla="*/ 140 h 156"/>
                <a:gd name="T18" fmla="*/ 112 w 224"/>
                <a:gd name="T19" fmla="*/ 156 h 156"/>
                <a:gd name="T20" fmla="*/ 129 w 224"/>
                <a:gd name="T21" fmla="*/ 140 h 156"/>
                <a:gd name="T22" fmla="*/ 129 w 224"/>
                <a:gd name="T23" fmla="*/ 64 h 156"/>
                <a:gd name="T24" fmla="*/ 195 w 224"/>
                <a:gd name="T25" fmla="*/ 138 h 156"/>
                <a:gd name="T26" fmla="*/ 216 w 224"/>
                <a:gd name="T27" fmla="*/ 140 h 156"/>
                <a:gd name="T28" fmla="*/ 219 w 224"/>
                <a:gd name="T29" fmla="*/ 11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56">
                  <a:moveTo>
                    <a:pt x="219" y="119"/>
                  </a:moveTo>
                  <a:cubicBezTo>
                    <a:pt x="130" y="15"/>
                    <a:pt x="130" y="15"/>
                    <a:pt x="130" y="15"/>
                  </a:cubicBezTo>
                  <a:cubicBezTo>
                    <a:pt x="130" y="15"/>
                    <a:pt x="118" y="0"/>
                    <a:pt x="112" y="0"/>
                  </a:cubicBezTo>
                  <a:cubicBezTo>
                    <a:pt x="107" y="0"/>
                    <a:pt x="95" y="15"/>
                    <a:pt x="95" y="15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0" y="126"/>
                    <a:pt x="2" y="135"/>
                    <a:pt x="8" y="140"/>
                  </a:cubicBezTo>
                  <a:cubicBezTo>
                    <a:pt x="15" y="146"/>
                    <a:pt x="25" y="144"/>
                    <a:pt x="30" y="138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96" y="149"/>
                    <a:pt x="103" y="156"/>
                    <a:pt x="112" y="156"/>
                  </a:cubicBezTo>
                  <a:cubicBezTo>
                    <a:pt x="121" y="156"/>
                    <a:pt x="129" y="149"/>
                    <a:pt x="129" y="140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00" y="144"/>
                    <a:pt x="210" y="146"/>
                    <a:pt x="216" y="140"/>
                  </a:cubicBezTo>
                  <a:cubicBezTo>
                    <a:pt x="223" y="135"/>
                    <a:pt x="224" y="126"/>
                    <a:pt x="21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10493375" y="952501"/>
              <a:ext cx="968375" cy="503238"/>
            </a:xfrm>
            <a:custGeom>
              <a:avLst/>
              <a:gdLst>
                <a:gd name="T0" fmla="*/ 3 w 339"/>
                <a:gd name="T1" fmla="*/ 169 h 176"/>
                <a:gd name="T2" fmla="*/ 4 w 339"/>
                <a:gd name="T3" fmla="*/ 155 h 176"/>
                <a:gd name="T4" fmla="*/ 4 w 339"/>
                <a:gd name="T5" fmla="*/ 155 h 176"/>
                <a:gd name="T6" fmla="*/ 57 w 339"/>
                <a:gd name="T7" fmla="*/ 102 h 176"/>
                <a:gd name="T8" fmla="*/ 66 w 339"/>
                <a:gd name="T9" fmla="*/ 99 h 176"/>
                <a:gd name="T10" fmla="*/ 66 w 339"/>
                <a:gd name="T11" fmla="*/ 99 h 176"/>
                <a:gd name="T12" fmla="*/ 72 w 339"/>
                <a:gd name="T13" fmla="*/ 105 h 176"/>
                <a:gd name="T14" fmla="*/ 72 w 339"/>
                <a:gd name="T15" fmla="*/ 105 h 176"/>
                <a:gd name="T16" fmla="*/ 83 w 339"/>
                <a:gd name="T17" fmla="*/ 144 h 176"/>
                <a:gd name="T18" fmla="*/ 166 w 339"/>
                <a:gd name="T19" fmla="*/ 12 h 176"/>
                <a:gd name="T20" fmla="*/ 176 w 339"/>
                <a:gd name="T21" fmla="*/ 7 h 176"/>
                <a:gd name="T22" fmla="*/ 176 w 339"/>
                <a:gd name="T23" fmla="*/ 7 h 176"/>
                <a:gd name="T24" fmla="*/ 182 w 339"/>
                <a:gd name="T25" fmla="*/ 16 h 176"/>
                <a:gd name="T26" fmla="*/ 182 w 339"/>
                <a:gd name="T27" fmla="*/ 16 h 176"/>
                <a:gd name="T28" fmla="*/ 181 w 339"/>
                <a:gd name="T29" fmla="*/ 99 h 176"/>
                <a:gd name="T30" fmla="*/ 221 w 339"/>
                <a:gd name="T31" fmla="*/ 59 h 176"/>
                <a:gd name="T32" fmla="*/ 228 w 339"/>
                <a:gd name="T33" fmla="*/ 57 h 176"/>
                <a:gd name="T34" fmla="*/ 228 w 339"/>
                <a:gd name="T35" fmla="*/ 57 h 176"/>
                <a:gd name="T36" fmla="*/ 234 w 339"/>
                <a:gd name="T37" fmla="*/ 61 h 176"/>
                <a:gd name="T38" fmla="*/ 234 w 339"/>
                <a:gd name="T39" fmla="*/ 61 h 176"/>
                <a:gd name="T40" fmla="*/ 246 w 339"/>
                <a:gd name="T41" fmla="*/ 84 h 176"/>
                <a:gd name="T42" fmla="*/ 322 w 339"/>
                <a:gd name="T43" fmla="*/ 5 h 176"/>
                <a:gd name="T44" fmla="*/ 335 w 339"/>
                <a:gd name="T45" fmla="*/ 4 h 176"/>
                <a:gd name="T46" fmla="*/ 335 w 339"/>
                <a:gd name="T47" fmla="*/ 4 h 176"/>
                <a:gd name="T48" fmla="*/ 335 w 339"/>
                <a:gd name="T49" fmla="*/ 18 h 176"/>
                <a:gd name="T50" fmla="*/ 335 w 339"/>
                <a:gd name="T51" fmla="*/ 18 h 176"/>
                <a:gd name="T52" fmla="*/ 251 w 339"/>
                <a:gd name="T53" fmla="*/ 106 h 176"/>
                <a:gd name="T54" fmla="*/ 243 w 339"/>
                <a:gd name="T55" fmla="*/ 110 h 176"/>
                <a:gd name="T56" fmla="*/ 243 w 339"/>
                <a:gd name="T57" fmla="*/ 110 h 176"/>
                <a:gd name="T58" fmla="*/ 236 w 339"/>
                <a:gd name="T59" fmla="*/ 106 h 176"/>
                <a:gd name="T60" fmla="*/ 236 w 339"/>
                <a:gd name="T61" fmla="*/ 106 h 176"/>
                <a:gd name="T62" fmla="*/ 224 w 339"/>
                <a:gd name="T63" fmla="*/ 81 h 176"/>
                <a:gd name="T64" fmla="*/ 177 w 339"/>
                <a:gd name="T65" fmla="*/ 126 h 176"/>
                <a:gd name="T66" fmla="*/ 168 w 339"/>
                <a:gd name="T67" fmla="*/ 127 h 176"/>
                <a:gd name="T68" fmla="*/ 168 w 339"/>
                <a:gd name="T69" fmla="*/ 127 h 176"/>
                <a:gd name="T70" fmla="*/ 163 w 339"/>
                <a:gd name="T71" fmla="*/ 119 h 176"/>
                <a:gd name="T72" fmla="*/ 163 w 339"/>
                <a:gd name="T73" fmla="*/ 119 h 176"/>
                <a:gd name="T74" fmla="*/ 164 w 339"/>
                <a:gd name="T75" fmla="*/ 49 h 176"/>
                <a:gd name="T76" fmla="*/ 88 w 339"/>
                <a:gd name="T77" fmla="*/ 171 h 176"/>
                <a:gd name="T78" fmla="*/ 79 w 339"/>
                <a:gd name="T79" fmla="*/ 176 h 176"/>
                <a:gd name="T80" fmla="*/ 79 w 339"/>
                <a:gd name="T81" fmla="*/ 176 h 176"/>
                <a:gd name="T82" fmla="*/ 71 w 339"/>
                <a:gd name="T83" fmla="*/ 170 h 176"/>
                <a:gd name="T84" fmla="*/ 71 w 339"/>
                <a:gd name="T85" fmla="*/ 170 h 176"/>
                <a:gd name="T86" fmla="*/ 59 w 339"/>
                <a:gd name="T87" fmla="*/ 126 h 176"/>
                <a:gd name="T88" fmla="*/ 16 w 339"/>
                <a:gd name="T89" fmla="*/ 170 h 176"/>
                <a:gd name="T90" fmla="*/ 16 w 339"/>
                <a:gd name="T91" fmla="*/ 170 h 176"/>
                <a:gd name="T92" fmla="*/ 7 w 339"/>
                <a:gd name="T93" fmla="*/ 172 h 176"/>
                <a:gd name="T94" fmla="*/ 7 w 339"/>
                <a:gd name="T95" fmla="*/ 172 h 176"/>
                <a:gd name="T96" fmla="*/ 3 w 339"/>
                <a:gd name="T97" fmla="*/ 16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9" h="176">
                  <a:moveTo>
                    <a:pt x="3" y="169"/>
                  </a:moveTo>
                  <a:cubicBezTo>
                    <a:pt x="0" y="166"/>
                    <a:pt x="0" y="159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99"/>
                    <a:pt x="63" y="98"/>
                    <a:pt x="6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9" y="100"/>
                    <a:pt x="71" y="102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68" y="8"/>
                    <a:pt x="172" y="6"/>
                    <a:pt x="176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80" y="8"/>
                    <a:pt x="182" y="12"/>
                    <a:pt x="182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3" y="57"/>
                    <a:pt x="226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31" y="58"/>
                    <a:pt x="233" y="59"/>
                    <a:pt x="234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322" y="5"/>
                    <a:pt x="322" y="5"/>
                    <a:pt x="322" y="5"/>
                  </a:cubicBezTo>
                  <a:cubicBezTo>
                    <a:pt x="326" y="1"/>
                    <a:pt x="331" y="0"/>
                    <a:pt x="335" y="4"/>
                  </a:cubicBezTo>
                  <a:cubicBezTo>
                    <a:pt x="335" y="4"/>
                    <a:pt x="335" y="4"/>
                    <a:pt x="335" y="4"/>
                  </a:cubicBezTo>
                  <a:cubicBezTo>
                    <a:pt x="339" y="8"/>
                    <a:pt x="339" y="14"/>
                    <a:pt x="335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49" y="109"/>
                    <a:pt x="246" y="110"/>
                    <a:pt x="243" y="110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0" y="110"/>
                    <a:pt x="238" y="108"/>
                    <a:pt x="236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177" y="126"/>
                    <a:pt x="177" y="126"/>
                    <a:pt x="177" y="126"/>
                  </a:cubicBezTo>
                  <a:cubicBezTo>
                    <a:pt x="174" y="128"/>
                    <a:pt x="171" y="129"/>
                    <a:pt x="168" y="127"/>
                  </a:cubicBezTo>
                  <a:cubicBezTo>
                    <a:pt x="168" y="127"/>
                    <a:pt x="168" y="127"/>
                    <a:pt x="168" y="127"/>
                  </a:cubicBezTo>
                  <a:cubicBezTo>
                    <a:pt x="165" y="126"/>
                    <a:pt x="163" y="123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88" y="171"/>
                    <a:pt x="88" y="171"/>
                    <a:pt x="88" y="171"/>
                  </a:cubicBezTo>
                  <a:cubicBezTo>
                    <a:pt x="86" y="174"/>
                    <a:pt x="82" y="176"/>
                    <a:pt x="79" y="176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75" y="176"/>
                    <a:pt x="72" y="173"/>
                    <a:pt x="71" y="170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4" y="172"/>
                    <a:pt x="10" y="173"/>
                    <a:pt x="7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6" y="172"/>
                    <a:pt x="4" y="171"/>
                    <a:pt x="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2315856" y="3248012"/>
            <a:ext cx="1336523" cy="1293647"/>
            <a:chOff x="3030538" y="663575"/>
            <a:chExt cx="1435101" cy="1389063"/>
          </a:xfrm>
          <a:solidFill>
            <a:schemeClr val="bg1"/>
          </a:solidFill>
        </p:grpSpPr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3030538" y="671513"/>
              <a:ext cx="1098550" cy="1103313"/>
            </a:xfrm>
            <a:custGeom>
              <a:avLst/>
              <a:gdLst>
                <a:gd name="T0" fmla="*/ 188 w 376"/>
                <a:gd name="T1" fmla="*/ 0 h 377"/>
                <a:gd name="T2" fmla="*/ 0 w 376"/>
                <a:gd name="T3" fmla="*/ 189 h 377"/>
                <a:gd name="T4" fmla="*/ 188 w 376"/>
                <a:gd name="T5" fmla="*/ 377 h 377"/>
                <a:gd name="T6" fmla="*/ 376 w 376"/>
                <a:gd name="T7" fmla="*/ 189 h 377"/>
                <a:gd name="T8" fmla="*/ 188 w 376"/>
                <a:gd name="T9" fmla="*/ 0 h 377"/>
                <a:gd name="T10" fmla="*/ 188 w 376"/>
                <a:gd name="T11" fmla="*/ 329 h 377"/>
                <a:gd name="T12" fmla="*/ 48 w 376"/>
                <a:gd name="T13" fmla="*/ 189 h 377"/>
                <a:gd name="T14" fmla="*/ 188 w 376"/>
                <a:gd name="T15" fmla="*/ 48 h 377"/>
                <a:gd name="T16" fmla="*/ 328 w 376"/>
                <a:gd name="T17" fmla="*/ 189 h 377"/>
                <a:gd name="T18" fmla="*/ 188 w 376"/>
                <a:gd name="T19" fmla="*/ 32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377">
                  <a:moveTo>
                    <a:pt x="188" y="0"/>
                  </a:moveTo>
                  <a:cubicBezTo>
                    <a:pt x="84" y="0"/>
                    <a:pt x="0" y="85"/>
                    <a:pt x="0" y="189"/>
                  </a:cubicBezTo>
                  <a:cubicBezTo>
                    <a:pt x="0" y="292"/>
                    <a:pt x="84" y="377"/>
                    <a:pt x="188" y="377"/>
                  </a:cubicBezTo>
                  <a:cubicBezTo>
                    <a:pt x="292" y="377"/>
                    <a:pt x="376" y="292"/>
                    <a:pt x="376" y="189"/>
                  </a:cubicBezTo>
                  <a:cubicBezTo>
                    <a:pt x="376" y="85"/>
                    <a:pt x="292" y="0"/>
                    <a:pt x="188" y="0"/>
                  </a:cubicBezTo>
                  <a:close/>
                  <a:moveTo>
                    <a:pt x="188" y="329"/>
                  </a:moveTo>
                  <a:cubicBezTo>
                    <a:pt x="111" y="329"/>
                    <a:pt x="48" y="266"/>
                    <a:pt x="48" y="189"/>
                  </a:cubicBezTo>
                  <a:cubicBezTo>
                    <a:pt x="48" y="111"/>
                    <a:pt x="111" y="48"/>
                    <a:pt x="188" y="48"/>
                  </a:cubicBezTo>
                  <a:cubicBezTo>
                    <a:pt x="265" y="48"/>
                    <a:pt x="328" y="111"/>
                    <a:pt x="328" y="189"/>
                  </a:cubicBezTo>
                  <a:cubicBezTo>
                    <a:pt x="328" y="266"/>
                    <a:pt x="265" y="329"/>
                    <a:pt x="18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3933826" y="1538288"/>
              <a:ext cx="111125" cy="115888"/>
            </a:xfrm>
            <a:custGeom>
              <a:avLst/>
              <a:gdLst>
                <a:gd name="T0" fmla="*/ 34 w 38"/>
                <a:gd name="T1" fmla="*/ 4 h 40"/>
                <a:gd name="T2" fmla="*/ 34 w 38"/>
                <a:gd name="T3" fmla="*/ 19 h 40"/>
                <a:gd name="T4" fmla="*/ 19 w 38"/>
                <a:gd name="T5" fmla="*/ 35 h 40"/>
                <a:gd name="T6" fmla="*/ 4 w 38"/>
                <a:gd name="T7" fmla="*/ 36 h 40"/>
                <a:gd name="T8" fmla="*/ 4 w 38"/>
                <a:gd name="T9" fmla="*/ 36 h 40"/>
                <a:gd name="T10" fmla="*/ 5 w 38"/>
                <a:gd name="T11" fmla="*/ 21 h 40"/>
                <a:gd name="T12" fmla="*/ 19 w 38"/>
                <a:gd name="T13" fmla="*/ 6 h 40"/>
                <a:gd name="T14" fmla="*/ 34 w 38"/>
                <a:gd name="T1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0">
                  <a:moveTo>
                    <a:pt x="34" y="4"/>
                  </a:moveTo>
                  <a:cubicBezTo>
                    <a:pt x="38" y="8"/>
                    <a:pt x="38" y="15"/>
                    <a:pt x="34" y="19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39"/>
                    <a:pt x="8" y="40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2"/>
                    <a:pt x="1" y="26"/>
                    <a:pt x="5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4" y="1"/>
                    <a:pt x="30" y="0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3971926" y="1573213"/>
              <a:ext cx="493713" cy="479425"/>
            </a:xfrm>
            <a:custGeom>
              <a:avLst/>
              <a:gdLst>
                <a:gd name="T0" fmla="*/ 163 w 169"/>
                <a:gd name="T1" fmla="*/ 104 h 164"/>
                <a:gd name="T2" fmla="*/ 162 w 169"/>
                <a:gd name="T3" fmla="*/ 129 h 164"/>
                <a:gd name="T4" fmla="*/ 137 w 169"/>
                <a:gd name="T5" fmla="*/ 155 h 164"/>
                <a:gd name="T6" fmla="*/ 112 w 169"/>
                <a:gd name="T7" fmla="*/ 158 h 164"/>
                <a:gd name="T8" fmla="*/ 112 w 169"/>
                <a:gd name="T9" fmla="*/ 158 h 164"/>
                <a:gd name="T10" fmla="*/ 7 w 169"/>
                <a:gd name="T11" fmla="*/ 33 h 164"/>
                <a:gd name="T12" fmla="*/ 32 w 169"/>
                <a:gd name="T13" fmla="*/ 7 h 164"/>
                <a:gd name="T14" fmla="*/ 163 w 169"/>
                <a:gd name="T15" fmla="*/ 10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64">
                  <a:moveTo>
                    <a:pt x="163" y="104"/>
                  </a:moveTo>
                  <a:cubicBezTo>
                    <a:pt x="169" y="110"/>
                    <a:pt x="169" y="121"/>
                    <a:pt x="162" y="129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0" y="163"/>
                    <a:pt x="119" y="164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05" y="151"/>
                    <a:pt x="0" y="41"/>
                    <a:pt x="7" y="3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9" y="0"/>
                    <a:pt x="156" y="97"/>
                    <a:pt x="16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4000501" y="771525"/>
              <a:ext cx="271463" cy="58738"/>
            </a:xfrm>
            <a:custGeom>
              <a:avLst/>
              <a:gdLst>
                <a:gd name="T0" fmla="*/ 93 w 93"/>
                <a:gd name="T1" fmla="*/ 10 h 20"/>
                <a:gd name="T2" fmla="*/ 83 w 93"/>
                <a:gd name="T3" fmla="*/ 20 h 20"/>
                <a:gd name="T4" fmla="*/ 9 w 93"/>
                <a:gd name="T5" fmla="*/ 20 h 20"/>
                <a:gd name="T6" fmla="*/ 0 w 93"/>
                <a:gd name="T7" fmla="*/ 10 h 20"/>
                <a:gd name="T8" fmla="*/ 0 w 93"/>
                <a:gd name="T9" fmla="*/ 10 h 20"/>
                <a:gd name="T10" fmla="*/ 9 w 93"/>
                <a:gd name="T11" fmla="*/ 0 h 20"/>
                <a:gd name="T12" fmla="*/ 83 w 93"/>
                <a:gd name="T13" fmla="*/ 0 h 20"/>
                <a:gd name="T14" fmla="*/ 93 w 93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">
                  <a:moveTo>
                    <a:pt x="93" y="10"/>
                  </a:moveTo>
                  <a:cubicBezTo>
                    <a:pt x="93" y="15"/>
                    <a:pt x="89" y="20"/>
                    <a:pt x="8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3" y="4"/>
                    <a:pt x="9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4108451" y="663575"/>
              <a:ext cx="55563" cy="271463"/>
            </a:xfrm>
            <a:custGeom>
              <a:avLst/>
              <a:gdLst>
                <a:gd name="T0" fmla="*/ 9 w 19"/>
                <a:gd name="T1" fmla="*/ 0 h 93"/>
                <a:gd name="T2" fmla="*/ 19 w 19"/>
                <a:gd name="T3" fmla="*/ 10 h 93"/>
                <a:gd name="T4" fmla="*/ 19 w 19"/>
                <a:gd name="T5" fmla="*/ 84 h 93"/>
                <a:gd name="T6" fmla="*/ 9 w 19"/>
                <a:gd name="T7" fmla="*/ 93 h 93"/>
                <a:gd name="T8" fmla="*/ 9 w 19"/>
                <a:gd name="T9" fmla="*/ 93 h 93"/>
                <a:gd name="T10" fmla="*/ 0 w 19"/>
                <a:gd name="T11" fmla="*/ 84 h 93"/>
                <a:gd name="T12" fmla="*/ 0 w 19"/>
                <a:gd name="T13" fmla="*/ 10 h 93"/>
                <a:gd name="T14" fmla="*/ 9 w 19"/>
                <a:gd name="T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93">
                  <a:moveTo>
                    <a:pt x="9" y="0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9"/>
                    <a:pt x="15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3590926" y="844550"/>
              <a:ext cx="354013" cy="287338"/>
            </a:xfrm>
            <a:custGeom>
              <a:avLst/>
              <a:gdLst>
                <a:gd name="T0" fmla="*/ 105 w 121"/>
                <a:gd name="T1" fmla="*/ 93 h 98"/>
                <a:gd name="T2" fmla="*/ 7 w 121"/>
                <a:gd name="T3" fmla="*/ 15 h 98"/>
                <a:gd name="T4" fmla="*/ 7 w 121"/>
                <a:gd name="T5" fmla="*/ 15 h 98"/>
                <a:gd name="T6" fmla="*/ 1 w 121"/>
                <a:gd name="T7" fmla="*/ 7 h 98"/>
                <a:gd name="T8" fmla="*/ 1 w 121"/>
                <a:gd name="T9" fmla="*/ 7 h 98"/>
                <a:gd name="T10" fmla="*/ 9 w 121"/>
                <a:gd name="T11" fmla="*/ 0 h 98"/>
                <a:gd name="T12" fmla="*/ 9 w 121"/>
                <a:gd name="T13" fmla="*/ 0 h 98"/>
                <a:gd name="T14" fmla="*/ 119 w 121"/>
                <a:gd name="T15" fmla="*/ 88 h 98"/>
                <a:gd name="T16" fmla="*/ 119 w 121"/>
                <a:gd name="T17" fmla="*/ 88 h 98"/>
                <a:gd name="T18" fmla="*/ 115 w 121"/>
                <a:gd name="T19" fmla="*/ 98 h 98"/>
                <a:gd name="T20" fmla="*/ 115 w 121"/>
                <a:gd name="T21" fmla="*/ 98 h 98"/>
                <a:gd name="T22" fmla="*/ 112 w 121"/>
                <a:gd name="T23" fmla="*/ 98 h 98"/>
                <a:gd name="T24" fmla="*/ 112 w 121"/>
                <a:gd name="T25" fmla="*/ 98 h 98"/>
                <a:gd name="T26" fmla="*/ 105 w 121"/>
                <a:gd name="T27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98">
                  <a:moveTo>
                    <a:pt x="105" y="93"/>
                  </a:moveTo>
                  <a:cubicBezTo>
                    <a:pt x="91" y="51"/>
                    <a:pt x="53" y="19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1" y="5"/>
                    <a:pt x="103" y="41"/>
                    <a:pt x="119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1" y="92"/>
                    <a:pt x="118" y="96"/>
                    <a:pt x="115" y="98"/>
                  </a:cubicBezTo>
                  <a:cubicBezTo>
                    <a:pt x="115" y="98"/>
                    <a:pt x="115" y="98"/>
                    <a:pt x="115" y="98"/>
                  </a:cubicBezTo>
                  <a:cubicBezTo>
                    <a:pt x="114" y="98"/>
                    <a:pt x="113" y="98"/>
                    <a:pt x="112" y="98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09" y="98"/>
                    <a:pt x="106" y="96"/>
                    <a:pt x="105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3906838" y="1149350"/>
              <a:ext cx="52388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文本框 147"/>
          <p:cNvSpPr txBox="1"/>
          <p:nvPr userDrawn="1"/>
        </p:nvSpPr>
        <p:spPr>
          <a:xfrm>
            <a:off x="1567339" y="5463845"/>
            <a:ext cx="284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认识全图型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48"/>
          <p:cNvSpPr txBox="1"/>
          <p:nvPr userDrawn="1"/>
        </p:nvSpPr>
        <p:spPr>
          <a:xfrm>
            <a:off x="4678682" y="5463845"/>
            <a:ext cx="28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全图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设计技巧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48"/>
          <p:cNvSpPr txBox="1"/>
          <p:nvPr userDrawn="1"/>
        </p:nvSpPr>
        <p:spPr>
          <a:xfrm>
            <a:off x="7789654" y="5463845"/>
            <a:ext cx="284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全图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经典版式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witch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151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 userDrawn="1"/>
        </p:nvSpPr>
        <p:spPr>
          <a:xfrm>
            <a:off x="11459842" y="6297928"/>
            <a:ext cx="359813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15"/>
          <p:cNvSpPr txBox="1"/>
          <p:nvPr userDrawn="1"/>
        </p:nvSpPr>
        <p:spPr>
          <a:xfrm>
            <a:off x="11314703" y="6308651"/>
            <a:ext cx="650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grpSp>
        <p:nvGrpSpPr>
          <p:cNvPr id="47" name="组合 46"/>
          <p:cNvGrpSpPr/>
          <p:nvPr userDrawn="1"/>
        </p:nvGrpSpPr>
        <p:grpSpPr>
          <a:xfrm>
            <a:off x="1938050" y="2049180"/>
            <a:ext cx="2116920" cy="2116920"/>
            <a:chOff x="8171208" y="363766"/>
            <a:chExt cx="2116920" cy="2116920"/>
          </a:xfrm>
        </p:grpSpPr>
        <p:sp>
          <p:nvSpPr>
            <p:cNvPr id="48" name="椭圆 47"/>
            <p:cNvSpPr/>
            <p:nvPr userDrawn="1"/>
          </p:nvSpPr>
          <p:spPr>
            <a:xfrm>
              <a:off x="8171208" y="363766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 userDrawn="1"/>
          </p:nvGrpSpPr>
          <p:grpSpPr>
            <a:xfrm>
              <a:off x="8633063" y="643857"/>
              <a:ext cx="1193210" cy="1836829"/>
              <a:chOff x="9178925" y="1724026"/>
              <a:chExt cx="2598738" cy="4000499"/>
            </a:xfrm>
          </p:grpSpPr>
          <p:sp>
            <p:nvSpPr>
              <p:cNvPr id="50" name="Freeform 1281"/>
              <p:cNvSpPr>
                <a:spLocks/>
              </p:cNvSpPr>
              <p:nvPr/>
            </p:nvSpPr>
            <p:spPr bwMode="auto">
              <a:xfrm>
                <a:off x="10614025" y="5267325"/>
                <a:ext cx="327025" cy="457200"/>
              </a:xfrm>
              <a:custGeom>
                <a:avLst/>
                <a:gdLst>
                  <a:gd name="T0" fmla="*/ 206 w 206"/>
                  <a:gd name="T1" fmla="*/ 0 h 288"/>
                  <a:gd name="T2" fmla="*/ 146 w 206"/>
                  <a:gd name="T3" fmla="*/ 0 h 288"/>
                  <a:gd name="T4" fmla="*/ 61 w 206"/>
                  <a:gd name="T5" fmla="*/ 0 h 288"/>
                  <a:gd name="T6" fmla="*/ 0 w 206"/>
                  <a:gd name="T7" fmla="*/ 0 h 288"/>
                  <a:gd name="T8" fmla="*/ 0 w 206"/>
                  <a:gd name="T9" fmla="*/ 8 h 288"/>
                  <a:gd name="T10" fmla="*/ 61 w 206"/>
                  <a:gd name="T11" fmla="*/ 8 h 288"/>
                  <a:gd name="T12" fmla="*/ 61 w 206"/>
                  <a:gd name="T13" fmla="*/ 288 h 288"/>
                  <a:gd name="T14" fmla="*/ 61 w 206"/>
                  <a:gd name="T15" fmla="*/ 288 h 288"/>
                  <a:gd name="T16" fmla="*/ 146 w 206"/>
                  <a:gd name="T17" fmla="*/ 288 h 288"/>
                  <a:gd name="T18" fmla="*/ 146 w 206"/>
                  <a:gd name="T19" fmla="*/ 288 h 288"/>
                  <a:gd name="T20" fmla="*/ 146 w 206"/>
                  <a:gd name="T21" fmla="*/ 8 h 288"/>
                  <a:gd name="T22" fmla="*/ 206 w 206"/>
                  <a:gd name="T23" fmla="*/ 8 h 288"/>
                  <a:gd name="T24" fmla="*/ 206 w 206"/>
                  <a:gd name="T2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283"/>
              <p:cNvSpPr>
                <a:spLocks/>
              </p:cNvSpPr>
              <p:nvPr/>
            </p:nvSpPr>
            <p:spPr bwMode="auto">
              <a:xfrm>
                <a:off x="10999788" y="5265738"/>
                <a:ext cx="328613" cy="458787"/>
              </a:xfrm>
              <a:custGeom>
                <a:avLst/>
                <a:gdLst>
                  <a:gd name="T0" fmla="*/ 207 w 207"/>
                  <a:gd name="T1" fmla="*/ 0 h 289"/>
                  <a:gd name="T2" fmla="*/ 85 w 207"/>
                  <a:gd name="T3" fmla="*/ 0 h 289"/>
                  <a:gd name="T4" fmla="*/ 55 w 207"/>
                  <a:gd name="T5" fmla="*/ 0 h 289"/>
                  <a:gd name="T6" fmla="*/ 0 w 207"/>
                  <a:gd name="T7" fmla="*/ 0 h 289"/>
                  <a:gd name="T8" fmla="*/ 0 w 207"/>
                  <a:gd name="T9" fmla="*/ 289 h 289"/>
                  <a:gd name="T10" fmla="*/ 55 w 207"/>
                  <a:gd name="T11" fmla="*/ 289 h 289"/>
                  <a:gd name="T12" fmla="*/ 85 w 207"/>
                  <a:gd name="T13" fmla="*/ 289 h 289"/>
                  <a:gd name="T14" fmla="*/ 207 w 207"/>
                  <a:gd name="T15" fmla="*/ 289 h 289"/>
                  <a:gd name="T16" fmla="*/ 207 w 207"/>
                  <a:gd name="T17" fmla="*/ 281 h 289"/>
                  <a:gd name="T18" fmla="*/ 85 w 207"/>
                  <a:gd name="T19" fmla="*/ 281 h 289"/>
                  <a:gd name="T20" fmla="*/ 85 w 207"/>
                  <a:gd name="T21" fmla="*/ 64 h 289"/>
                  <a:gd name="T22" fmla="*/ 161 w 207"/>
                  <a:gd name="T23" fmla="*/ 64 h 289"/>
                  <a:gd name="T24" fmla="*/ 161 w 207"/>
                  <a:gd name="T25" fmla="*/ 56 h 289"/>
                  <a:gd name="T26" fmla="*/ 85 w 207"/>
                  <a:gd name="T27" fmla="*/ 56 h 289"/>
                  <a:gd name="T28" fmla="*/ 85 w 207"/>
                  <a:gd name="T29" fmla="*/ 8 h 289"/>
                  <a:gd name="T30" fmla="*/ 207 w 207"/>
                  <a:gd name="T31" fmla="*/ 8 h 289"/>
                  <a:gd name="T32" fmla="*/ 207 w 207"/>
                  <a:gd name="T33" fmla="*/ 0 h 289"/>
                  <a:gd name="T34" fmla="*/ 207 w 207"/>
                  <a:gd name="T3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284"/>
              <p:cNvSpPr>
                <a:spLocks/>
              </p:cNvSpPr>
              <p:nvPr/>
            </p:nvSpPr>
            <p:spPr bwMode="auto">
              <a:xfrm>
                <a:off x="11777663" y="5457825"/>
                <a:ext cx="0" cy="3175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289"/>
              <p:cNvSpPr>
                <a:spLocks/>
              </p:cNvSpPr>
              <p:nvPr/>
            </p:nvSpPr>
            <p:spPr bwMode="auto">
              <a:xfrm>
                <a:off x="10291763" y="5457825"/>
                <a:ext cx="0" cy="3175"/>
              </a:xfrm>
              <a:custGeom>
                <a:avLst/>
                <a:gdLst>
                  <a:gd name="T0" fmla="*/ 0 h 3"/>
                  <a:gd name="T1" fmla="*/ 2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292"/>
              <p:cNvSpPr>
                <a:spLocks/>
              </p:cNvSpPr>
              <p:nvPr/>
            </p:nvSpPr>
            <p:spPr bwMode="auto">
              <a:xfrm>
                <a:off x="9178925" y="5267325"/>
                <a:ext cx="395288" cy="457200"/>
              </a:xfrm>
              <a:custGeom>
                <a:avLst/>
                <a:gdLst>
                  <a:gd name="T0" fmla="*/ 249 w 249"/>
                  <a:gd name="T1" fmla="*/ 0 h 288"/>
                  <a:gd name="T2" fmla="*/ 207 w 249"/>
                  <a:gd name="T3" fmla="*/ 0 h 288"/>
                  <a:gd name="T4" fmla="*/ 164 w 249"/>
                  <a:gd name="T5" fmla="*/ 0 h 288"/>
                  <a:gd name="T6" fmla="*/ 164 w 249"/>
                  <a:gd name="T7" fmla="*/ 55 h 288"/>
                  <a:gd name="T8" fmla="*/ 85 w 249"/>
                  <a:gd name="T9" fmla="*/ 55 h 288"/>
                  <a:gd name="T10" fmla="*/ 85 w 249"/>
                  <a:gd name="T11" fmla="*/ 0 h 288"/>
                  <a:gd name="T12" fmla="*/ 0 w 249"/>
                  <a:gd name="T13" fmla="*/ 0 h 288"/>
                  <a:gd name="T14" fmla="*/ 0 w 249"/>
                  <a:gd name="T15" fmla="*/ 288 h 288"/>
                  <a:gd name="T16" fmla="*/ 85 w 249"/>
                  <a:gd name="T17" fmla="*/ 288 h 288"/>
                  <a:gd name="T18" fmla="*/ 85 w 249"/>
                  <a:gd name="T19" fmla="*/ 64 h 288"/>
                  <a:gd name="T20" fmla="*/ 164 w 249"/>
                  <a:gd name="T21" fmla="*/ 64 h 288"/>
                  <a:gd name="T22" fmla="*/ 164 w 249"/>
                  <a:gd name="T23" fmla="*/ 288 h 288"/>
                  <a:gd name="T24" fmla="*/ 207 w 249"/>
                  <a:gd name="T25" fmla="*/ 288 h 288"/>
                  <a:gd name="T26" fmla="*/ 249 w 249"/>
                  <a:gd name="T27" fmla="*/ 288 h 288"/>
                  <a:gd name="T28" fmla="*/ 249 w 249"/>
                  <a:gd name="T29" fmla="*/ 288 h 288"/>
                  <a:gd name="T30" fmla="*/ 249 w 249"/>
                  <a:gd name="T3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293"/>
              <p:cNvSpPr>
                <a:spLocks noEditPoints="1"/>
              </p:cNvSpPr>
              <p:nvPr/>
            </p:nvSpPr>
            <p:spPr bwMode="auto">
              <a:xfrm>
                <a:off x="9498013" y="3370263"/>
                <a:ext cx="1916113" cy="677862"/>
              </a:xfrm>
              <a:custGeom>
                <a:avLst/>
                <a:gdLst>
                  <a:gd name="T0" fmla="*/ 1658 w 1660"/>
                  <a:gd name="T1" fmla="*/ 103 h 587"/>
                  <a:gd name="T2" fmla="*/ 1596 w 1660"/>
                  <a:gd name="T3" fmla="*/ 68 h 587"/>
                  <a:gd name="T4" fmla="*/ 1096 w 1660"/>
                  <a:gd name="T5" fmla="*/ 39 h 587"/>
                  <a:gd name="T6" fmla="*/ 837 w 1660"/>
                  <a:gd name="T7" fmla="*/ 149 h 587"/>
                  <a:gd name="T8" fmla="*/ 823 w 1660"/>
                  <a:gd name="T9" fmla="*/ 149 h 587"/>
                  <a:gd name="T10" fmla="*/ 564 w 1660"/>
                  <a:gd name="T11" fmla="*/ 39 h 587"/>
                  <a:gd name="T12" fmla="*/ 64 w 1660"/>
                  <a:gd name="T13" fmla="*/ 68 h 587"/>
                  <a:gd name="T14" fmla="*/ 2 w 1660"/>
                  <a:gd name="T15" fmla="*/ 103 h 587"/>
                  <a:gd name="T16" fmla="*/ 27 w 1660"/>
                  <a:gd name="T17" fmla="*/ 161 h 587"/>
                  <a:gd name="T18" fmla="*/ 98 w 1660"/>
                  <a:gd name="T19" fmla="*/ 296 h 587"/>
                  <a:gd name="T20" fmla="*/ 214 w 1660"/>
                  <a:gd name="T21" fmla="*/ 541 h 587"/>
                  <a:gd name="T22" fmla="*/ 614 w 1660"/>
                  <a:gd name="T23" fmla="*/ 537 h 587"/>
                  <a:gd name="T24" fmla="*/ 828 w 1660"/>
                  <a:gd name="T25" fmla="*/ 238 h 587"/>
                  <a:gd name="T26" fmla="*/ 832 w 1660"/>
                  <a:gd name="T27" fmla="*/ 238 h 587"/>
                  <a:gd name="T28" fmla="*/ 1046 w 1660"/>
                  <a:gd name="T29" fmla="*/ 537 h 587"/>
                  <a:gd name="T30" fmla="*/ 1446 w 1660"/>
                  <a:gd name="T31" fmla="*/ 541 h 587"/>
                  <a:gd name="T32" fmla="*/ 1562 w 1660"/>
                  <a:gd name="T33" fmla="*/ 296 h 587"/>
                  <a:gd name="T34" fmla="*/ 1633 w 1660"/>
                  <a:gd name="T35" fmla="*/ 161 h 587"/>
                  <a:gd name="T36" fmla="*/ 1658 w 1660"/>
                  <a:gd name="T37" fmla="*/ 103 h 587"/>
                  <a:gd name="T38" fmla="*/ 670 w 1660"/>
                  <a:gd name="T39" fmla="*/ 341 h 587"/>
                  <a:gd name="T40" fmla="*/ 588 w 1660"/>
                  <a:gd name="T41" fmla="*/ 489 h 587"/>
                  <a:gd name="T42" fmla="*/ 411 w 1660"/>
                  <a:gd name="T43" fmla="*/ 519 h 587"/>
                  <a:gd name="T44" fmla="*/ 234 w 1660"/>
                  <a:gd name="T45" fmla="*/ 490 h 587"/>
                  <a:gd name="T46" fmla="*/ 160 w 1660"/>
                  <a:gd name="T47" fmla="*/ 316 h 587"/>
                  <a:gd name="T48" fmla="*/ 146 w 1660"/>
                  <a:gd name="T49" fmla="*/ 132 h 587"/>
                  <a:gd name="T50" fmla="*/ 405 w 1660"/>
                  <a:gd name="T51" fmla="*/ 89 h 587"/>
                  <a:gd name="T52" fmla="*/ 702 w 1660"/>
                  <a:gd name="T53" fmla="*/ 170 h 587"/>
                  <a:gd name="T54" fmla="*/ 670 w 1660"/>
                  <a:gd name="T55" fmla="*/ 341 h 587"/>
                  <a:gd name="T56" fmla="*/ 1500 w 1660"/>
                  <a:gd name="T57" fmla="*/ 316 h 587"/>
                  <a:gd name="T58" fmla="*/ 1426 w 1660"/>
                  <a:gd name="T59" fmla="*/ 490 h 587"/>
                  <a:gd name="T60" fmla="*/ 1249 w 1660"/>
                  <a:gd name="T61" fmla="*/ 519 h 587"/>
                  <a:gd name="T62" fmla="*/ 1072 w 1660"/>
                  <a:gd name="T63" fmla="*/ 489 h 587"/>
                  <a:gd name="T64" fmla="*/ 990 w 1660"/>
                  <a:gd name="T65" fmla="*/ 341 h 587"/>
                  <a:gd name="T66" fmla="*/ 958 w 1660"/>
                  <a:gd name="T67" fmla="*/ 170 h 587"/>
                  <a:gd name="T68" fmla="*/ 1255 w 1660"/>
                  <a:gd name="T69" fmla="*/ 89 h 587"/>
                  <a:gd name="T70" fmla="*/ 1514 w 1660"/>
                  <a:gd name="T71" fmla="*/ 132 h 587"/>
                  <a:gd name="T72" fmla="*/ 1500 w 1660"/>
                  <a:gd name="T73" fmla="*/ 316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294"/>
              <p:cNvSpPr>
                <a:spLocks/>
              </p:cNvSpPr>
              <p:nvPr/>
            </p:nvSpPr>
            <p:spPr bwMode="auto">
              <a:xfrm>
                <a:off x="9842500" y="4178300"/>
                <a:ext cx="622300" cy="488950"/>
              </a:xfrm>
              <a:custGeom>
                <a:avLst/>
                <a:gdLst>
                  <a:gd name="T0" fmla="*/ 0 w 538"/>
                  <a:gd name="T1" fmla="*/ 347 h 424"/>
                  <a:gd name="T2" fmla="*/ 153 w 538"/>
                  <a:gd name="T3" fmla="*/ 300 h 424"/>
                  <a:gd name="T4" fmla="*/ 342 w 538"/>
                  <a:gd name="T5" fmla="*/ 163 h 424"/>
                  <a:gd name="T6" fmla="*/ 530 w 538"/>
                  <a:gd name="T7" fmla="*/ 87 h 424"/>
                  <a:gd name="T8" fmla="*/ 407 w 538"/>
                  <a:gd name="T9" fmla="*/ 2 h 424"/>
                  <a:gd name="T10" fmla="*/ 148 w 538"/>
                  <a:gd name="T11" fmla="*/ 180 h 424"/>
                  <a:gd name="T12" fmla="*/ 82 w 538"/>
                  <a:gd name="T13" fmla="*/ 326 h 424"/>
                  <a:gd name="T14" fmla="*/ 0 w 538"/>
                  <a:gd name="T15" fmla="*/ 34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295"/>
              <p:cNvSpPr>
                <a:spLocks/>
              </p:cNvSpPr>
              <p:nvPr/>
            </p:nvSpPr>
            <p:spPr bwMode="auto">
              <a:xfrm>
                <a:off x="10447338" y="4178300"/>
                <a:ext cx="622300" cy="488950"/>
              </a:xfrm>
              <a:custGeom>
                <a:avLst/>
                <a:gdLst>
                  <a:gd name="T0" fmla="*/ 538 w 538"/>
                  <a:gd name="T1" fmla="*/ 347 h 424"/>
                  <a:gd name="T2" fmla="*/ 385 w 538"/>
                  <a:gd name="T3" fmla="*/ 300 h 424"/>
                  <a:gd name="T4" fmla="*/ 196 w 538"/>
                  <a:gd name="T5" fmla="*/ 163 h 424"/>
                  <a:gd name="T6" fmla="*/ 8 w 538"/>
                  <a:gd name="T7" fmla="*/ 87 h 424"/>
                  <a:gd name="T8" fmla="*/ 131 w 538"/>
                  <a:gd name="T9" fmla="*/ 2 h 424"/>
                  <a:gd name="T10" fmla="*/ 390 w 538"/>
                  <a:gd name="T11" fmla="*/ 180 h 424"/>
                  <a:gd name="T12" fmla="*/ 456 w 538"/>
                  <a:gd name="T13" fmla="*/ 326 h 424"/>
                  <a:gd name="T14" fmla="*/ 538 w 538"/>
                  <a:gd name="T15" fmla="*/ 34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296"/>
              <p:cNvSpPr>
                <a:spLocks/>
              </p:cNvSpPr>
              <p:nvPr/>
            </p:nvSpPr>
            <p:spPr bwMode="auto">
              <a:xfrm>
                <a:off x="9632950" y="4111625"/>
                <a:ext cx="1647825" cy="1027112"/>
              </a:xfrm>
              <a:custGeom>
                <a:avLst/>
                <a:gdLst>
                  <a:gd name="T0" fmla="*/ 1260 w 1427"/>
                  <a:gd name="T1" fmla="*/ 225 h 890"/>
                  <a:gd name="T2" fmla="*/ 1018 w 1427"/>
                  <a:gd name="T3" fmla="*/ 547 h 890"/>
                  <a:gd name="T4" fmla="*/ 792 w 1427"/>
                  <a:gd name="T5" fmla="*/ 416 h 890"/>
                  <a:gd name="T6" fmla="*/ 713 w 1427"/>
                  <a:gd name="T7" fmla="*/ 375 h 890"/>
                  <a:gd name="T8" fmla="*/ 634 w 1427"/>
                  <a:gd name="T9" fmla="*/ 416 h 890"/>
                  <a:gd name="T10" fmla="*/ 408 w 1427"/>
                  <a:gd name="T11" fmla="*/ 547 h 890"/>
                  <a:gd name="T12" fmla="*/ 166 w 1427"/>
                  <a:gd name="T13" fmla="*/ 225 h 890"/>
                  <a:gd name="T14" fmla="*/ 0 w 1427"/>
                  <a:gd name="T15" fmla="*/ 0 h 890"/>
                  <a:gd name="T16" fmla="*/ 90 w 1427"/>
                  <a:gd name="T17" fmla="*/ 446 h 890"/>
                  <a:gd name="T18" fmla="*/ 462 w 1427"/>
                  <a:gd name="T19" fmla="*/ 788 h 890"/>
                  <a:gd name="T20" fmla="*/ 713 w 1427"/>
                  <a:gd name="T21" fmla="*/ 880 h 890"/>
                  <a:gd name="T22" fmla="*/ 964 w 1427"/>
                  <a:gd name="T23" fmla="*/ 788 h 890"/>
                  <a:gd name="T24" fmla="*/ 1336 w 1427"/>
                  <a:gd name="T25" fmla="*/ 446 h 890"/>
                  <a:gd name="T26" fmla="*/ 1427 w 1427"/>
                  <a:gd name="T27" fmla="*/ 0 h 890"/>
                  <a:gd name="T28" fmla="*/ 1260 w 1427"/>
                  <a:gd name="T29" fmla="*/ 225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Oval 1297"/>
              <p:cNvSpPr>
                <a:spLocks noChangeArrowheads="1"/>
              </p:cNvSpPr>
              <p:nvPr/>
            </p:nvSpPr>
            <p:spPr bwMode="auto">
              <a:xfrm>
                <a:off x="9197975" y="2443163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298"/>
              <p:cNvSpPr>
                <a:spLocks/>
              </p:cNvSpPr>
              <p:nvPr/>
            </p:nvSpPr>
            <p:spPr bwMode="auto">
              <a:xfrm>
                <a:off x="9628188" y="1724026"/>
                <a:ext cx="1655763" cy="1004887"/>
              </a:xfrm>
              <a:custGeom>
                <a:avLst/>
                <a:gdLst>
                  <a:gd name="T0" fmla="*/ 1430 w 1434"/>
                  <a:gd name="T1" fmla="*/ 673 h 870"/>
                  <a:gd name="T2" fmla="*/ 1430 w 1434"/>
                  <a:gd name="T3" fmla="*/ 672 h 870"/>
                  <a:gd name="T4" fmla="*/ 1429 w 1434"/>
                  <a:gd name="T5" fmla="*/ 671 h 870"/>
                  <a:gd name="T6" fmla="*/ 1156 w 1434"/>
                  <a:gd name="T7" fmla="*/ 95 h 870"/>
                  <a:gd name="T8" fmla="*/ 743 w 1434"/>
                  <a:gd name="T9" fmla="*/ 202 h 870"/>
                  <a:gd name="T10" fmla="*/ 394 w 1434"/>
                  <a:gd name="T11" fmla="*/ 52 h 870"/>
                  <a:gd name="T12" fmla="*/ 4 w 1434"/>
                  <a:gd name="T13" fmla="*/ 672 h 870"/>
                  <a:gd name="T14" fmla="*/ 4 w 1434"/>
                  <a:gd name="T15" fmla="*/ 672 h 870"/>
                  <a:gd name="T16" fmla="*/ 0 w 1434"/>
                  <a:gd name="T17" fmla="*/ 691 h 870"/>
                  <a:gd name="T18" fmla="*/ 60 w 1434"/>
                  <a:gd name="T19" fmla="*/ 762 h 870"/>
                  <a:gd name="T20" fmla="*/ 717 w 1434"/>
                  <a:gd name="T21" fmla="*/ 870 h 870"/>
                  <a:gd name="T22" fmla="*/ 1374 w 1434"/>
                  <a:gd name="T23" fmla="*/ 762 h 870"/>
                  <a:gd name="T24" fmla="*/ 1434 w 1434"/>
                  <a:gd name="T25" fmla="*/ 691 h 870"/>
                  <a:gd name="T26" fmla="*/ 1430 w 1434"/>
                  <a:gd name="T27" fmla="*/ 673 h 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299"/>
              <p:cNvSpPr>
                <a:spLocks/>
              </p:cNvSpPr>
              <p:nvPr/>
            </p:nvSpPr>
            <p:spPr bwMode="auto">
              <a:xfrm>
                <a:off x="9612313" y="2509838"/>
                <a:ext cx="25400" cy="44450"/>
              </a:xfrm>
              <a:custGeom>
                <a:avLst/>
                <a:gdLst>
                  <a:gd name="T0" fmla="*/ 13 w 22"/>
                  <a:gd name="T1" fmla="*/ 11 h 39"/>
                  <a:gd name="T2" fmla="*/ 14 w 22"/>
                  <a:gd name="T3" fmla="*/ 0 h 39"/>
                  <a:gd name="T4" fmla="*/ 14 w 22"/>
                  <a:gd name="T5" fmla="*/ 0 h 39"/>
                  <a:gd name="T6" fmla="*/ 0 w 22"/>
                  <a:gd name="T7" fmla="*/ 37 h 39"/>
                  <a:gd name="T8" fmla="*/ 22 w 22"/>
                  <a:gd name="T9" fmla="*/ 39 h 39"/>
                  <a:gd name="T10" fmla="*/ 13 w 22"/>
                  <a:gd name="T11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300"/>
              <p:cNvSpPr>
                <a:spLocks/>
              </p:cNvSpPr>
              <p:nvPr/>
            </p:nvSpPr>
            <p:spPr bwMode="auto">
              <a:xfrm>
                <a:off x="9939338" y="2970213"/>
                <a:ext cx="411163" cy="38100"/>
              </a:xfrm>
              <a:custGeom>
                <a:avLst/>
                <a:gdLst>
                  <a:gd name="T0" fmla="*/ 0 w 355"/>
                  <a:gd name="T1" fmla="*/ 1 h 33"/>
                  <a:gd name="T2" fmla="*/ 250 w 355"/>
                  <a:gd name="T3" fmla="*/ 33 h 33"/>
                  <a:gd name="T4" fmla="*/ 355 w 355"/>
                  <a:gd name="T5" fmla="*/ 0 h 33"/>
                  <a:gd name="T6" fmla="*/ 0 w 355"/>
                  <a:gd name="T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301"/>
              <p:cNvSpPr>
                <a:spLocks/>
              </p:cNvSpPr>
              <p:nvPr/>
            </p:nvSpPr>
            <p:spPr bwMode="auto">
              <a:xfrm>
                <a:off x="9629775" y="2500313"/>
                <a:ext cx="3175" cy="9525"/>
              </a:xfrm>
              <a:custGeom>
                <a:avLst/>
                <a:gdLst>
                  <a:gd name="T0" fmla="*/ 3 w 3"/>
                  <a:gd name="T1" fmla="*/ 0 h 8"/>
                  <a:gd name="T2" fmla="*/ 3 w 3"/>
                  <a:gd name="T3" fmla="*/ 1 h 8"/>
                  <a:gd name="T4" fmla="*/ 0 w 3"/>
                  <a:gd name="T5" fmla="*/ 8 h 8"/>
                  <a:gd name="T6" fmla="*/ 0 w 3"/>
                  <a:gd name="T7" fmla="*/ 8 h 8"/>
                  <a:gd name="T8" fmla="*/ 3 w 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302"/>
              <p:cNvSpPr>
                <a:spLocks/>
              </p:cNvSpPr>
              <p:nvPr/>
            </p:nvSpPr>
            <p:spPr bwMode="auto">
              <a:xfrm>
                <a:off x="10534650" y="2841625"/>
                <a:ext cx="485775" cy="128587"/>
              </a:xfrm>
              <a:custGeom>
                <a:avLst/>
                <a:gdLst>
                  <a:gd name="T0" fmla="*/ 0 w 421"/>
                  <a:gd name="T1" fmla="*/ 86 h 112"/>
                  <a:gd name="T2" fmla="*/ 382 w 421"/>
                  <a:gd name="T3" fmla="*/ 112 h 112"/>
                  <a:gd name="T4" fmla="*/ 421 w 421"/>
                  <a:gd name="T5" fmla="*/ 104 h 112"/>
                  <a:gd name="T6" fmla="*/ 320 w 421"/>
                  <a:gd name="T7" fmla="*/ 0 h 112"/>
                  <a:gd name="T8" fmla="*/ 0 w 421"/>
                  <a:gd name="T9" fmla="*/ 8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303"/>
              <p:cNvSpPr>
                <a:spLocks/>
              </p:cNvSpPr>
              <p:nvPr/>
            </p:nvSpPr>
            <p:spPr bwMode="auto">
              <a:xfrm>
                <a:off x="10244138" y="2722563"/>
                <a:ext cx="180975" cy="47625"/>
              </a:xfrm>
              <a:custGeom>
                <a:avLst/>
                <a:gdLst>
                  <a:gd name="T0" fmla="*/ 156 w 156"/>
                  <a:gd name="T1" fmla="*/ 6 h 42"/>
                  <a:gd name="T2" fmla="*/ 0 w 156"/>
                  <a:gd name="T3" fmla="*/ 0 h 42"/>
                  <a:gd name="T4" fmla="*/ 11 w 156"/>
                  <a:gd name="T5" fmla="*/ 42 h 42"/>
                  <a:gd name="T6" fmla="*/ 156 w 156"/>
                  <a:gd name="T7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304"/>
              <p:cNvSpPr>
                <a:spLocks/>
              </p:cNvSpPr>
              <p:nvPr/>
            </p:nvSpPr>
            <p:spPr bwMode="auto">
              <a:xfrm>
                <a:off x="10256838" y="2728913"/>
                <a:ext cx="244475" cy="60325"/>
              </a:xfrm>
              <a:custGeom>
                <a:avLst/>
                <a:gdLst>
                  <a:gd name="T0" fmla="*/ 144 w 211"/>
                  <a:gd name="T1" fmla="*/ 52 h 52"/>
                  <a:gd name="T2" fmla="*/ 211 w 211"/>
                  <a:gd name="T3" fmla="*/ 0 h 52"/>
                  <a:gd name="T4" fmla="*/ 172 w 211"/>
                  <a:gd name="T5" fmla="*/ 0 h 52"/>
                  <a:gd name="T6" fmla="*/ 145 w 211"/>
                  <a:gd name="T7" fmla="*/ 0 h 52"/>
                  <a:gd name="T8" fmla="*/ 0 w 211"/>
                  <a:gd name="T9" fmla="*/ 36 h 52"/>
                  <a:gd name="T10" fmla="*/ 144 w 211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305"/>
              <p:cNvSpPr>
                <a:spLocks/>
              </p:cNvSpPr>
              <p:nvPr/>
            </p:nvSpPr>
            <p:spPr bwMode="auto">
              <a:xfrm>
                <a:off x="9812338" y="2651125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306"/>
              <p:cNvSpPr>
                <a:spLocks/>
              </p:cNvSpPr>
              <p:nvPr/>
            </p:nvSpPr>
            <p:spPr bwMode="auto">
              <a:xfrm>
                <a:off x="9602788" y="2552700"/>
                <a:ext cx="158750" cy="80962"/>
              </a:xfrm>
              <a:custGeom>
                <a:avLst/>
                <a:gdLst>
                  <a:gd name="T0" fmla="*/ 82 w 137"/>
                  <a:gd name="T1" fmla="*/ 45 h 71"/>
                  <a:gd name="T2" fmla="*/ 31 w 137"/>
                  <a:gd name="T3" fmla="*/ 2 h 71"/>
                  <a:gd name="T4" fmla="*/ 9 w 137"/>
                  <a:gd name="T5" fmla="*/ 0 h 71"/>
                  <a:gd name="T6" fmla="*/ 0 w 137"/>
                  <a:gd name="T7" fmla="*/ 23 h 71"/>
                  <a:gd name="T8" fmla="*/ 137 w 137"/>
                  <a:gd name="T9" fmla="*/ 71 h 71"/>
                  <a:gd name="T10" fmla="*/ 82 w 137"/>
                  <a:gd name="T11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307"/>
              <p:cNvSpPr>
                <a:spLocks/>
              </p:cNvSpPr>
              <p:nvPr/>
            </p:nvSpPr>
            <p:spPr bwMode="auto">
              <a:xfrm>
                <a:off x="9540875" y="2579688"/>
                <a:ext cx="273050" cy="247650"/>
              </a:xfrm>
              <a:custGeom>
                <a:avLst/>
                <a:gdLst>
                  <a:gd name="T0" fmla="*/ 234 w 236"/>
                  <a:gd name="T1" fmla="*/ 63 h 215"/>
                  <a:gd name="T2" fmla="*/ 190 w 236"/>
                  <a:gd name="T3" fmla="*/ 48 h 215"/>
                  <a:gd name="T4" fmla="*/ 53 w 236"/>
                  <a:gd name="T5" fmla="*/ 0 h 215"/>
                  <a:gd name="T6" fmla="*/ 5 w 236"/>
                  <a:gd name="T7" fmla="*/ 124 h 215"/>
                  <a:gd name="T8" fmla="*/ 4 w 236"/>
                  <a:gd name="T9" fmla="*/ 128 h 215"/>
                  <a:gd name="T10" fmla="*/ 3 w 236"/>
                  <a:gd name="T11" fmla="*/ 130 h 215"/>
                  <a:gd name="T12" fmla="*/ 3 w 236"/>
                  <a:gd name="T13" fmla="*/ 130 h 215"/>
                  <a:gd name="T14" fmla="*/ 0 w 236"/>
                  <a:gd name="T15" fmla="*/ 150 h 215"/>
                  <a:gd name="T16" fmla="*/ 32 w 236"/>
                  <a:gd name="T17" fmla="*/ 215 h 215"/>
                  <a:gd name="T18" fmla="*/ 236 w 236"/>
                  <a:gd name="T19" fmla="*/ 64 h 215"/>
                  <a:gd name="T20" fmla="*/ 234 w 236"/>
                  <a:gd name="T21" fmla="*/ 6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308"/>
              <p:cNvSpPr>
                <a:spLocks/>
              </p:cNvSpPr>
              <p:nvPr/>
            </p:nvSpPr>
            <p:spPr bwMode="auto">
              <a:xfrm>
                <a:off x="10534650" y="2940050"/>
                <a:ext cx="441325" cy="58737"/>
              </a:xfrm>
              <a:custGeom>
                <a:avLst/>
                <a:gdLst>
                  <a:gd name="T0" fmla="*/ 217 w 382"/>
                  <a:gd name="T1" fmla="*/ 51 h 51"/>
                  <a:gd name="T2" fmla="*/ 382 w 382"/>
                  <a:gd name="T3" fmla="*/ 26 h 51"/>
                  <a:gd name="T4" fmla="*/ 0 w 382"/>
                  <a:gd name="T5" fmla="*/ 0 h 51"/>
                  <a:gd name="T6" fmla="*/ 217 w 382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309"/>
              <p:cNvSpPr>
                <a:spLocks/>
              </p:cNvSpPr>
              <p:nvPr/>
            </p:nvSpPr>
            <p:spPr bwMode="auto">
              <a:xfrm>
                <a:off x="10256838" y="2770188"/>
                <a:ext cx="166688" cy="38100"/>
              </a:xfrm>
              <a:custGeom>
                <a:avLst/>
                <a:gdLst>
                  <a:gd name="T0" fmla="*/ 105 w 105"/>
                  <a:gd name="T1" fmla="*/ 12 h 24"/>
                  <a:gd name="T2" fmla="*/ 0 w 105"/>
                  <a:gd name="T3" fmla="*/ 0 h 24"/>
                  <a:gd name="T4" fmla="*/ 82 w 105"/>
                  <a:gd name="T5" fmla="*/ 24 h 24"/>
                  <a:gd name="T6" fmla="*/ 105 w 105"/>
                  <a:gd name="T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310"/>
              <p:cNvSpPr>
                <a:spLocks/>
              </p:cNvSpPr>
              <p:nvPr/>
            </p:nvSpPr>
            <p:spPr bwMode="auto">
              <a:xfrm>
                <a:off x="10350500" y="2808288"/>
                <a:ext cx="184150" cy="161925"/>
              </a:xfrm>
              <a:custGeom>
                <a:avLst/>
                <a:gdLst>
                  <a:gd name="T0" fmla="*/ 0 w 116"/>
                  <a:gd name="T1" fmla="*/ 102 h 102"/>
                  <a:gd name="T2" fmla="*/ 116 w 116"/>
                  <a:gd name="T3" fmla="*/ 83 h 102"/>
                  <a:gd name="T4" fmla="*/ 23 w 116"/>
                  <a:gd name="T5" fmla="*/ 0 h 102"/>
                  <a:gd name="T6" fmla="*/ 0 w 116"/>
                  <a:gd name="T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311"/>
              <p:cNvSpPr>
                <a:spLocks/>
              </p:cNvSpPr>
              <p:nvPr/>
            </p:nvSpPr>
            <p:spPr bwMode="auto">
              <a:xfrm>
                <a:off x="10387013" y="2789238"/>
                <a:ext cx="147638" cy="150812"/>
              </a:xfrm>
              <a:custGeom>
                <a:avLst/>
                <a:gdLst>
                  <a:gd name="T0" fmla="*/ 0 w 93"/>
                  <a:gd name="T1" fmla="*/ 12 h 95"/>
                  <a:gd name="T2" fmla="*/ 93 w 93"/>
                  <a:gd name="T3" fmla="*/ 95 h 95"/>
                  <a:gd name="T4" fmla="*/ 23 w 93"/>
                  <a:gd name="T5" fmla="*/ 0 h 95"/>
                  <a:gd name="T6" fmla="*/ 0 w 93"/>
                  <a:gd name="T7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Rectangle 1312"/>
              <p:cNvSpPr>
                <a:spLocks noChangeArrowheads="1"/>
              </p:cNvSpPr>
              <p:nvPr/>
            </p:nvSpPr>
            <p:spPr bwMode="auto">
              <a:xfrm>
                <a:off x="9813925" y="26527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313"/>
              <p:cNvSpPr>
                <a:spLocks/>
              </p:cNvSpPr>
              <p:nvPr/>
            </p:nvSpPr>
            <p:spPr bwMode="auto">
              <a:xfrm>
                <a:off x="9840913" y="2789238"/>
                <a:ext cx="509588" cy="182562"/>
              </a:xfrm>
              <a:custGeom>
                <a:avLst/>
                <a:gdLst>
                  <a:gd name="T0" fmla="*/ 153 w 441"/>
                  <a:gd name="T1" fmla="*/ 0 h 158"/>
                  <a:gd name="T2" fmla="*/ 0 w 441"/>
                  <a:gd name="T3" fmla="*/ 138 h 158"/>
                  <a:gd name="T4" fmla="*/ 86 w 441"/>
                  <a:gd name="T5" fmla="*/ 158 h 158"/>
                  <a:gd name="T6" fmla="*/ 441 w 441"/>
                  <a:gd name="T7" fmla="*/ 157 h 158"/>
                  <a:gd name="T8" fmla="*/ 153 w 441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314"/>
              <p:cNvSpPr>
                <a:spLocks/>
              </p:cNvSpPr>
              <p:nvPr/>
            </p:nvSpPr>
            <p:spPr bwMode="auto">
              <a:xfrm>
                <a:off x="9813925" y="2652713"/>
                <a:ext cx="307975" cy="136525"/>
              </a:xfrm>
              <a:custGeom>
                <a:avLst/>
                <a:gdLst>
                  <a:gd name="T0" fmla="*/ 176 w 267"/>
                  <a:gd name="T1" fmla="*/ 118 h 118"/>
                  <a:gd name="T2" fmla="*/ 267 w 267"/>
                  <a:gd name="T3" fmla="*/ 51 h 118"/>
                  <a:gd name="T4" fmla="*/ 1 w 267"/>
                  <a:gd name="T5" fmla="*/ 0 h 118"/>
                  <a:gd name="T6" fmla="*/ 0 w 267"/>
                  <a:gd name="T7" fmla="*/ 0 h 118"/>
                  <a:gd name="T8" fmla="*/ 176 w 267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315"/>
              <p:cNvSpPr>
                <a:spLocks/>
              </p:cNvSpPr>
              <p:nvPr/>
            </p:nvSpPr>
            <p:spPr bwMode="auto">
              <a:xfrm>
                <a:off x="10017125" y="2711450"/>
                <a:ext cx="239713" cy="77787"/>
              </a:xfrm>
              <a:custGeom>
                <a:avLst/>
                <a:gdLst>
                  <a:gd name="T0" fmla="*/ 208 w 208"/>
                  <a:gd name="T1" fmla="*/ 51 h 67"/>
                  <a:gd name="T2" fmla="*/ 197 w 208"/>
                  <a:gd name="T3" fmla="*/ 9 h 67"/>
                  <a:gd name="T4" fmla="*/ 91 w 208"/>
                  <a:gd name="T5" fmla="*/ 0 h 67"/>
                  <a:gd name="T6" fmla="*/ 0 w 208"/>
                  <a:gd name="T7" fmla="*/ 67 h 67"/>
                  <a:gd name="T8" fmla="*/ 208 w 208"/>
                  <a:gd name="T9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316"/>
              <p:cNvSpPr>
                <a:spLocks/>
              </p:cNvSpPr>
              <p:nvPr/>
            </p:nvSpPr>
            <p:spPr bwMode="auto">
              <a:xfrm>
                <a:off x="10017125" y="2770188"/>
                <a:ext cx="369888" cy="38100"/>
              </a:xfrm>
              <a:custGeom>
                <a:avLst/>
                <a:gdLst>
                  <a:gd name="T0" fmla="*/ 151 w 233"/>
                  <a:gd name="T1" fmla="*/ 0 h 24"/>
                  <a:gd name="T2" fmla="*/ 0 w 233"/>
                  <a:gd name="T3" fmla="*/ 12 h 24"/>
                  <a:gd name="T4" fmla="*/ 233 w 233"/>
                  <a:gd name="T5" fmla="*/ 24 h 24"/>
                  <a:gd name="T6" fmla="*/ 151 w 233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317"/>
              <p:cNvSpPr>
                <a:spLocks/>
              </p:cNvSpPr>
              <p:nvPr/>
            </p:nvSpPr>
            <p:spPr bwMode="auto">
              <a:xfrm>
                <a:off x="10017125" y="2789238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210 w 233"/>
                  <a:gd name="T3" fmla="*/ 114 h 114"/>
                  <a:gd name="T4" fmla="*/ 233 w 233"/>
                  <a:gd name="T5" fmla="*/ 12 h 114"/>
                  <a:gd name="T6" fmla="*/ 0 w 233"/>
                  <a:gd name="T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318"/>
              <p:cNvSpPr>
                <a:spLocks/>
              </p:cNvSpPr>
              <p:nvPr/>
            </p:nvSpPr>
            <p:spPr bwMode="auto">
              <a:xfrm>
                <a:off x="9821863" y="2789238"/>
                <a:ext cx="195263" cy="158750"/>
              </a:xfrm>
              <a:custGeom>
                <a:avLst/>
                <a:gdLst>
                  <a:gd name="T0" fmla="*/ 25 w 169"/>
                  <a:gd name="T1" fmla="*/ 45 h 138"/>
                  <a:gd name="T2" fmla="*/ 0 w 169"/>
                  <a:gd name="T3" fmla="*/ 134 h 138"/>
                  <a:gd name="T4" fmla="*/ 16 w 169"/>
                  <a:gd name="T5" fmla="*/ 138 h 138"/>
                  <a:gd name="T6" fmla="*/ 169 w 169"/>
                  <a:gd name="T7" fmla="*/ 0 h 138"/>
                  <a:gd name="T8" fmla="*/ 25 w 169"/>
                  <a:gd name="T9" fmla="*/ 4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319"/>
              <p:cNvSpPr>
                <a:spLocks/>
              </p:cNvSpPr>
              <p:nvPr/>
            </p:nvSpPr>
            <p:spPr bwMode="auto">
              <a:xfrm>
                <a:off x="9813925" y="2652713"/>
                <a:ext cx="203200" cy="188912"/>
              </a:xfrm>
              <a:custGeom>
                <a:avLst/>
                <a:gdLst>
                  <a:gd name="T0" fmla="*/ 23 w 128"/>
                  <a:gd name="T1" fmla="*/ 119 h 119"/>
                  <a:gd name="T2" fmla="*/ 128 w 128"/>
                  <a:gd name="T3" fmla="*/ 86 h 119"/>
                  <a:gd name="T4" fmla="*/ 0 w 128"/>
                  <a:gd name="T5" fmla="*/ 0 h 119"/>
                  <a:gd name="T6" fmla="*/ 23 w 128"/>
                  <a:gd name="T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320"/>
              <p:cNvSpPr>
                <a:spLocks/>
              </p:cNvSpPr>
              <p:nvPr/>
            </p:nvSpPr>
            <p:spPr bwMode="auto">
              <a:xfrm>
                <a:off x="9642475" y="2841625"/>
                <a:ext cx="207963" cy="103187"/>
              </a:xfrm>
              <a:custGeom>
                <a:avLst/>
                <a:gdLst>
                  <a:gd name="T0" fmla="*/ 0 w 181"/>
                  <a:gd name="T1" fmla="*/ 28 h 89"/>
                  <a:gd name="T2" fmla="*/ 156 w 181"/>
                  <a:gd name="T3" fmla="*/ 89 h 89"/>
                  <a:gd name="T4" fmla="*/ 181 w 181"/>
                  <a:gd name="T5" fmla="*/ 0 h 89"/>
                  <a:gd name="T6" fmla="*/ 0 w 181"/>
                  <a:gd name="T7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321"/>
              <p:cNvSpPr>
                <a:spLocks/>
              </p:cNvSpPr>
              <p:nvPr/>
            </p:nvSpPr>
            <p:spPr bwMode="auto">
              <a:xfrm>
                <a:off x="9578975" y="2652713"/>
                <a:ext cx="271463" cy="220662"/>
              </a:xfrm>
              <a:custGeom>
                <a:avLst/>
                <a:gdLst>
                  <a:gd name="T0" fmla="*/ 204 w 236"/>
                  <a:gd name="T1" fmla="*/ 0 h 191"/>
                  <a:gd name="T2" fmla="*/ 0 w 236"/>
                  <a:gd name="T3" fmla="*/ 151 h 191"/>
                  <a:gd name="T4" fmla="*/ 55 w 236"/>
                  <a:gd name="T5" fmla="*/ 191 h 191"/>
                  <a:gd name="T6" fmla="*/ 236 w 236"/>
                  <a:gd name="T7" fmla="*/ 163 h 191"/>
                  <a:gd name="T8" fmla="*/ 204 w 236"/>
                  <a:gd name="T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322"/>
              <p:cNvSpPr>
                <a:spLocks/>
              </p:cNvSpPr>
              <p:nvPr/>
            </p:nvSpPr>
            <p:spPr bwMode="auto">
              <a:xfrm>
                <a:off x="10228263" y="2970213"/>
                <a:ext cx="220663" cy="47625"/>
              </a:xfrm>
              <a:custGeom>
                <a:avLst/>
                <a:gdLst>
                  <a:gd name="T0" fmla="*/ 0 w 191"/>
                  <a:gd name="T1" fmla="*/ 33 h 41"/>
                  <a:gd name="T2" fmla="*/ 191 w 191"/>
                  <a:gd name="T3" fmla="*/ 41 h 41"/>
                  <a:gd name="T4" fmla="*/ 105 w 191"/>
                  <a:gd name="T5" fmla="*/ 0 h 41"/>
                  <a:gd name="T6" fmla="*/ 0 w 191"/>
                  <a:gd name="T7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323"/>
              <p:cNvSpPr>
                <a:spLocks/>
              </p:cNvSpPr>
              <p:nvPr/>
            </p:nvSpPr>
            <p:spPr bwMode="auto">
              <a:xfrm>
                <a:off x="10350500" y="2940050"/>
                <a:ext cx="184150" cy="77787"/>
              </a:xfrm>
              <a:custGeom>
                <a:avLst/>
                <a:gdLst>
                  <a:gd name="T0" fmla="*/ 0 w 160"/>
                  <a:gd name="T1" fmla="*/ 26 h 67"/>
                  <a:gd name="T2" fmla="*/ 86 w 160"/>
                  <a:gd name="T3" fmla="*/ 67 h 67"/>
                  <a:gd name="T4" fmla="*/ 92 w 160"/>
                  <a:gd name="T5" fmla="*/ 67 h 67"/>
                  <a:gd name="T6" fmla="*/ 136 w 160"/>
                  <a:gd name="T7" fmla="*/ 66 h 67"/>
                  <a:gd name="T8" fmla="*/ 160 w 160"/>
                  <a:gd name="T9" fmla="*/ 0 h 67"/>
                  <a:gd name="T10" fmla="*/ 0 w 160"/>
                  <a:gd name="T11" fmla="*/ 2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324"/>
              <p:cNvSpPr>
                <a:spLocks/>
              </p:cNvSpPr>
              <p:nvPr/>
            </p:nvSpPr>
            <p:spPr bwMode="auto">
              <a:xfrm>
                <a:off x="10507663" y="2940050"/>
                <a:ext cx="277813" cy="76200"/>
              </a:xfrm>
              <a:custGeom>
                <a:avLst/>
                <a:gdLst>
                  <a:gd name="T0" fmla="*/ 0 w 241"/>
                  <a:gd name="T1" fmla="*/ 66 h 66"/>
                  <a:gd name="T2" fmla="*/ 241 w 241"/>
                  <a:gd name="T3" fmla="*/ 51 h 66"/>
                  <a:gd name="T4" fmla="*/ 24 w 241"/>
                  <a:gd name="T5" fmla="*/ 0 h 66"/>
                  <a:gd name="T6" fmla="*/ 0 w 241"/>
                  <a:gd name="T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325"/>
              <p:cNvSpPr>
                <a:spLocks/>
              </p:cNvSpPr>
              <p:nvPr/>
            </p:nvSpPr>
            <p:spPr bwMode="auto">
              <a:xfrm>
                <a:off x="10904538" y="2841625"/>
                <a:ext cx="358775" cy="119062"/>
              </a:xfrm>
              <a:custGeom>
                <a:avLst/>
                <a:gdLst>
                  <a:gd name="T0" fmla="*/ 101 w 311"/>
                  <a:gd name="T1" fmla="*/ 104 h 104"/>
                  <a:gd name="T2" fmla="*/ 311 w 311"/>
                  <a:gd name="T3" fmla="*/ 31 h 104"/>
                  <a:gd name="T4" fmla="*/ 0 w 311"/>
                  <a:gd name="T5" fmla="*/ 0 h 104"/>
                  <a:gd name="T6" fmla="*/ 101 w 311"/>
                  <a:gd name="T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326"/>
              <p:cNvSpPr>
                <a:spLocks/>
              </p:cNvSpPr>
              <p:nvPr/>
            </p:nvSpPr>
            <p:spPr bwMode="auto">
              <a:xfrm>
                <a:off x="11264900" y="2535238"/>
                <a:ext cx="106363" cy="315912"/>
              </a:xfrm>
              <a:custGeom>
                <a:avLst/>
                <a:gdLst>
                  <a:gd name="T0" fmla="*/ 0 w 91"/>
                  <a:gd name="T1" fmla="*/ 26 h 273"/>
                  <a:gd name="T2" fmla="*/ 36 w 91"/>
                  <a:gd name="T3" fmla="*/ 273 h 273"/>
                  <a:gd name="T4" fmla="*/ 91 w 91"/>
                  <a:gd name="T5" fmla="*/ 188 h 273"/>
                  <a:gd name="T6" fmla="*/ 86 w 91"/>
                  <a:gd name="T7" fmla="*/ 162 h 273"/>
                  <a:gd name="T8" fmla="*/ 86 w 91"/>
                  <a:gd name="T9" fmla="*/ 162 h 273"/>
                  <a:gd name="T10" fmla="*/ 36 w 91"/>
                  <a:gd name="T11" fmla="*/ 33 h 273"/>
                  <a:gd name="T12" fmla="*/ 14 w 91"/>
                  <a:gd name="T13" fmla="*/ 0 h 273"/>
                  <a:gd name="T14" fmla="*/ 0 w 91"/>
                  <a:gd name="T15" fmla="*/ 2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327"/>
              <p:cNvSpPr>
                <a:spLocks/>
              </p:cNvSpPr>
              <p:nvPr/>
            </p:nvSpPr>
            <p:spPr bwMode="auto">
              <a:xfrm>
                <a:off x="10904538" y="2565400"/>
                <a:ext cx="403225" cy="311150"/>
              </a:xfrm>
              <a:custGeom>
                <a:avLst/>
                <a:gdLst>
                  <a:gd name="T0" fmla="*/ 269 w 349"/>
                  <a:gd name="T1" fmla="*/ 34 h 270"/>
                  <a:gd name="T2" fmla="*/ 165 w 349"/>
                  <a:gd name="T3" fmla="*/ 77 h 270"/>
                  <a:gd name="T4" fmla="*/ 0 w 349"/>
                  <a:gd name="T5" fmla="*/ 239 h 270"/>
                  <a:gd name="T6" fmla="*/ 311 w 349"/>
                  <a:gd name="T7" fmla="*/ 270 h 270"/>
                  <a:gd name="T8" fmla="*/ 349 w 349"/>
                  <a:gd name="T9" fmla="*/ 247 h 270"/>
                  <a:gd name="T10" fmla="*/ 313 w 349"/>
                  <a:gd name="T11" fmla="*/ 0 h 270"/>
                  <a:gd name="T12" fmla="*/ 269 w 349"/>
                  <a:gd name="T13" fmla="*/ 34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Rectangle 1328"/>
              <p:cNvSpPr>
                <a:spLocks noChangeArrowheads="1"/>
              </p:cNvSpPr>
              <p:nvPr/>
            </p:nvSpPr>
            <p:spPr bwMode="auto">
              <a:xfrm>
                <a:off x="9813925" y="2652713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329"/>
              <p:cNvSpPr>
                <a:spLocks/>
              </p:cNvSpPr>
              <p:nvPr/>
            </p:nvSpPr>
            <p:spPr bwMode="auto">
              <a:xfrm>
                <a:off x="9813925" y="2652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330"/>
              <p:cNvSpPr>
                <a:spLocks/>
              </p:cNvSpPr>
              <p:nvPr/>
            </p:nvSpPr>
            <p:spPr bwMode="auto">
              <a:xfrm>
                <a:off x="10423525" y="2789238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70 w 233"/>
                  <a:gd name="T3" fmla="*/ 95 h 95"/>
                  <a:gd name="T4" fmla="*/ 233 w 233"/>
                  <a:gd name="T5" fmla="*/ 13 h 95"/>
                  <a:gd name="T6" fmla="*/ 0 w 233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331"/>
              <p:cNvSpPr>
                <a:spLocks/>
              </p:cNvSpPr>
              <p:nvPr/>
            </p:nvSpPr>
            <p:spPr bwMode="auto">
              <a:xfrm>
                <a:off x="10423525" y="2727325"/>
                <a:ext cx="369888" cy="82550"/>
              </a:xfrm>
              <a:custGeom>
                <a:avLst/>
                <a:gdLst>
                  <a:gd name="T0" fmla="*/ 320 w 320"/>
                  <a:gd name="T1" fmla="*/ 72 h 72"/>
                  <a:gd name="T2" fmla="*/ 148 w 320"/>
                  <a:gd name="T3" fmla="*/ 0 h 72"/>
                  <a:gd name="T4" fmla="*/ 67 w 320"/>
                  <a:gd name="T5" fmla="*/ 2 h 72"/>
                  <a:gd name="T6" fmla="*/ 0 w 320"/>
                  <a:gd name="T7" fmla="*/ 54 h 72"/>
                  <a:gd name="T8" fmla="*/ 320 w 320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332"/>
              <p:cNvSpPr>
                <a:spLocks/>
              </p:cNvSpPr>
              <p:nvPr/>
            </p:nvSpPr>
            <p:spPr bwMode="auto">
              <a:xfrm>
                <a:off x="10534650" y="2809875"/>
                <a:ext cx="369888" cy="130175"/>
              </a:xfrm>
              <a:custGeom>
                <a:avLst/>
                <a:gdLst>
                  <a:gd name="T0" fmla="*/ 0 w 233"/>
                  <a:gd name="T1" fmla="*/ 82 h 82"/>
                  <a:gd name="T2" fmla="*/ 233 w 233"/>
                  <a:gd name="T3" fmla="*/ 20 h 82"/>
                  <a:gd name="T4" fmla="*/ 163 w 233"/>
                  <a:gd name="T5" fmla="*/ 0 h 82"/>
                  <a:gd name="T6" fmla="*/ 0 w 233"/>
                  <a:gd name="T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333"/>
              <p:cNvSpPr>
                <a:spLocks/>
              </p:cNvSpPr>
              <p:nvPr/>
            </p:nvSpPr>
            <p:spPr bwMode="auto">
              <a:xfrm>
                <a:off x="10594975" y="2709863"/>
                <a:ext cx="206375" cy="100012"/>
              </a:xfrm>
              <a:custGeom>
                <a:avLst/>
                <a:gdLst>
                  <a:gd name="T0" fmla="*/ 179 w 179"/>
                  <a:gd name="T1" fmla="*/ 0 h 86"/>
                  <a:gd name="T2" fmla="*/ 0 w 179"/>
                  <a:gd name="T3" fmla="*/ 14 h 86"/>
                  <a:gd name="T4" fmla="*/ 172 w 179"/>
                  <a:gd name="T5" fmla="*/ 86 h 86"/>
                  <a:gd name="T6" fmla="*/ 179 w 179"/>
                  <a:gd name="T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334"/>
              <p:cNvSpPr>
                <a:spLocks/>
              </p:cNvSpPr>
              <p:nvPr/>
            </p:nvSpPr>
            <p:spPr bwMode="auto">
              <a:xfrm>
                <a:off x="10793413" y="2681288"/>
                <a:ext cx="188913" cy="128587"/>
              </a:xfrm>
              <a:custGeom>
                <a:avLst/>
                <a:gdLst>
                  <a:gd name="T0" fmla="*/ 163 w 163"/>
                  <a:gd name="T1" fmla="*/ 0 h 111"/>
                  <a:gd name="T2" fmla="*/ 7 w 163"/>
                  <a:gd name="T3" fmla="*/ 25 h 111"/>
                  <a:gd name="T4" fmla="*/ 0 w 163"/>
                  <a:gd name="T5" fmla="*/ 111 h 111"/>
                  <a:gd name="T6" fmla="*/ 163 w 163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335"/>
              <p:cNvSpPr>
                <a:spLocks/>
              </p:cNvSpPr>
              <p:nvPr/>
            </p:nvSpPr>
            <p:spPr bwMode="auto">
              <a:xfrm>
                <a:off x="10793413" y="2654300"/>
                <a:ext cx="301625" cy="187325"/>
              </a:xfrm>
              <a:custGeom>
                <a:avLst/>
                <a:gdLst>
                  <a:gd name="T0" fmla="*/ 96 w 261"/>
                  <a:gd name="T1" fmla="*/ 162 h 162"/>
                  <a:gd name="T2" fmla="*/ 261 w 261"/>
                  <a:gd name="T3" fmla="*/ 0 h 162"/>
                  <a:gd name="T4" fmla="*/ 163 w 261"/>
                  <a:gd name="T5" fmla="*/ 24 h 162"/>
                  <a:gd name="T6" fmla="*/ 0 w 261"/>
                  <a:gd name="T7" fmla="*/ 135 h 162"/>
                  <a:gd name="T8" fmla="*/ 96 w 261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336"/>
              <p:cNvSpPr>
                <a:spLocks/>
              </p:cNvSpPr>
              <p:nvPr/>
            </p:nvSpPr>
            <p:spPr bwMode="auto">
              <a:xfrm>
                <a:off x="11279188" y="2501900"/>
                <a:ext cx="28575" cy="71437"/>
              </a:xfrm>
              <a:custGeom>
                <a:avLst/>
                <a:gdLst>
                  <a:gd name="T0" fmla="*/ 4 w 24"/>
                  <a:gd name="T1" fmla="*/ 18 h 62"/>
                  <a:gd name="T2" fmla="*/ 2 w 24"/>
                  <a:gd name="T3" fmla="*/ 29 h 62"/>
                  <a:gd name="T4" fmla="*/ 24 w 24"/>
                  <a:gd name="T5" fmla="*/ 62 h 62"/>
                  <a:gd name="T6" fmla="*/ 0 w 24"/>
                  <a:gd name="T7" fmla="*/ 0 h 62"/>
                  <a:gd name="T8" fmla="*/ 4 w 24"/>
                  <a:gd name="T9" fmla="*/ 1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9" name="任意多边形 98"/>
          <p:cNvSpPr/>
          <p:nvPr userDrawn="1"/>
        </p:nvSpPr>
        <p:spPr>
          <a:xfrm>
            <a:off x="1831787" y="3897135"/>
            <a:ext cx="2329447" cy="482046"/>
          </a:xfrm>
          <a:custGeom>
            <a:avLst/>
            <a:gdLst>
              <a:gd name="connsiteX0" fmla="*/ 0 w 2541974"/>
              <a:gd name="connsiteY0" fmla="*/ 0 h 636814"/>
              <a:gd name="connsiteX1" fmla="*/ 2541974 w 2541974"/>
              <a:gd name="connsiteY1" fmla="*/ 0 h 636814"/>
              <a:gd name="connsiteX2" fmla="*/ 2372921 w 2541974"/>
              <a:gd name="connsiteY2" fmla="*/ 318407 h 636814"/>
              <a:gd name="connsiteX3" fmla="*/ 2541974 w 2541974"/>
              <a:gd name="connsiteY3" fmla="*/ 636814 h 636814"/>
              <a:gd name="connsiteX4" fmla="*/ 0 w 2541974"/>
              <a:gd name="connsiteY4" fmla="*/ 636814 h 636814"/>
              <a:gd name="connsiteX5" fmla="*/ 168950 w 2541974"/>
              <a:gd name="connsiteY5" fmla="*/ 318407 h 63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close/>
              </a:path>
            </a:pathLst>
          </a:custGeom>
          <a:pattFill prst="ltUpDiag">
            <a:fgClr>
              <a:srgbClr val="2FA6FF"/>
            </a:fgClr>
            <a:bgClr>
              <a:srgbClr val="1D8DE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布衣公子作品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1356" y="1754600"/>
            <a:ext cx="3265288" cy="32652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1" name="文本框 2"/>
          <p:cNvSpPr txBox="1"/>
          <p:nvPr userDrawn="1"/>
        </p:nvSpPr>
        <p:spPr>
          <a:xfrm>
            <a:off x="6442364" y="862014"/>
            <a:ext cx="540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关注布衣公众号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 Semilight" panose="020B0402040204020203" pitchFamily="34" charset="0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 Semilight" panose="020B0402040204020203" pitchFamily="34" charset="0"/>
              </a:rPr>
              <a:t>HR-PPT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 Semilight" panose="020B0402040204020203" pitchFamily="34" charset="0"/>
              </a:rPr>
              <a:t>），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第一时间获得最新作品下载地址，分享布衣知识管理成果，获知网络课程开课详情。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2" name="矩形 101">
            <a:hlinkClick r:id="rId5"/>
          </p:cNvPr>
          <p:cNvSpPr/>
          <p:nvPr userDrawn="1"/>
        </p:nvSpPr>
        <p:spPr>
          <a:xfrm>
            <a:off x="7103318" y="5872022"/>
            <a:ext cx="4369405" cy="378862"/>
          </a:xfrm>
          <a:prstGeom prst="rect">
            <a:avLst/>
          </a:prstGeom>
          <a:noFill/>
        </p:spPr>
        <p:txBody>
          <a:bodyPr wrap="square" lIns="91417" tIns="45708" rIns="91417" bIns="45708">
            <a:spAutoFit/>
          </a:bodyPr>
          <a:lstStyle/>
          <a:p>
            <a:pPr defTabSz="121889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http://bbs.tianya.cn/post-no20-317960-1.shtml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>
            <a:off x="7103318" y="5565728"/>
            <a:ext cx="436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布衣文字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《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我的黄金十年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阅读入口：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4" name="Text Box 54"/>
          <p:cNvSpPr txBox="1">
            <a:spLocks noChangeArrowheads="1"/>
          </p:cNvSpPr>
          <p:nvPr userDrawn="1"/>
        </p:nvSpPr>
        <p:spPr bwMode="auto">
          <a:xfrm>
            <a:off x="1779942" y="5015456"/>
            <a:ext cx="3569111" cy="35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800" kern="1200" dirty="0">
                <a:solidFill>
                  <a:srgbClr val="F3EFE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11020228@qq.com</a:t>
            </a:r>
          </a:p>
        </p:txBody>
      </p:sp>
      <p:sp>
        <p:nvSpPr>
          <p:cNvPr id="105" name="TextBox 10">
            <a:hlinkClick r:id="rId6"/>
          </p:cNvPr>
          <p:cNvSpPr>
            <a:spLocks noChangeArrowheads="1"/>
          </p:cNvSpPr>
          <p:nvPr userDrawn="1"/>
        </p:nvSpPr>
        <p:spPr bwMode="auto">
          <a:xfrm>
            <a:off x="1779942" y="5869825"/>
            <a:ext cx="35691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3EFE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Arial" pitchFamily="34" charset="0"/>
              </a:rPr>
              <a:t>http://weibo.com/teliss</a:t>
            </a:r>
          </a:p>
        </p:txBody>
      </p:sp>
      <p:sp>
        <p:nvSpPr>
          <p:cNvPr id="106" name="Text Box 54">
            <a:hlinkClick r:id="rId7"/>
          </p:cNvPr>
          <p:cNvSpPr txBox="1">
            <a:spLocks noChangeArrowheads="1"/>
          </p:cNvSpPr>
          <p:nvPr userDrawn="1"/>
        </p:nvSpPr>
        <p:spPr bwMode="auto">
          <a:xfrm>
            <a:off x="1779942" y="5442641"/>
            <a:ext cx="3569111" cy="35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800" kern="1200" dirty="0" smtClean="0">
                <a:solidFill>
                  <a:srgbClr val="F3EFE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http://teliss.blog.163.com</a:t>
            </a:r>
            <a:endParaRPr lang="en-US" altLang="zh-CN" sz="1800" kern="1200" dirty="0">
              <a:solidFill>
                <a:srgbClr val="F3EFE5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7" name="组合 106"/>
          <p:cNvGrpSpPr>
            <a:grpSpLocks noChangeAspect="1"/>
          </p:cNvGrpSpPr>
          <p:nvPr userDrawn="1"/>
        </p:nvGrpSpPr>
        <p:grpSpPr>
          <a:xfrm>
            <a:off x="700813" y="949889"/>
            <a:ext cx="4809488" cy="504000"/>
            <a:chOff x="1120776" y="1179513"/>
            <a:chExt cx="3908425" cy="409575"/>
          </a:xfrm>
          <a:solidFill>
            <a:srgbClr val="F3EFE5"/>
          </a:solidFill>
        </p:grpSpPr>
        <p:sp>
          <p:nvSpPr>
            <p:cNvPr id="108" name="Freeform 14"/>
            <p:cNvSpPr>
              <a:spLocks noEditPoints="1"/>
            </p:cNvSpPr>
            <p:nvPr userDrawn="1"/>
          </p:nvSpPr>
          <p:spPr bwMode="auto">
            <a:xfrm>
              <a:off x="1120776" y="1179513"/>
              <a:ext cx="403225" cy="393700"/>
            </a:xfrm>
            <a:custGeom>
              <a:avLst/>
              <a:gdLst>
                <a:gd name="T0" fmla="*/ 16 w 220"/>
                <a:gd name="T1" fmla="*/ 87 h 214"/>
                <a:gd name="T2" fmla="*/ 0 w 220"/>
                <a:gd name="T3" fmla="*/ 68 h 214"/>
                <a:gd name="T4" fmla="*/ 41 w 220"/>
                <a:gd name="T5" fmla="*/ 167 h 214"/>
                <a:gd name="T6" fmla="*/ 58 w 220"/>
                <a:gd name="T7" fmla="*/ 177 h 214"/>
                <a:gd name="T8" fmla="*/ 24 w 220"/>
                <a:gd name="T9" fmla="*/ 49 h 214"/>
                <a:gd name="T10" fmla="*/ 32 w 220"/>
                <a:gd name="T11" fmla="*/ 2 h 214"/>
                <a:gd name="T12" fmla="*/ 24 w 220"/>
                <a:gd name="T13" fmla="*/ 49 h 214"/>
                <a:gd name="T14" fmla="*/ 51 w 220"/>
                <a:gd name="T15" fmla="*/ 125 h 214"/>
                <a:gd name="T16" fmla="*/ 61 w 220"/>
                <a:gd name="T17" fmla="*/ 18 h 214"/>
                <a:gd name="T18" fmla="*/ 88 w 220"/>
                <a:gd name="T19" fmla="*/ 0 h 214"/>
                <a:gd name="T20" fmla="*/ 115 w 220"/>
                <a:gd name="T21" fmla="*/ 5 h 214"/>
                <a:gd name="T22" fmla="*/ 138 w 220"/>
                <a:gd name="T23" fmla="*/ 18 h 214"/>
                <a:gd name="T24" fmla="*/ 111 w 220"/>
                <a:gd name="T25" fmla="*/ 214 h 214"/>
                <a:gd name="T26" fmla="*/ 94 w 220"/>
                <a:gd name="T27" fmla="*/ 196 h 214"/>
                <a:gd name="T28" fmla="*/ 115 w 220"/>
                <a:gd name="T29" fmla="*/ 186 h 214"/>
                <a:gd name="T30" fmla="*/ 49 w 220"/>
                <a:gd name="T31" fmla="*/ 208 h 214"/>
                <a:gd name="T32" fmla="*/ 93 w 220"/>
                <a:gd name="T33" fmla="*/ 143 h 214"/>
                <a:gd name="T34" fmla="*/ 84 w 220"/>
                <a:gd name="T35" fmla="*/ 36 h 214"/>
                <a:gd name="T36" fmla="*/ 115 w 220"/>
                <a:gd name="T37" fmla="*/ 54 h 214"/>
                <a:gd name="T38" fmla="*/ 84 w 220"/>
                <a:gd name="T39" fmla="*/ 36 h 214"/>
                <a:gd name="T40" fmla="*/ 84 w 220"/>
                <a:gd name="T41" fmla="*/ 90 h 214"/>
                <a:gd name="T42" fmla="*/ 115 w 220"/>
                <a:gd name="T43" fmla="*/ 71 h 214"/>
                <a:gd name="T44" fmla="*/ 84 w 220"/>
                <a:gd name="T45" fmla="*/ 106 h 214"/>
                <a:gd name="T46" fmla="*/ 115 w 220"/>
                <a:gd name="T47" fmla="*/ 125 h 214"/>
                <a:gd name="T48" fmla="*/ 84 w 220"/>
                <a:gd name="T49" fmla="*/ 106 h 214"/>
                <a:gd name="T50" fmla="*/ 144 w 220"/>
                <a:gd name="T51" fmla="*/ 79 h 214"/>
                <a:gd name="T52" fmla="*/ 176 w 220"/>
                <a:gd name="T53" fmla="*/ 140 h 214"/>
                <a:gd name="T54" fmla="*/ 145 w 220"/>
                <a:gd name="T55" fmla="*/ 58 h 214"/>
                <a:gd name="T56" fmla="*/ 180 w 220"/>
                <a:gd name="T57" fmla="*/ 39 h 214"/>
                <a:gd name="T58" fmla="*/ 206 w 220"/>
                <a:gd name="T59" fmla="*/ 1 h 214"/>
                <a:gd name="T60" fmla="*/ 220 w 220"/>
                <a:gd name="T61" fmla="*/ 39 h 214"/>
                <a:gd name="T62" fmla="*/ 206 w 220"/>
                <a:gd name="T63" fmla="*/ 58 h 214"/>
                <a:gd name="T64" fmla="*/ 177 w 220"/>
                <a:gd name="T65" fmla="*/ 214 h 214"/>
                <a:gd name="T66" fmla="*/ 157 w 220"/>
                <a:gd name="T67" fmla="*/ 194 h 214"/>
                <a:gd name="T68" fmla="*/ 180 w 220"/>
                <a:gd name="T69" fmla="*/ 184 h 214"/>
                <a:gd name="T70" fmla="*/ 145 w 220"/>
                <a:gd name="T71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0" h="214">
                  <a:moveTo>
                    <a:pt x="16" y="203"/>
                  </a:moveTo>
                  <a:cubicBezTo>
                    <a:pt x="16" y="87"/>
                    <a:pt x="16" y="87"/>
                    <a:pt x="1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7" y="164"/>
                    <a:pt x="53" y="161"/>
                    <a:pt x="58" y="15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47" y="188"/>
                    <a:pt x="33" y="196"/>
                    <a:pt x="16" y="203"/>
                  </a:cubicBezTo>
                  <a:close/>
                  <a:moveTo>
                    <a:pt x="24" y="49"/>
                  </a:moveTo>
                  <a:cubicBezTo>
                    <a:pt x="22" y="36"/>
                    <a:pt x="17" y="20"/>
                    <a:pt x="9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40" y="17"/>
                    <a:pt x="45" y="33"/>
                    <a:pt x="48" y="49"/>
                  </a:cubicBezTo>
                  <a:lnTo>
                    <a:pt x="24" y="49"/>
                  </a:lnTo>
                  <a:close/>
                  <a:moveTo>
                    <a:pt x="51" y="143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3"/>
                    <a:pt x="88" y="7"/>
                    <a:pt x="8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5" y="1"/>
                    <a:pt x="115" y="3"/>
                    <a:pt x="115" y="5"/>
                  </a:cubicBezTo>
                  <a:cubicBezTo>
                    <a:pt x="113" y="11"/>
                    <a:pt x="112" y="15"/>
                    <a:pt x="111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9" y="206"/>
                    <a:pt x="130" y="214"/>
                    <a:pt x="111" y="214"/>
                  </a:cubicBezTo>
                  <a:cubicBezTo>
                    <a:pt x="94" y="214"/>
                    <a:pt x="94" y="214"/>
                    <a:pt x="94" y="214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112" y="196"/>
                    <a:pt x="115" y="193"/>
                    <a:pt x="115" y="186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04" y="175"/>
                    <a:pt x="82" y="195"/>
                    <a:pt x="49" y="208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70" y="178"/>
                    <a:pt x="85" y="162"/>
                    <a:pt x="93" y="143"/>
                  </a:cubicBezTo>
                  <a:lnTo>
                    <a:pt x="51" y="143"/>
                  </a:lnTo>
                  <a:close/>
                  <a:moveTo>
                    <a:pt x="84" y="36"/>
                  </a:moveTo>
                  <a:cubicBezTo>
                    <a:pt x="84" y="54"/>
                    <a:pt x="84" y="54"/>
                    <a:pt x="8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5" y="36"/>
                    <a:pt x="115" y="36"/>
                    <a:pt x="115" y="36"/>
                  </a:cubicBezTo>
                  <a:lnTo>
                    <a:pt x="84" y="36"/>
                  </a:lnTo>
                  <a:close/>
                  <a:moveTo>
                    <a:pt x="84" y="71"/>
                  </a:moveTo>
                  <a:cubicBezTo>
                    <a:pt x="84" y="90"/>
                    <a:pt x="84" y="90"/>
                    <a:pt x="84" y="90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5" y="71"/>
                    <a:pt x="115" y="71"/>
                    <a:pt x="115" y="71"/>
                  </a:cubicBezTo>
                  <a:lnTo>
                    <a:pt x="84" y="71"/>
                  </a:lnTo>
                  <a:close/>
                  <a:moveTo>
                    <a:pt x="84" y="106"/>
                  </a:moveTo>
                  <a:cubicBezTo>
                    <a:pt x="84" y="125"/>
                    <a:pt x="84" y="125"/>
                    <a:pt x="84" y="125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115" y="106"/>
                    <a:pt x="115" y="106"/>
                    <a:pt x="115" y="106"/>
                  </a:cubicBezTo>
                  <a:lnTo>
                    <a:pt x="84" y="106"/>
                  </a:lnTo>
                  <a:close/>
                  <a:moveTo>
                    <a:pt x="155" y="140"/>
                  </a:moveTo>
                  <a:cubicBezTo>
                    <a:pt x="154" y="126"/>
                    <a:pt x="150" y="105"/>
                    <a:pt x="144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9" y="101"/>
                    <a:pt x="174" y="122"/>
                    <a:pt x="176" y="140"/>
                  </a:cubicBezTo>
                  <a:lnTo>
                    <a:pt x="155" y="140"/>
                  </a:lnTo>
                  <a:close/>
                  <a:moveTo>
                    <a:pt x="145" y="58"/>
                  </a:moveTo>
                  <a:cubicBezTo>
                    <a:pt x="145" y="39"/>
                    <a:pt x="145" y="39"/>
                    <a:pt x="145" y="39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06" y="204"/>
                    <a:pt x="196" y="214"/>
                    <a:pt x="177" y="214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69" y="194"/>
                    <a:pt x="169" y="194"/>
                    <a:pt x="169" y="194"/>
                  </a:cubicBezTo>
                  <a:cubicBezTo>
                    <a:pt x="177" y="194"/>
                    <a:pt x="181" y="191"/>
                    <a:pt x="180" y="184"/>
                  </a:cubicBezTo>
                  <a:cubicBezTo>
                    <a:pt x="180" y="58"/>
                    <a:pt x="180" y="58"/>
                    <a:pt x="180" y="58"/>
                  </a:cubicBezTo>
                  <a:lnTo>
                    <a:pt x="145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5"/>
            <p:cNvSpPr>
              <a:spLocks noEditPoints="1"/>
            </p:cNvSpPr>
            <p:nvPr userDrawn="1"/>
          </p:nvSpPr>
          <p:spPr bwMode="auto">
            <a:xfrm>
              <a:off x="1560513" y="1179513"/>
              <a:ext cx="401638" cy="393700"/>
            </a:xfrm>
            <a:custGeom>
              <a:avLst/>
              <a:gdLst>
                <a:gd name="T0" fmla="*/ 16 w 220"/>
                <a:gd name="T1" fmla="*/ 87 h 214"/>
                <a:gd name="T2" fmla="*/ 0 w 220"/>
                <a:gd name="T3" fmla="*/ 68 h 214"/>
                <a:gd name="T4" fmla="*/ 41 w 220"/>
                <a:gd name="T5" fmla="*/ 167 h 214"/>
                <a:gd name="T6" fmla="*/ 58 w 220"/>
                <a:gd name="T7" fmla="*/ 177 h 214"/>
                <a:gd name="T8" fmla="*/ 24 w 220"/>
                <a:gd name="T9" fmla="*/ 49 h 214"/>
                <a:gd name="T10" fmla="*/ 32 w 220"/>
                <a:gd name="T11" fmla="*/ 2 h 214"/>
                <a:gd name="T12" fmla="*/ 24 w 220"/>
                <a:gd name="T13" fmla="*/ 49 h 214"/>
                <a:gd name="T14" fmla="*/ 51 w 220"/>
                <a:gd name="T15" fmla="*/ 125 h 214"/>
                <a:gd name="T16" fmla="*/ 61 w 220"/>
                <a:gd name="T17" fmla="*/ 18 h 214"/>
                <a:gd name="T18" fmla="*/ 88 w 220"/>
                <a:gd name="T19" fmla="*/ 0 h 214"/>
                <a:gd name="T20" fmla="*/ 115 w 220"/>
                <a:gd name="T21" fmla="*/ 5 h 214"/>
                <a:gd name="T22" fmla="*/ 138 w 220"/>
                <a:gd name="T23" fmla="*/ 18 h 214"/>
                <a:gd name="T24" fmla="*/ 111 w 220"/>
                <a:gd name="T25" fmla="*/ 214 h 214"/>
                <a:gd name="T26" fmla="*/ 94 w 220"/>
                <a:gd name="T27" fmla="*/ 196 h 214"/>
                <a:gd name="T28" fmla="*/ 115 w 220"/>
                <a:gd name="T29" fmla="*/ 186 h 214"/>
                <a:gd name="T30" fmla="*/ 49 w 220"/>
                <a:gd name="T31" fmla="*/ 208 h 214"/>
                <a:gd name="T32" fmla="*/ 93 w 220"/>
                <a:gd name="T33" fmla="*/ 143 h 214"/>
                <a:gd name="T34" fmla="*/ 84 w 220"/>
                <a:gd name="T35" fmla="*/ 36 h 214"/>
                <a:gd name="T36" fmla="*/ 115 w 220"/>
                <a:gd name="T37" fmla="*/ 54 h 214"/>
                <a:gd name="T38" fmla="*/ 84 w 220"/>
                <a:gd name="T39" fmla="*/ 36 h 214"/>
                <a:gd name="T40" fmla="*/ 84 w 220"/>
                <a:gd name="T41" fmla="*/ 90 h 214"/>
                <a:gd name="T42" fmla="*/ 115 w 220"/>
                <a:gd name="T43" fmla="*/ 71 h 214"/>
                <a:gd name="T44" fmla="*/ 84 w 220"/>
                <a:gd name="T45" fmla="*/ 106 h 214"/>
                <a:gd name="T46" fmla="*/ 115 w 220"/>
                <a:gd name="T47" fmla="*/ 125 h 214"/>
                <a:gd name="T48" fmla="*/ 84 w 220"/>
                <a:gd name="T49" fmla="*/ 106 h 214"/>
                <a:gd name="T50" fmla="*/ 144 w 220"/>
                <a:gd name="T51" fmla="*/ 79 h 214"/>
                <a:gd name="T52" fmla="*/ 176 w 220"/>
                <a:gd name="T53" fmla="*/ 140 h 214"/>
                <a:gd name="T54" fmla="*/ 145 w 220"/>
                <a:gd name="T55" fmla="*/ 58 h 214"/>
                <a:gd name="T56" fmla="*/ 180 w 220"/>
                <a:gd name="T57" fmla="*/ 39 h 214"/>
                <a:gd name="T58" fmla="*/ 206 w 220"/>
                <a:gd name="T59" fmla="*/ 1 h 214"/>
                <a:gd name="T60" fmla="*/ 220 w 220"/>
                <a:gd name="T61" fmla="*/ 39 h 214"/>
                <a:gd name="T62" fmla="*/ 206 w 220"/>
                <a:gd name="T63" fmla="*/ 58 h 214"/>
                <a:gd name="T64" fmla="*/ 177 w 220"/>
                <a:gd name="T65" fmla="*/ 214 h 214"/>
                <a:gd name="T66" fmla="*/ 157 w 220"/>
                <a:gd name="T67" fmla="*/ 194 h 214"/>
                <a:gd name="T68" fmla="*/ 180 w 220"/>
                <a:gd name="T69" fmla="*/ 184 h 214"/>
                <a:gd name="T70" fmla="*/ 145 w 220"/>
                <a:gd name="T71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0" h="214">
                  <a:moveTo>
                    <a:pt x="16" y="203"/>
                  </a:moveTo>
                  <a:cubicBezTo>
                    <a:pt x="16" y="87"/>
                    <a:pt x="16" y="87"/>
                    <a:pt x="1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7" y="164"/>
                    <a:pt x="53" y="161"/>
                    <a:pt x="58" y="15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47" y="188"/>
                    <a:pt x="33" y="196"/>
                    <a:pt x="16" y="203"/>
                  </a:cubicBezTo>
                  <a:close/>
                  <a:moveTo>
                    <a:pt x="24" y="49"/>
                  </a:moveTo>
                  <a:cubicBezTo>
                    <a:pt x="22" y="36"/>
                    <a:pt x="17" y="20"/>
                    <a:pt x="9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40" y="17"/>
                    <a:pt x="45" y="33"/>
                    <a:pt x="48" y="49"/>
                  </a:cubicBezTo>
                  <a:lnTo>
                    <a:pt x="24" y="49"/>
                  </a:lnTo>
                  <a:close/>
                  <a:moveTo>
                    <a:pt x="51" y="143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3"/>
                    <a:pt x="88" y="7"/>
                    <a:pt x="8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5" y="1"/>
                    <a:pt x="115" y="3"/>
                    <a:pt x="115" y="5"/>
                  </a:cubicBezTo>
                  <a:cubicBezTo>
                    <a:pt x="113" y="11"/>
                    <a:pt x="112" y="15"/>
                    <a:pt x="111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9" y="206"/>
                    <a:pt x="130" y="214"/>
                    <a:pt x="111" y="214"/>
                  </a:cubicBezTo>
                  <a:cubicBezTo>
                    <a:pt x="94" y="214"/>
                    <a:pt x="94" y="214"/>
                    <a:pt x="94" y="214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112" y="196"/>
                    <a:pt x="115" y="193"/>
                    <a:pt x="115" y="186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04" y="175"/>
                    <a:pt x="82" y="195"/>
                    <a:pt x="49" y="208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70" y="178"/>
                    <a:pt x="85" y="162"/>
                    <a:pt x="93" y="143"/>
                  </a:cubicBezTo>
                  <a:lnTo>
                    <a:pt x="51" y="143"/>
                  </a:lnTo>
                  <a:close/>
                  <a:moveTo>
                    <a:pt x="84" y="36"/>
                  </a:moveTo>
                  <a:cubicBezTo>
                    <a:pt x="84" y="54"/>
                    <a:pt x="84" y="54"/>
                    <a:pt x="8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5" y="36"/>
                    <a:pt x="115" y="36"/>
                    <a:pt x="115" y="36"/>
                  </a:cubicBezTo>
                  <a:lnTo>
                    <a:pt x="84" y="36"/>
                  </a:lnTo>
                  <a:close/>
                  <a:moveTo>
                    <a:pt x="84" y="71"/>
                  </a:moveTo>
                  <a:cubicBezTo>
                    <a:pt x="84" y="90"/>
                    <a:pt x="84" y="90"/>
                    <a:pt x="84" y="90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5" y="71"/>
                    <a:pt x="115" y="71"/>
                    <a:pt x="115" y="71"/>
                  </a:cubicBezTo>
                  <a:lnTo>
                    <a:pt x="84" y="71"/>
                  </a:lnTo>
                  <a:close/>
                  <a:moveTo>
                    <a:pt x="84" y="106"/>
                  </a:moveTo>
                  <a:cubicBezTo>
                    <a:pt x="84" y="125"/>
                    <a:pt x="84" y="125"/>
                    <a:pt x="84" y="125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115" y="106"/>
                    <a:pt x="115" y="106"/>
                    <a:pt x="115" y="106"/>
                  </a:cubicBezTo>
                  <a:lnTo>
                    <a:pt x="84" y="106"/>
                  </a:lnTo>
                  <a:close/>
                  <a:moveTo>
                    <a:pt x="155" y="140"/>
                  </a:moveTo>
                  <a:cubicBezTo>
                    <a:pt x="154" y="126"/>
                    <a:pt x="150" y="105"/>
                    <a:pt x="144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9" y="101"/>
                    <a:pt x="174" y="122"/>
                    <a:pt x="176" y="140"/>
                  </a:cubicBezTo>
                  <a:lnTo>
                    <a:pt x="155" y="140"/>
                  </a:lnTo>
                  <a:close/>
                  <a:moveTo>
                    <a:pt x="145" y="58"/>
                  </a:moveTo>
                  <a:cubicBezTo>
                    <a:pt x="145" y="39"/>
                    <a:pt x="145" y="39"/>
                    <a:pt x="145" y="39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06" y="204"/>
                    <a:pt x="196" y="214"/>
                    <a:pt x="177" y="214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69" y="194"/>
                    <a:pt x="169" y="194"/>
                    <a:pt x="169" y="194"/>
                  </a:cubicBezTo>
                  <a:cubicBezTo>
                    <a:pt x="177" y="194"/>
                    <a:pt x="181" y="191"/>
                    <a:pt x="180" y="184"/>
                  </a:cubicBezTo>
                  <a:cubicBezTo>
                    <a:pt x="180" y="58"/>
                    <a:pt x="180" y="58"/>
                    <a:pt x="180" y="58"/>
                  </a:cubicBezTo>
                  <a:lnTo>
                    <a:pt x="145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6"/>
            <p:cNvSpPr>
              <a:spLocks noEditPoints="1"/>
            </p:cNvSpPr>
            <p:nvPr userDrawn="1"/>
          </p:nvSpPr>
          <p:spPr bwMode="auto">
            <a:xfrm>
              <a:off x="2017713" y="1181100"/>
              <a:ext cx="382588" cy="395288"/>
            </a:xfrm>
            <a:custGeom>
              <a:avLst/>
              <a:gdLst>
                <a:gd name="T0" fmla="*/ 0 w 209"/>
                <a:gd name="T1" fmla="*/ 176 h 215"/>
                <a:gd name="T2" fmla="*/ 0 w 209"/>
                <a:gd name="T3" fmla="*/ 24 h 215"/>
                <a:gd name="T4" fmla="*/ 25 w 209"/>
                <a:gd name="T5" fmla="*/ 24 h 215"/>
                <a:gd name="T6" fmla="*/ 25 w 209"/>
                <a:gd name="T7" fmla="*/ 147 h 215"/>
                <a:gd name="T8" fmla="*/ 43 w 209"/>
                <a:gd name="T9" fmla="*/ 143 h 215"/>
                <a:gd name="T10" fmla="*/ 46 w 209"/>
                <a:gd name="T11" fmla="*/ 142 h 215"/>
                <a:gd name="T12" fmla="*/ 46 w 209"/>
                <a:gd name="T13" fmla="*/ 0 h 215"/>
                <a:gd name="T14" fmla="*/ 72 w 209"/>
                <a:gd name="T15" fmla="*/ 0 h 215"/>
                <a:gd name="T16" fmla="*/ 72 w 209"/>
                <a:gd name="T17" fmla="*/ 214 h 215"/>
                <a:gd name="T18" fmla="*/ 46 w 209"/>
                <a:gd name="T19" fmla="*/ 214 h 215"/>
                <a:gd name="T20" fmla="*/ 46 w 209"/>
                <a:gd name="T21" fmla="*/ 165 h 215"/>
                <a:gd name="T22" fmla="*/ 0 w 209"/>
                <a:gd name="T23" fmla="*/ 176 h 215"/>
                <a:gd name="T24" fmla="*/ 78 w 209"/>
                <a:gd name="T25" fmla="*/ 83 h 215"/>
                <a:gd name="T26" fmla="*/ 78 w 209"/>
                <a:gd name="T27" fmla="*/ 64 h 215"/>
                <a:gd name="T28" fmla="*/ 108 w 209"/>
                <a:gd name="T29" fmla="*/ 0 h 215"/>
                <a:gd name="T30" fmla="*/ 137 w 209"/>
                <a:gd name="T31" fmla="*/ 0 h 215"/>
                <a:gd name="T32" fmla="*/ 132 w 209"/>
                <a:gd name="T33" fmla="*/ 25 h 215"/>
                <a:gd name="T34" fmla="*/ 209 w 209"/>
                <a:gd name="T35" fmla="*/ 25 h 215"/>
                <a:gd name="T36" fmla="*/ 209 w 209"/>
                <a:gd name="T37" fmla="*/ 45 h 215"/>
                <a:gd name="T38" fmla="*/ 189 w 209"/>
                <a:gd name="T39" fmla="*/ 45 h 215"/>
                <a:gd name="T40" fmla="*/ 158 w 209"/>
                <a:gd name="T41" fmla="*/ 159 h 215"/>
                <a:gd name="T42" fmla="*/ 207 w 209"/>
                <a:gd name="T43" fmla="*/ 195 h 215"/>
                <a:gd name="T44" fmla="*/ 207 w 209"/>
                <a:gd name="T45" fmla="*/ 215 h 215"/>
                <a:gd name="T46" fmla="*/ 143 w 209"/>
                <a:gd name="T47" fmla="*/ 176 h 215"/>
                <a:gd name="T48" fmla="*/ 81 w 209"/>
                <a:gd name="T49" fmla="*/ 215 h 215"/>
                <a:gd name="T50" fmla="*/ 81 w 209"/>
                <a:gd name="T51" fmla="*/ 196 h 215"/>
                <a:gd name="T52" fmla="*/ 128 w 209"/>
                <a:gd name="T53" fmla="*/ 159 h 215"/>
                <a:gd name="T54" fmla="*/ 93 w 209"/>
                <a:gd name="T55" fmla="*/ 76 h 215"/>
                <a:gd name="T56" fmla="*/ 84 w 209"/>
                <a:gd name="T57" fmla="*/ 80 h 215"/>
                <a:gd name="T58" fmla="*/ 78 w 209"/>
                <a:gd name="T59" fmla="*/ 83 h 215"/>
                <a:gd name="T60" fmla="*/ 120 w 209"/>
                <a:gd name="T61" fmla="*/ 66 h 215"/>
                <a:gd name="T62" fmla="*/ 143 w 209"/>
                <a:gd name="T63" fmla="*/ 138 h 215"/>
                <a:gd name="T64" fmla="*/ 162 w 209"/>
                <a:gd name="T65" fmla="*/ 45 h 215"/>
                <a:gd name="T66" fmla="*/ 123 w 209"/>
                <a:gd name="T67" fmla="*/ 45 h 215"/>
                <a:gd name="T68" fmla="*/ 106 w 209"/>
                <a:gd name="T69" fmla="*/ 66 h 215"/>
                <a:gd name="T70" fmla="*/ 120 w 209"/>
                <a:gd name="T71" fmla="*/ 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9" h="215">
                  <a:moveTo>
                    <a:pt x="0" y="176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30" y="146"/>
                    <a:pt x="36" y="145"/>
                    <a:pt x="43" y="143"/>
                  </a:cubicBezTo>
                  <a:cubicBezTo>
                    <a:pt x="42" y="143"/>
                    <a:pt x="43" y="143"/>
                    <a:pt x="46" y="1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46" y="214"/>
                    <a:pt x="46" y="214"/>
                    <a:pt x="46" y="214"/>
                  </a:cubicBezTo>
                  <a:cubicBezTo>
                    <a:pt x="46" y="165"/>
                    <a:pt x="46" y="165"/>
                    <a:pt x="46" y="165"/>
                  </a:cubicBezTo>
                  <a:cubicBezTo>
                    <a:pt x="32" y="170"/>
                    <a:pt x="16" y="173"/>
                    <a:pt x="0" y="176"/>
                  </a:cubicBezTo>
                  <a:close/>
                  <a:moveTo>
                    <a:pt x="78" y="83"/>
                  </a:moveTo>
                  <a:cubicBezTo>
                    <a:pt x="78" y="64"/>
                    <a:pt x="78" y="64"/>
                    <a:pt x="78" y="64"/>
                  </a:cubicBezTo>
                  <a:cubicBezTo>
                    <a:pt x="96" y="49"/>
                    <a:pt x="106" y="28"/>
                    <a:pt x="10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6" y="9"/>
                    <a:pt x="134" y="18"/>
                    <a:pt x="132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8" y="95"/>
                    <a:pt x="178" y="133"/>
                    <a:pt x="158" y="159"/>
                  </a:cubicBezTo>
                  <a:cubicBezTo>
                    <a:pt x="172" y="174"/>
                    <a:pt x="189" y="186"/>
                    <a:pt x="207" y="195"/>
                  </a:cubicBezTo>
                  <a:cubicBezTo>
                    <a:pt x="207" y="215"/>
                    <a:pt x="207" y="215"/>
                    <a:pt x="207" y="215"/>
                  </a:cubicBezTo>
                  <a:cubicBezTo>
                    <a:pt x="179" y="203"/>
                    <a:pt x="158" y="190"/>
                    <a:pt x="143" y="176"/>
                  </a:cubicBezTo>
                  <a:cubicBezTo>
                    <a:pt x="130" y="188"/>
                    <a:pt x="110" y="201"/>
                    <a:pt x="81" y="215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100" y="184"/>
                    <a:pt x="116" y="172"/>
                    <a:pt x="128" y="159"/>
                  </a:cubicBezTo>
                  <a:cubicBezTo>
                    <a:pt x="112" y="138"/>
                    <a:pt x="101" y="110"/>
                    <a:pt x="93" y="76"/>
                  </a:cubicBezTo>
                  <a:cubicBezTo>
                    <a:pt x="91" y="77"/>
                    <a:pt x="88" y="78"/>
                    <a:pt x="84" y="80"/>
                  </a:cubicBezTo>
                  <a:cubicBezTo>
                    <a:pt x="81" y="82"/>
                    <a:pt x="80" y="83"/>
                    <a:pt x="78" y="83"/>
                  </a:cubicBezTo>
                  <a:close/>
                  <a:moveTo>
                    <a:pt x="120" y="66"/>
                  </a:moveTo>
                  <a:cubicBezTo>
                    <a:pt x="124" y="96"/>
                    <a:pt x="132" y="119"/>
                    <a:pt x="143" y="138"/>
                  </a:cubicBezTo>
                  <a:cubicBezTo>
                    <a:pt x="155" y="116"/>
                    <a:pt x="161" y="85"/>
                    <a:pt x="162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8" y="53"/>
                    <a:pt x="112" y="60"/>
                    <a:pt x="106" y="66"/>
                  </a:cubicBezTo>
                  <a:lnTo>
                    <a:pt x="120" y="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7"/>
            <p:cNvSpPr>
              <a:spLocks noEditPoints="1"/>
            </p:cNvSpPr>
            <p:nvPr userDrawn="1"/>
          </p:nvSpPr>
          <p:spPr bwMode="auto">
            <a:xfrm>
              <a:off x="2443163" y="1184275"/>
              <a:ext cx="398463" cy="384175"/>
            </a:xfrm>
            <a:custGeom>
              <a:avLst/>
              <a:gdLst>
                <a:gd name="T0" fmla="*/ 10 w 217"/>
                <a:gd name="T1" fmla="*/ 23 h 209"/>
                <a:gd name="T2" fmla="*/ 10 w 217"/>
                <a:gd name="T3" fmla="*/ 6 h 209"/>
                <a:gd name="T4" fmla="*/ 130 w 217"/>
                <a:gd name="T5" fmla="*/ 6 h 209"/>
                <a:gd name="T6" fmla="*/ 203 w 217"/>
                <a:gd name="T7" fmla="*/ 0 h 209"/>
                <a:gd name="T8" fmla="*/ 203 w 217"/>
                <a:gd name="T9" fmla="*/ 17 h 209"/>
                <a:gd name="T10" fmla="*/ 137 w 217"/>
                <a:gd name="T11" fmla="*/ 23 h 209"/>
                <a:gd name="T12" fmla="*/ 117 w 217"/>
                <a:gd name="T13" fmla="*/ 23 h 209"/>
                <a:gd name="T14" fmla="*/ 115 w 217"/>
                <a:gd name="T15" fmla="*/ 30 h 209"/>
                <a:gd name="T16" fmla="*/ 113 w 217"/>
                <a:gd name="T17" fmla="*/ 38 h 209"/>
                <a:gd name="T18" fmla="*/ 200 w 217"/>
                <a:gd name="T19" fmla="*/ 38 h 209"/>
                <a:gd name="T20" fmla="*/ 200 w 217"/>
                <a:gd name="T21" fmla="*/ 54 h 209"/>
                <a:gd name="T22" fmla="*/ 106 w 217"/>
                <a:gd name="T23" fmla="*/ 54 h 209"/>
                <a:gd name="T24" fmla="*/ 98 w 217"/>
                <a:gd name="T25" fmla="*/ 70 h 209"/>
                <a:gd name="T26" fmla="*/ 217 w 217"/>
                <a:gd name="T27" fmla="*/ 70 h 209"/>
                <a:gd name="T28" fmla="*/ 217 w 217"/>
                <a:gd name="T29" fmla="*/ 87 h 209"/>
                <a:gd name="T30" fmla="*/ 85 w 217"/>
                <a:gd name="T31" fmla="*/ 87 h 209"/>
                <a:gd name="T32" fmla="*/ 70 w 217"/>
                <a:gd name="T33" fmla="*/ 102 h 209"/>
                <a:gd name="T34" fmla="*/ 194 w 217"/>
                <a:gd name="T35" fmla="*/ 102 h 209"/>
                <a:gd name="T36" fmla="*/ 194 w 217"/>
                <a:gd name="T37" fmla="*/ 179 h 209"/>
                <a:gd name="T38" fmla="*/ 161 w 217"/>
                <a:gd name="T39" fmla="*/ 209 h 209"/>
                <a:gd name="T40" fmla="*/ 38 w 217"/>
                <a:gd name="T41" fmla="*/ 209 h 209"/>
                <a:gd name="T42" fmla="*/ 38 w 217"/>
                <a:gd name="T43" fmla="*/ 125 h 209"/>
                <a:gd name="T44" fmla="*/ 0 w 217"/>
                <a:gd name="T45" fmla="*/ 145 h 209"/>
                <a:gd name="T46" fmla="*/ 0 w 217"/>
                <a:gd name="T47" fmla="*/ 126 h 209"/>
                <a:gd name="T48" fmla="*/ 53 w 217"/>
                <a:gd name="T49" fmla="*/ 87 h 209"/>
                <a:gd name="T50" fmla="*/ 0 w 217"/>
                <a:gd name="T51" fmla="*/ 87 h 209"/>
                <a:gd name="T52" fmla="*/ 0 w 217"/>
                <a:gd name="T53" fmla="*/ 70 h 209"/>
                <a:gd name="T54" fmla="*/ 66 w 217"/>
                <a:gd name="T55" fmla="*/ 70 h 209"/>
                <a:gd name="T56" fmla="*/ 74 w 217"/>
                <a:gd name="T57" fmla="*/ 54 h 209"/>
                <a:gd name="T58" fmla="*/ 15 w 217"/>
                <a:gd name="T59" fmla="*/ 54 h 209"/>
                <a:gd name="T60" fmla="*/ 15 w 217"/>
                <a:gd name="T61" fmla="*/ 38 h 209"/>
                <a:gd name="T62" fmla="*/ 82 w 217"/>
                <a:gd name="T63" fmla="*/ 38 h 209"/>
                <a:gd name="T64" fmla="*/ 86 w 217"/>
                <a:gd name="T65" fmla="*/ 23 h 209"/>
                <a:gd name="T66" fmla="*/ 10 w 217"/>
                <a:gd name="T67" fmla="*/ 23 h 209"/>
                <a:gd name="T68" fmla="*/ 67 w 217"/>
                <a:gd name="T69" fmla="*/ 118 h 209"/>
                <a:gd name="T70" fmla="*/ 67 w 217"/>
                <a:gd name="T71" fmla="*/ 134 h 209"/>
                <a:gd name="T72" fmla="*/ 166 w 217"/>
                <a:gd name="T73" fmla="*/ 134 h 209"/>
                <a:gd name="T74" fmla="*/ 166 w 217"/>
                <a:gd name="T75" fmla="*/ 118 h 209"/>
                <a:gd name="T76" fmla="*/ 67 w 217"/>
                <a:gd name="T77" fmla="*/ 118 h 209"/>
                <a:gd name="T78" fmla="*/ 67 w 217"/>
                <a:gd name="T79" fmla="*/ 148 h 209"/>
                <a:gd name="T80" fmla="*/ 67 w 217"/>
                <a:gd name="T81" fmla="*/ 164 h 209"/>
                <a:gd name="T82" fmla="*/ 166 w 217"/>
                <a:gd name="T83" fmla="*/ 164 h 209"/>
                <a:gd name="T84" fmla="*/ 166 w 217"/>
                <a:gd name="T85" fmla="*/ 148 h 209"/>
                <a:gd name="T86" fmla="*/ 67 w 217"/>
                <a:gd name="T87" fmla="*/ 148 h 209"/>
                <a:gd name="T88" fmla="*/ 67 w 217"/>
                <a:gd name="T89" fmla="*/ 192 h 209"/>
                <a:gd name="T90" fmla="*/ 152 w 217"/>
                <a:gd name="T91" fmla="*/ 192 h 209"/>
                <a:gd name="T92" fmla="*/ 166 w 217"/>
                <a:gd name="T93" fmla="*/ 179 h 209"/>
                <a:gd name="T94" fmla="*/ 166 w 217"/>
                <a:gd name="T95" fmla="*/ 178 h 209"/>
                <a:gd name="T96" fmla="*/ 67 w 217"/>
                <a:gd name="T97" fmla="*/ 178 h 209"/>
                <a:gd name="T98" fmla="*/ 67 w 217"/>
                <a:gd name="T99" fmla="*/ 19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7" h="209">
                  <a:moveTo>
                    <a:pt x="10" y="23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53" y="7"/>
                    <a:pt x="177" y="5"/>
                    <a:pt x="203" y="0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185" y="21"/>
                    <a:pt x="163" y="23"/>
                    <a:pt x="13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5"/>
                    <a:pt x="116" y="27"/>
                    <a:pt x="115" y="30"/>
                  </a:cubicBezTo>
                  <a:cubicBezTo>
                    <a:pt x="114" y="33"/>
                    <a:pt x="113" y="36"/>
                    <a:pt x="113" y="38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3" y="60"/>
                    <a:pt x="101" y="65"/>
                    <a:pt x="98" y="70"/>
                  </a:cubicBezTo>
                  <a:cubicBezTo>
                    <a:pt x="217" y="70"/>
                    <a:pt x="217" y="70"/>
                    <a:pt x="217" y="70"/>
                  </a:cubicBezTo>
                  <a:cubicBezTo>
                    <a:pt x="217" y="87"/>
                    <a:pt x="217" y="87"/>
                    <a:pt x="217" y="87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81" y="92"/>
                    <a:pt x="76" y="97"/>
                    <a:pt x="70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5" y="199"/>
                    <a:pt x="184" y="209"/>
                    <a:pt x="161" y="209"/>
                  </a:cubicBezTo>
                  <a:cubicBezTo>
                    <a:pt x="38" y="209"/>
                    <a:pt x="38" y="209"/>
                    <a:pt x="38" y="209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28" y="131"/>
                    <a:pt x="15" y="138"/>
                    <a:pt x="0" y="14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23" y="114"/>
                    <a:pt x="41" y="101"/>
                    <a:pt x="53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9" y="65"/>
                    <a:pt x="72" y="60"/>
                    <a:pt x="74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6" y="23"/>
                    <a:pt x="86" y="23"/>
                    <a:pt x="86" y="23"/>
                  </a:cubicBezTo>
                  <a:lnTo>
                    <a:pt x="10" y="23"/>
                  </a:lnTo>
                  <a:close/>
                  <a:moveTo>
                    <a:pt x="67" y="118"/>
                  </a:moveTo>
                  <a:cubicBezTo>
                    <a:pt x="67" y="134"/>
                    <a:pt x="67" y="134"/>
                    <a:pt x="67" y="134"/>
                  </a:cubicBezTo>
                  <a:cubicBezTo>
                    <a:pt x="166" y="134"/>
                    <a:pt x="166" y="134"/>
                    <a:pt x="166" y="134"/>
                  </a:cubicBezTo>
                  <a:cubicBezTo>
                    <a:pt x="166" y="118"/>
                    <a:pt x="166" y="118"/>
                    <a:pt x="166" y="118"/>
                  </a:cubicBezTo>
                  <a:lnTo>
                    <a:pt x="67" y="118"/>
                  </a:lnTo>
                  <a:close/>
                  <a:moveTo>
                    <a:pt x="67" y="148"/>
                  </a:moveTo>
                  <a:cubicBezTo>
                    <a:pt x="67" y="164"/>
                    <a:pt x="67" y="164"/>
                    <a:pt x="67" y="164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6" y="148"/>
                    <a:pt x="166" y="148"/>
                    <a:pt x="166" y="148"/>
                  </a:cubicBezTo>
                  <a:lnTo>
                    <a:pt x="67" y="148"/>
                  </a:lnTo>
                  <a:close/>
                  <a:moveTo>
                    <a:pt x="67" y="192"/>
                  </a:moveTo>
                  <a:cubicBezTo>
                    <a:pt x="152" y="192"/>
                    <a:pt x="152" y="192"/>
                    <a:pt x="152" y="192"/>
                  </a:cubicBezTo>
                  <a:cubicBezTo>
                    <a:pt x="161" y="192"/>
                    <a:pt x="166" y="187"/>
                    <a:pt x="166" y="179"/>
                  </a:cubicBezTo>
                  <a:cubicBezTo>
                    <a:pt x="166" y="178"/>
                    <a:pt x="166" y="178"/>
                    <a:pt x="166" y="178"/>
                  </a:cubicBezTo>
                  <a:cubicBezTo>
                    <a:pt x="67" y="178"/>
                    <a:pt x="67" y="178"/>
                    <a:pt x="67" y="178"/>
                  </a:cubicBezTo>
                  <a:lnTo>
                    <a:pt x="67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8"/>
            <p:cNvSpPr>
              <a:spLocks/>
            </p:cNvSpPr>
            <p:nvPr userDrawn="1"/>
          </p:nvSpPr>
          <p:spPr bwMode="auto">
            <a:xfrm>
              <a:off x="2938463" y="1441450"/>
              <a:ext cx="65088" cy="147638"/>
            </a:xfrm>
            <a:custGeom>
              <a:avLst/>
              <a:gdLst>
                <a:gd name="T0" fmla="*/ 0 w 36"/>
                <a:gd name="T1" fmla="*/ 80 h 80"/>
                <a:gd name="T2" fmla="*/ 0 w 36"/>
                <a:gd name="T3" fmla="*/ 67 h 80"/>
                <a:gd name="T4" fmla="*/ 21 w 36"/>
                <a:gd name="T5" fmla="*/ 31 h 80"/>
                <a:gd name="T6" fmla="*/ 5 w 36"/>
                <a:gd name="T7" fmla="*/ 31 h 80"/>
                <a:gd name="T8" fmla="*/ 5 w 36"/>
                <a:gd name="T9" fmla="*/ 0 h 80"/>
                <a:gd name="T10" fmla="*/ 35 w 36"/>
                <a:gd name="T11" fmla="*/ 0 h 80"/>
                <a:gd name="T12" fmla="*/ 35 w 36"/>
                <a:gd name="T13" fmla="*/ 27 h 80"/>
                <a:gd name="T14" fmla="*/ 0 w 36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0">
                  <a:moveTo>
                    <a:pt x="0" y="8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13" y="57"/>
                    <a:pt x="20" y="46"/>
                    <a:pt x="21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50"/>
                    <a:pt x="24" y="67"/>
                    <a:pt x="0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9"/>
            <p:cNvSpPr>
              <a:spLocks noEditPoints="1"/>
            </p:cNvSpPr>
            <p:nvPr userDrawn="1"/>
          </p:nvSpPr>
          <p:spPr bwMode="auto">
            <a:xfrm>
              <a:off x="3317876" y="1179513"/>
              <a:ext cx="401638" cy="395288"/>
            </a:xfrm>
            <a:custGeom>
              <a:avLst/>
              <a:gdLst>
                <a:gd name="T0" fmla="*/ 18 w 219"/>
                <a:gd name="T1" fmla="*/ 212 h 215"/>
                <a:gd name="T2" fmla="*/ 18 w 219"/>
                <a:gd name="T3" fmla="*/ 87 h 215"/>
                <a:gd name="T4" fmla="*/ 0 w 219"/>
                <a:gd name="T5" fmla="*/ 87 h 215"/>
                <a:gd name="T6" fmla="*/ 0 w 219"/>
                <a:gd name="T7" fmla="*/ 67 h 215"/>
                <a:gd name="T8" fmla="*/ 46 w 219"/>
                <a:gd name="T9" fmla="*/ 67 h 215"/>
                <a:gd name="T10" fmla="*/ 46 w 219"/>
                <a:gd name="T11" fmla="*/ 175 h 215"/>
                <a:gd name="T12" fmla="*/ 64 w 219"/>
                <a:gd name="T13" fmla="*/ 165 h 215"/>
                <a:gd name="T14" fmla="*/ 64 w 219"/>
                <a:gd name="T15" fmla="*/ 186 h 215"/>
                <a:gd name="T16" fmla="*/ 18 w 219"/>
                <a:gd name="T17" fmla="*/ 212 h 215"/>
                <a:gd name="T18" fmla="*/ 24 w 219"/>
                <a:gd name="T19" fmla="*/ 49 h 215"/>
                <a:gd name="T20" fmla="*/ 6 w 219"/>
                <a:gd name="T21" fmla="*/ 4 h 215"/>
                <a:gd name="T22" fmla="*/ 33 w 219"/>
                <a:gd name="T23" fmla="*/ 4 h 215"/>
                <a:gd name="T24" fmla="*/ 52 w 219"/>
                <a:gd name="T25" fmla="*/ 49 h 215"/>
                <a:gd name="T26" fmla="*/ 24 w 219"/>
                <a:gd name="T27" fmla="*/ 49 h 215"/>
                <a:gd name="T28" fmla="*/ 65 w 219"/>
                <a:gd name="T29" fmla="*/ 28 h 215"/>
                <a:gd name="T30" fmla="*/ 65 w 219"/>
                <a:gd name="T31" fmla="*/ 12 h 215"/>
                <a:gd name="T32" fmla="*/ 124 w 219"/>
                <a:gd name="T33" fmla="*/ 12 h 215"/>
                <a:gd name="T34" fmla="*/ 124 w 219"/>
                <a:gd name="T35" fmla="*/ 0 h 215"/>
                <a:gd name="T36" fmla="*/ 152 w 219"/>
                <a:gd name="T37" fmla="*/ 0 h 215"/>
                <a:gd name="T38" fmla="*/ 152 w 219"/>
                <a:gd name="T39" fmla="*/ 12 h 215"/>
                <a:gd name="T40" fmla="*/ 215 w 219"/>
                <a:gd name="T41" fmla="*/ 12 h 215"/>
                <a:gd name="T42" fmla="*/ 215 w 219"/>
                <a:gd name="T43" fmla="*/ 28 h 215"/>
                <a:gd name="T44" fmla="*/ 152 w 219"/>
                <a:gd name="T45" fmla="*/ 28 h 215"/>
                <a:gd name="T46" fmla="*/ 152 w 219"/>
                <a:gd name="T47" fmla="*/ 42 h 215"/>
                <a:gd name="T48" fmla="*/ 208 w 219"/>
                <a:gd name="T49" fmla="*/ 42 h 215"/>
                <a:gd name="T50" fmla="*/ 208 w 219"/>
                <a:gd name="T51" fmla="*/ 58 h 215"/>
                <a:gd name="T52" fmla="*/ 152 w 219"/>
                <a:gd name="T53" fmla="*/ 58 h 215"/>
                <a:gd name="T54" fmla="*/ 152 w 219"/>
                <a:gd name="T55" fmla="*/ 74 h 215"/>
                <a:gd name="T56" fmla="*/ 219 w 219"/>
                <a:gd name="T57" fmla="*/ 74 h 215"/>
                <a:gd name="T58" fmla="*/ 219 w 219"/>
                <a:gd name="T59" fmla="*/ 90 h 215"/>
                <a:gd name="T60" fmla="*/ 59 w 219"/>
                <a:gd name="T61" fmla="*/ 90 h 215"/>
                <a:gd name="T62" fmla="*/ 59 w 219"/>
                <a:gd name="T63" fmla="*/ 74 h 215"/>
                <a:gd name="T64" fmla="*/ 124 w 219"/>
                <a:gd name="T65" fmla="*/ 74 h 215"/>
                <a:gd name="T66" fmla="*/ 124 w 219"/>
                <a:gd name="T67" fmla="*/ 58 h 215"/>
                <a:gd name="T68" fmla="*/ 69 w 219"/>
                <a:gd name="T69" fmla="*/ 58 h 215"/>
                <a:gd name="T70" fmla="*/ 69 w 219"/>
                <a:gd name="T71" fmla="*/ 42 h 215"/>
                <a:gd name="T72" fmla="*/ 124 w 219"/>
                <a:gd name="T73" fmla="*/ 42 h 215"/>
                <a:gd name="T74" fmla="*/ 124 w 219"/>
                <a:gd name="T75" fmla="*/ 28 h 215"/>
                <a:gd name="T76" fmla="*/ 65 w 219"/>
                <a:gd name="T77" fmla="*/ 28 h 215"/>
                <a:gd name="T78" fmla="*/ 73 w 219"/>
                <a:gd name="T79" fmla="*/ 215 h 215"/>
                <a:gd name="T80" fmla="*/ 73 w 219"/>
                <a:gd name="T81" fmla="*/ 101 h 215"/>
                <a:gd name="T82" fmla="*/ 204 w 219"/>
                <a:gd name="T83" fmla="*/ 101 h 215"/>
                <a:gd name="T84" fmla="*/ 204 w 219"/>
                <a:gd name="T85" fmla="*/ 185 h 215"/>
                <a:gd name="T86" fmla="*/ 176 w 219"/>
                <a:gd name="T87" fmla="*/ 214 h 215"/>
                <a:gd name="T88" fmla="*/ 156 w 219"/>
                <a:gd name="T89" fmla="*/ 214 h 215"/>
                <a:gd name="T90" fmla="*/ 156 w 219"/>
                <a:gd name="T91" fmla="*/ 196 h 215"/>
                <a:gd name="T92" fmla="*/ 164 w 219"/>
                <a:gd name="T93" fmla="*/ 196 h 215"/>
                <a:gd name="T94" fmla="*/ 176 w 219"/>
                <a:gd name="T95" fmla="*/ 185 h 215"/>
                <a:gd name="T96" fmla="*/ 176 w 219"/>
                <a:gd name="T97" fmla="*/ 180 h 215"/>
                <a:gd name="T98" fmla="*/ 100 w 219"/>
                <a:gd name="T99" fmla="*/ 180 h 215"/>
                <a:gd name="T100" fmla="*/ 100 w 219"/>
                <a:gd name="T101" fmla="*/ 215 h 215"/>
                <a:gd name="T102" fmla="*/ 73 w 219"/>
                <a:gd name="T103" fmla="*/ 215 h 215"/>
                <a:gd name="T104" fmla="*/ 100 w 219"/>
                <a:gd name="T105" fmla="*/ 118 h 215"/>
                <a:gd name="T106" fmla="*/ 100 w 219"/>
                <a:gd name="T107" fmla="*/ 134 h 215"/>
                <a:gd name="T108" fmla="*/ 176 w 219"/>
                <a:gd name="T109" fmla="*/ 134 h 215"/>
                <a:gd name="T110" fmla="*/ 176 w 219"/>
                <a:gd name="T111" fmla="*/ 118 h 215"/>
                <a:gd name="T112" fmla="*/ 100 w 219"/>
                <a:gd name="T113" fmla="*/ 118 h 215"/>
                <a:gd name="T114" fmla="*/ 100 w 219"/>
                <a:gd name="T115" fmla="*/ 149 h 215"/>
                <a:gd name="T116" fmla="*/ 100 w 219"/>
                <a:gd name="T117" fmla="*/ 164 h 215"/>
                <a:gd name="T118" fmla="*/ 176 w 219"/>
                <a:gd name="T119" fmla="*/ 164 h 215"/>
                <a:gd name="T120" fmla="*/ 176 w 219"/>
                <a:gd name="T121" fmla="*/ 149 h 215"/>
                <a:gd name="T122" fmla="*/ 100 w 219"/>
                <a:gd name="T123" fmla="*/ 14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" h="215">
                  <a:moveTo>
                    <a:pt x="18" y="212"/>
                  </a:moveTo>
                  <a:cubicBezTo>
                    <a:pt x="18" y="87"/>
                    <a:pt x="18" y="87"/>
                    <a:pt x="18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175"/>
                    <a:pt x="46" y="175"/>
                    <a:pt x="46" y="175"/>
                  </a:cubicBezTo>
                  <a:cubicBezTo>
                    <a:pt x="52" y="173"/>
                    <a:pt x="58" y="169"/>
                    <a:pt x="64" y="165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51" y="197"/>
                    <a:pt x="35" y="205"/>
                    <a:pt x="18" y="212"/>
                  </a:cubicBezTo>
                  <a:close/>
                  <a:moveTo>
                    <a:pt x="24" y="49"/>
                  </a:moveTo>
                  <a:cubicBezTo>
                    <a:pt x="20" y="34"/>
                    <a:pt x="15" y="19"/>
                    <a:pt x="6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1" y="17"/>
                    <a:pt x="47" y="32"/>
                    <a:pt x="52" y="49"/>
                  </a:cubicBezTo>
                  <a:lnTo>
                    <a:pt x="24" y="49"/>
                  </a:lnTo>
                  <a:close/>
                  <a:moveTo>
                    <a:pt x="65" y="28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5" y="28"/>
                    <a:pt x="215" y="28"/>
                    <a:pt x="215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152" y="58"/>
                    <a:pt x="152" y="58"/>
                    <a:pt x="152" y="5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219" y="74"/>
                    <a:pt x="219" y="74"/>
                    <a:pt x="219" y="74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4" y="28"/>
                    <a:pt x="124" y="28"/>
                    <a:pt x="124" y="28"/>
                  </a:cubicBezTo>
                  <a:lnTo>
                    <a:pt x="65" y="28"/>
                  </a:lnTo>
                  <a:close/>
                  <a:moveTo>
                    <a:pt x="73" y="215"/>
                  </a:moveTo>
                  <a:cubicBezTo>
                    <a:pt x="73" y="101"/>
                    <a:pt x="73" y="101"/>
                    <a:pt x="73" y="101"/>
                  </a:cubicBezTo>
                  <a:cubicBezTo>
                    <a:pt x="204" y="101"/>
                    <a:pt x="204" y="101"/>
                    <a:pt x="204" y="101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4" y="205"/>
                    <a:pt x="195" y="215"/>
                    <a:pt x="176" y="214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196"/>
                    <a:pt x="156" y="196"/>
                    <a:pt x="156" y="196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73" y="196"/>
                    <a:pt x="177" y="193"/>
                    <a:pt x="176" y="185"/>
                  </a:cubicBezTo>
                  <a:cubicBezTo>
                    <a:pt x="176" y="180"/>
                    <a:pt x="176" y="180"/>
                    <a:pt x="176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215"/>
                    <a:pt x="100" y="215"/>
                    <a:pt x="100" y="215"/>
                  </a:cubicBezTo>
                  <a:lnTo>
                    <a:pt x="73" y="215"/>
                  </a:lnTo>
                  <a:close/>
                  <a:moveTo>
                    <a:pt x="100" y="118"/>
                  </a:moveTo>
                  <a:cubicBezTo>
                    <a:pt x="100" y="134"/>
                    <a:pt x="100" y="134"/>
                    <a:pt x="100" y="134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6" y="118"/>
                    <a:pt x="176" y="118"/>
                    <a:pt x="176" y="118"/>
                  </a:cubicBezTo>
                  <a:lnTo>
                    <a:pt x="100" y="118"/>
                  </a:lnTo>
                  <a:close/>
                  <a:moveTo>
                    <a:pt x="100" y="149"/>
                  </a:moveTo>
                  <a:cubicBezTo>
                    <a:pt x="100" y="164"/>
                    <a:pt x="100" y="164"/>
                    <a:pt x="100" y="164"/>
                  </a:cubicBezTo>
                  <a:cubicBezTo>
                    <a:pt x="176" y="164"/>
                    <a:pt x="176" y="164"/>
                    <a:pt x="176" y="164"/>
                  </a:cubicBezTo>
                  <a:cubicBezTo>
                    <a:pt x="176" y="149"/>
                    <a:pt x="176" y="149"/>
                    <a:pt x="176" y="149"/>
                  </a:cubicBezTo>
                  <a:lnTo>
                    <a:pt x="100" y="1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0"/>
            <p:cNvSpPr>
              <a:spLocks noEditPoints="1"/>
            </p:cNvSpPr>
            <p:nvPr userDrawn="1"/>
          </p:nvSpPr>
          <p:spPr bwMode="auto">
            <a:xfrm>
              <a:off x="3765551" y="1181100"/>
              <a:ext cx="374650" cy="395288"/>
            </a:xfrm>
            <a:custGeom>
              <a:avLst/>
              <a:gdLst>
                <a:gd name="T0" fmla="*/ 13 w 205"/>
                <a:gd name="T1" fmla="*/ 153 h 215"/>
                <a:gd name="T2" fmla="*/ 13 w 205"/>
                <a:gd name="T3" fmla="*/ 136 h 215"/>
                <a:gd name="T4" fmla="*/ 84 w 205"/>
                <a:gd name="T5" fmla="*/ 97 h 215"/>
                <a:gd name="T6" fmla="*/ 1 w 205"/>
                <a:gd name="T7" fmla="*/ 114 h 215"/>
                <a:gd name="T8" fmla="*/ 1 w 205"/>
                <a:gd name="T9" fmla="*/ 95 h 215"/>
                <a:gd name="T10" fmla="*/ 79 w 205"/>
                <a:gd name="T11" fmla="*/ 77 h 215"/>
                <a:gd name="T12" fmla="*/ 36 w 205"/>
                <a:gd name="T13" fmla="*/ 65 h 215"/>
                <a:gd name="T14" fmla="*/ 36 w 205"/>
                <a:gd name="T15" fmla="*/ 52 h 215"/>
                <a:gd name="T16" fmla="*/ 4 w 205"/>
                <a:gd name="T17" fmla="*/ 60 h 215"/>
                <a:gd name="T18" fmla="*/ 4 w 205"/>
                <a:gd name="T19" fmla="*/ 44 h 215"/>
                <a:gd name="T20" fmla="*/ 73 w 205"/>
                <a:gd name="T21" fmla="*/ 0 h 215"/>
                <a:gd name="T22" fmla="*/ 107 w 205"/>
                <a:gd name="T23" fmla="*/ 0 h 215"/>
                <a:gd name="T24" fmla="*/ 102 w 205"/>
                <a:gd name="T25" fmla="*/ 6 h 215"/>
                <a:gd name="T26" fmla="*/ 96 w 205"/>
                <a:gd name="T27" fmla="*/ 14 h 215"/>
                <a:gd name="T28" fmla="*/ 196 w 205"/>
                <a:gd name="T29" fmla="*/ 14 h 215"/>
                <a:gd name="T30" fmla="*/ 196 w 205"/>
                <a:gd name="T31" fmla="*/ 33 h 215"/>
                <a:gd name="T32" fmla="*/ 107 w 205"/>
                <a:gd name="T33" fmla="*/ 91 h 215"/>
                <a:gd name="T34" fmla="*/ 126 w 205"/>
                <a:gd name="T35" fmla="*/ 91 h 215"/>
                <a:gd name="T36" fmla="*/ 114 w 205"/>
                <a:gd name="T37" fmla="*/ 105 h 215"/>
                <a:gd name="T38" fmla="*/ 205 w 205"/>
                <a:gd name="T39" fmla="*/ 105 h 215"/>
                <a:gd name="T40" fmla="*/ 205 w 205"/>
                <a:gd name="T41" fmla="*/ 124 h 215"/>
                <a:gd name="T42" fmla="*/ 0 w 205"/>
                <a:gd name="T43" fmla="*/ 215 h 215"/>
                <a:gd name="T44" fmla="*/ 0 w 205"/>
                <a:gd name="T45" fmla="*/ 197 h 215"/>
                <a:gd name="T46" fmla="*/ 96 w 205"/>
                <a:gd name="T47" fmla="*/ 172 h 215"/>
                <a:gd name="T48" fmla="*/ 45 w 205"/>
                <a:gd name="T49" fmla="*/ 157 h 215"/>
                <a:gd name="T50" fmla="*/ 45 w 205"/>
                <a:gd name="T51" fmla="*/ 145 h 215"/>
                <a:gd name="T52" fmla="*/ 13 w 205"/>
                <a:gd name="T53" fmla="*/ 153 h 215"/>
                <a:gd name="T54" fmla="*/ 156 w 205"/>
                <a:gd name="T55" fmla="*/ 33 h 215"/>
                <a:gd name="T56" fmla="*/ 76 w 205"/>
                <a:gd name="T57" fmla="*/ 33 h 215"/>
                <a:gd name="T58" fmla="*/ 50 w 205"/>
                <a:gd name="T59" fmla="*/ 48 h 215"/>
                <a:gd name="T60" fmla="*/ 102 w 205"/>
                <a:gd name="T61" fmla="*/ 61 h 215"/>
                <a:gd name="T62" fmla="*/ 102 w 205"/>
                <a:gd name="T63" fmla="*/ 67 h 215"/>
                <a:gd name="T64" fmla="*/ 156 w 205"/>
                <a:gd name="T65" fmla="*/ 33 h 215"/>
                <a:gd name="T66" fmla="*/ 164 w 205"/>
                <a:gd name="T67" fmla="*/ 124 h 215"/>
                <a:gd name="T68" fmla="*/ 92 w 205"/>
                <a:gd name="T69" fmla="*/ 124 h 215"/>
                <a:gd name="T70" fmla="*/ 59 w 205"/>
                <a:gd name="T71" fmla="*/ 140 h 215"/>
                <a:gd name="T72" fmla="*/ 113 w 205"/>
                <a:gd name="T73" fmla="*/ 154 h 215"/>
                <a:gd name="T74" fmla="*/ 113 w 205"/>
                <a:gd name="T75" fmla="*/ 164 h 215"/>
                <a:gd name="T76" fmla="*/ 164 w 205"/>
                <a:gd name="T77" fmla="*/ 12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5" h="215">
                  <a:moveTo>
                    <a:pt x="13" y="153"/>
                  </a:moveTo>
                  <a:cubicBezTo>
                    <a:pt x="13" y="136"/>
                    <a:pt x="13" y="136"/>
                    <a:pt x="13" y="136"/>
                  </a:cubicBezTo>
                  <a:cubicBezTo>
                    <a:pt x="46" y="126"/>
                    <a:pt x="69" y="113"/>
                    <a:pt x="84" y="97"/>
                  </a:cubicBezTo>
                  <a:cubicBezTo>
                    <a:pt x="66" y="103"/>
                    <a:pt x="38" y="109"/>
                    <a:pt x="1" y="114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33" y="90"/>
                    <a:pt x="59" y="83"/>
                    <a:pt x="79" y="77"/>
                  </a:cubicBezTo>
                  <a:cubicBezTo>
                    <a:pt x="69" y="72"/>
                    <a:pt x="54" y="68"/>
                    <a:pt x="36" y="6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26" y="55"/>
                    <a:pt x="16" y="58"/>
                    <a:pt x="4" y="6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5" y="35"/>
                    <a:pt x="58" y="20"/>
                    <a:pt x="73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1"/>
                    <a:pt x="104" y="3"/>
                    <a:pt x="102" y="6"/>
                  </a:cubicBezTo>
                  <a:cubicBezTo>
                    <a:pt x="100" y="9"/>
                    <a:pt x="98" y="12"/>
                    <a:pt x="96" y="14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70" y="60"/>
                    <a:pt x="141" y="79"/>
                    <a:pt x="107" y="91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2" y="95"/>
                    <a:pt x="118" y="100"/>
                    <a:pt x="114" y="105"/>
                  </a:cubicBezTo>
                  <a:cubicBezTo>
                    <a:pt x="205" y="105"/>
                    <a:pt x="205" y="105"/>
                    <a:pt x="205" y="105"/>
                  </a:cubicBezTo>
                  <a:cubicBezTo>
                    <a:pt x="205" y="124"/>
                    <a:pt x="205" y="124"/>
                    <a:pt x="205" y="124"/>
                  </a:cubicBezTo>
                  <a:cubicBezTo>
                    <a:pt x="164" y="175"/>
                    <a:pt x="96" y="205"/>
                    <a:pt x="0" y="21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7" y="192"/>
                    <a:pt x="69" y="184"/>
                    <a:pt x="96" y="172"/>
                  </a:cubicBezTo>
                  <a:cubicBezTo>
                    <a:pt x="79" y="166"/>
                    <a:pt x="62" y="161"/>
                    <a:pt x="45" y="157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36" y="148"/>
                    <a:pt x="25" y="151"/>
                    <a:pt x="13" y="153"/>
                  </a:cubicBezTo>
                  <a:close/>
                  <a:moveTo>
                    <a:pt x="156" y="33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68" y="39"/>
                    <a:pt x="60" y="44"/>
                    <a:pt x="50" y="48"/>
                  </a:cubicBezTo>
                  <a:cubicBezTo>
                    <a:pt x="68" y="50"/>
                    <a:pt x="86" y="54"/>
                    <a:pt x="102" y="61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118" y="61"/>
                    <a:pt x="136" y="50"/>
                    <a:pt x="156" y="33"/>
                  </a:cubicBezTo>
                  <a:close/>
                  <a:moveTo>
                    <a:pt x="164" y="124"/>
                  </a:moveTo>
                  <a:cubicBezTo>
                    <a:pt x="92" y="124"/>
                    <a:pt x="92" y="124"/>
                    <a:pt x="92" y="124"/>
                  </a:cubicBezTo>
                  <a:cubicBezTo>
                    <a:pt x="82" y="131"/>
                    <a:pt x="71" y="136"/>
                    <a:pt x="59" y="140"/>
                  </a:cubicBezTo>
                  <a:cubicBezTo>
                    <a:pt x="80" y="143"/>
                    <a:pt x="98" y="148"/>
                    <a:pt x="113" y="154"/>
                  </a:cubicBezTo>
                  <a:cubicBezTo>
                    <a:pt x="113" y="164"/>
                    <a:pt x="113" y="164"/>
                    <a:pt x="113" y="164"/>
                  </a:cubicBezTo>
                  <a:cubicBezTo>
                    <a:pt x="130" y="154"/>
                    <a:pt x="147" y="141"/>
                    <a:pt x="164" y="1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1"/>
            <p:cNvSpPr>
              <a:spLocks noEditPoints="1"/>
            </p:cNvSpPr>
            <p:nvPr userDrawn="1"/>
          </p:nvSpPr>
          <p:spPr bwMode="auto">
            <a:xfrm>
              <a:off x="4195763" y="1179513"/>
              <a:ext cx="393700" cy="393700"/>
            </a:xfrm>
            <a:custGeom>
              <a:avLst/>
              <a:gdLst>
                <a:gd name="T0" fmla="*/ 3 w 216"/>
                <a:gd name="T1" fmla="*/ 53 h 214"/>
                <a:gd name="T2" fmla="*/ 3 w 216"/>
                <a:gd name="T3" fmla="*/ 34 h 214"/>
                <a:gd name="T4" fmla="*/ 26 w 216"/>
                <a:gd name="T5" fmla="*/ 34 h 214"/>
                <a:gd name="T6" fmla="*/ 26 w 216"/>
                <a:gd name="T7" fmla="*/ 1 h 214"/>
                <a:gd name="T8" fmla="*/ 54 w 216"/>
                <a:gd name="T9" fmla="*/ 1 h 214"/>
                <a:gd name="T10" fmla="*/ 54 w 216"/>
                <a:gd name="T11" fmla="*/ 34 h 214"/>
                <a:gd name="T12" fmla="*/ 73 w 216"/>
                <a:gd name="T13" fmla="*/ 34 h 214"/>
                <a:gd name="T14" fmla="*/ 73 w 216"/>
                <a:gd name="T15" fmla="*/ 53 h 214"/>
                <a:gd name="T16" fmla="*/ 54 w 216"/>
                <a:gd name="T17" fmla="*/ 53 h 214"/>
                <a:gd name="T18" fmla="*/ 54 w 216"/>
                <a:gd name="T19" fmla="*/ 98 h 214"/>
                <a:gd name="T20" fmla="*/ 74 w 216"/>
                <a:gd name="T21" fmla="*/ 91 h 214"/>
                <a:gd name="T22" fmla="*/ 74 w 216"/>
                <a:gd name="T23" fmla="*/ 110 h 214"/>
                <a:gd name="T24" fmla="*/ 54 w 216"/>
                <a:gd name="T25" fmla="*/ 120 h 214"/>
                <a:gd name="T26" fmla="*/ 54 w 216"/>
                <a:gd name="T27" fmla="*/ 187 h 214"/>
                <a:gd name="T28" fmla="*/ 25 w 216"/>
                <a:gd name="T29" fmla="*/ 214 h 214"/>
                <a:gd name="T30" fmla="*/ 7 w 216"/>
                <a:gd name="T31" fmla="*/ 214 h 214"/>
                <a:gd name="T32" fmla="*/ 7 w 216"/>
                <a:gd name="T33" fmla="*/ 195 h 214"/>
                <a:gd name="T34" fmla="*/ 14 w 216"/>
                <a:gd name="T35" fmla="*/ 195 h 214"/>
                <a:gd name="T36" fmla="*/ 26 w 216"/>
                <a:gd name="T37" fmla="*/ 185 h 214"/>
                <a:gd name="T38" fmla="*/ 26 w 216"/>
                <a:gd name="T39" fmla="*/ 128 h 214"/>
                <a:gd name="T40" fmla="*/ 11 w 216"/>
                <a:gd name="T41" fmla="*/ 131 h 214"/>
                <a:gd name="T42" fmla="*/ 0 w 216"/>
                <a:gd name="T43" fmla="*/ 133 h 214"/>
                <a:gd name="T44" fmla="*/ 0 w 216"/>
                <a:gd name="T45" fmla="*/ 109 h 214"/>
                <a:gd name="T46" fmla="*/ 26 w 216"/>
                <a:gd name="T47" fmla="*/ 105 h 214"/>
                <a:gd name="T48" fmla="*/ 26 w 216"/>
                <a:gd name="T49" fmla="*/ 53 h 214"/>
                <a:gd name="T50" fmla="*/ 3 w 216"/>
                <a:gd name="T51" fmla="*/ 53 h 214"/>
                <a:gd name="T52" fmla="*/ 114 w 216"/>
                <a:gd name="T53" fmla="*/ 84 h 214"/>
                <a:gd name="T54" fmla="*/ 83 w 216"/>
                <a:gd name="T55" fmla="*/ 52 h 214"/>
                <a:gd name="T56" fmla="*/ 83 w 216"/>
                <a:gd name="T57" fmla="*/ 0 h 214"/>
                <a:gd name="T58" fmla="*/ 112 w 216"/>
                <a:gd name="T59" fmla="*/ 0 h 214"/>
                <a:gd name="T60" fmla="*/ 112 w 216"/>
                <a:gd name="T61" fmla="*/ 31 h 214"/>
                <a:gd name="T62" fmla="*/ 177 w 216"/>
                <a:gd name="T63" fmla="*/ 5 h 214"/>
                <a:gd name="T64" fmla="*/ 212 w 216"/>
                <a:gd name="T65" fmla="*/ 5 h 214"/>
                <a:gd name="T66" fmla="*/ 112 w 216"/>
                <a:gd name="T67" fmla="*/ 47 h 214"/>
                <a:gd name="T68" fmla="*/ 112 w 216"/>
                <a:gd name="T69" fmla="*/ 48 h 214"/>
                <a:gd name="T70" fmla="*/ 127 w 216"/>
                <a:gd name="T71" fmla="*/ 64 h 214"/>
                <a:gd name="T72" fmla="*/ 179 w 216"/>
                <a:gd name="T73" fmla="*/ 64 h 214"/>
                <a:gd name="T74" fmla="*/ 192 w 216"/>
                <a:gd name="T75" fmla="*/ 50 h 214"/>
                <a:gd name="T76" fmla="*/ 192 w 216"/>
                <a:gd name="T77" fmla="*/ 44 h 214"/>
                <a:gd name="T78" fmla="*/ 216 w 216"/>
                <a:gd name="T79" fmla="*/ 44 h 214"/>
                <a:gd name="T80" fmla="*/ 216 w 216"/>
                <a:gd name="T81" fmla="*/ 55 h 214"/>
                <a:gd name="T82" fmla="*/ 187 w 216"/>
                <a:gd name="T83" fmla="*/ 84 h 214"/>
                <a:gd name="T84" fmla="*/ 114 w 216"/>
                <a:gd name="T85" fmla="*/ 84 h 214"/>
                <a:gd name="T86" fmla="*/ 84 w 216"/>
                <a:gd name="T87" fmla="*/ 211 h 214"/>
                <a:gd name="T88" fmla="*/ 84 w 216"/>
                <a:gd name="T89" fmla="*/ 99 h 214"/>
                <a:gd name="T90" fmla="*/ 207 w 216"/>
                <a:gd name="T91" fmla="*/ 99 h 214"/>
                <a:gd name="T92" fmla="*/ 207 w 216"/>
                <a:gd name="T93" fmla="*/ 179 h 214"/>
                <a:gd name="T94" fmla="*/ 175 w 216"/>
                <a:gd name="T95" fmla="*/ 211 h 214"/>
                <a:gd name="T96" fmla="*/ 84 w 216"/>
                <a:gd name="T97" fmla="*/ 211 h 214"/>
                <a:gd name="T98" fmla="*/ 112 w 216"/>
                <a:gd name="T99" fmla="*/ 119 h 214"/>
                <a:gd name="T100" fmla="*/ 112 w 216"/>
                <a:gd name="T101" fmla="*/ 145 h 214"/>
                <a:gd name="T102" fmla="*/ 179 w 216"/>
                <a:gd name="T103" fmla="*/ 145 h 214"/>
                <a:gd name="T104" fmla="*/ 179 w 216"/>
                <a:gd name="T105" fmla="*/ 119 h 214"/>
                <a:gd name="T106" fmla="*/ 112 w 216"/>
                <a:gd name="T107" fmla="*/ 119 h 214"/>
                <a:gd name="T108" fmla="*/ 112 w 216"/>
                <a:gd name="T109" fmla="*/ 193 h 214"/>
                <a:gd name="T110" fmla="*/ 165 w 216"/>
                <a:gd name="T111" fmla="*/ 193 h 214"/>
                <a:gd name="T112" fmla="*/ 179 w 216"/>
                <a:gd name="T113" fmla="*/ 178 h 214"/>
                <a:gd name="T114" fmla="*/ 179 w 216"/>
                <a:gd name="T115" fmla="*/ 164 h 214"/>
                <a:gd name="T116" fmla="*/ 112 w 216"/>
                <a:gd name="T117" fmla="*/ 164 h 214"/>
                <a:gd name="T118" fmla="*/ 112 w 216"/>
                <a:gd name="T119" fmla="*/ 19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" h="214">
                  <a:moveTo>
                    <a:pt x="3" y="53"/>
                  </a:moveTo>
                  <a:cubicBezTo>
                    <a:pt x="3" y="34"/>
                    <a:pt x="3" y="34"/>
                    <a:pt x="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0" y="96"/>
                    <a:pt x="67" y="94"/>
                    <a:pt x="74" y="91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7" y="114"/>
                    <a:pt x="60" y="117"/>
                    <a:pt x="54" y="120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54" y="205"/>
                    <a:pt x="44" y="214"/>
                    <a:pt x="25" y="214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7" y="195"/>
                    <a:pt x="7" y="195"/>
                    <a:pt x="7" y="195"/>
                  </a:cubicBezTo>
                  <a:cubicBezTo>
                    <a:pt x="14" y="195"/>
                    <a:pt x="14" y="195"/>
                    <a:pt x="14" y="195"/>
                  </a:cubicBezTo>
                  <a:cubicBezTo>
                    <a:pt x="22" y="195"/>
                    <a:pt x="26" y="192"/>
                    <a:pt x="26" y="185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2" y="129"/>
                    <a:pt x="17" y="130"/>
                    <a:pt x="11" y="131"/>
                  </a:cubicBezTo>
                  <a:cubicBezTo>
                    <a:pt x="6" y="132"/>
                    <a:pt x="3" y="132"/>
                    <a:pt x="0" y="133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8" y="107"/>
                    <a:pt x="16" y="106"/>
                    <a:pt x="26" y="105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3" y="53"/>
                  </a:lnTo>
                  <a:close/>
                  <a:moveTo>
                    <a:pt x="114" y="84"/>
                  </a:moveTo>
                  <a:cubicBezTo>
                    <a:pt x="92" y="85"/>
                    <a:pt x="82" y="74"/>
                    <a:pt x="83" y="5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44" y="28"/>
                    <a:pt x="166" y="19"/>
                    <a:pt x="177" y="5"/>
                  </a:cubicBezTo>
                  <a:cubicBezTo>
                    <a:pt x="212" y="5"/>
                    <a:pt x="212" y="5"/>
                    <a:pt x="212" y="5"/>
                  </a:cubicBezTo>
                  <a:cubicBezTo>
                    <a:pt x="196" y="32"/>
                    <a:pt x="162" y="45"/>
                    <a:pt x="112" y="47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59"/>
                    <a:pt x="117" y="65"/>
                    <a:pt x="127" y="64"/>
                  </a:cubicBezTo>
                  <a:cubicBezTo>
                    <a:pt x="179" y="64"/>
                    <a:pt x="179" y="64"/>
                    <a:pt x="179" y="64"/>
                  </a:cubicBezTo>
                  <a:cubicBezTo>
                    <a:pt x="189" y="65"/>
                    <a:pt x="193" y="60"/>
                    <a:pt x="192" y="50"/>
                  </a:cubicBezTo>
                  <a:cubicBezTo>
                    <a:pt x="192" y="44"/>
                    <a:pt x="192" y="44"/>
                    <a:pt x="192" y="44"/>
                  </a:cubicBezTo>
                  <a:cubicBezTo>
                    <a:pt x="216" y="44"/>
                    <a:pt x="216" y="44"/>
                    <a:pt x="216" y="44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75"/>
                    <a:pt x="207" y="85"/>
                    <a:pt x="187" y="84"/>
                  </a:cubicBezTo>
                  <a:lnTo>
                    <a:pt x="114" y="84"/>
                  </a:lnTo>
                  <a:close/>
                  <a:moveTo>
                    <a:pt x="84" y="211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08" y="201"/>
                    <a:pt x="197" y="211"/>
                    <a:pt x="175" y="211"/>
                  </a:cubicBezTo>
                  <a:lnTo>
                    <a:pt x="84" y="211"/>
                  </a:lnTo>
                  <a:close/>
                  <a:moveTo>
                    <a:pt x="112" y="119"/>
                  </a:moveTo>
                  <a:cubicBezTo>
                    <a:pt x="112" y="145"/>
                    <a:pt x="112" y="145"/>
                    <a:pt x="112" y="145"/>
                  </a:cubicBezTo>
                  <a:cubicBezTo>
                    <a:pt x="179" y="145"/>
                    <a:pt x="179" y="145"/>
                    <a:pt x="179" y="145"/>
                  </a:cubicBezTo>
                  <a:cubicBezTo>
                    <a:pt x="179" y="119"/>
                    <a:pt x="179" y="119"/>
                    <a:pt x="179" y="119"/>
                  </a:cubicBezTo>
                  <a:lnTo>
                    <a:pt x="112" y="119"/>
                  </a:lnTo>
                  <a:close/>
                  <a:moveTo>
                    <a:pt x="112" y="193"/>
                  </a:moveTo>
                  <a:cubicBezTo>
                    <a:pt x="165" y="193"/>
                    <a:pt x="165" y="193"/>
                    <a:pt x="165" y="193"/>
                  </a:cubicBezTo>
                  <a:cubicBezTo>
                    <a:pt x="175" y="193"/>
                    <a:pt x="180" y="188"/>
                    <a:pt x="179" y="178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12" y="164"/>
                    <a:pt x="112" y="164"/>
                    <a:pt x="112" y="164"/>
                  </a:cubicBezTo>
                  <a:lnTo>
                    <a:pt x="112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2"/>
            <p:cNvSpPr>
              <a:spLocks noEditPoints="1"/>
            </p:cNvSpPr>
            <p:nvPr userDrawn="1"/>
          </p:nvSpPr>
          <p:spPr bwMode="auto">
            <a:xfrm>
              <a:off x="4645026" y="1179513"/>
              <a:ext cx="384175" cy="388938"/>
            </a:xfrm>
            <a:custGeom>
              <a:avLst/>
              <a:gdLst>
                <a:gd name="T0" fmla="*/ 0 w 210"/>
                <a:gd name="T1" fmla="*/ 212 h 212"/>
                <a:gd name="T2" fmla="*/ 12 w 210"/>
                <a:gd name="T3" fmla="*/ 161 h 212"/>
                <a:gd name="T4" fmla="*/ 38 w 210"/>
                <a:gd name="T5" fmla="*/ 161 h 212"/>
                <a:gd name="T6" fmla="*/ 28 w 210"/>
                <a:gd name="T7" fmla="*/ 212 h 212"/>
                <a:gd name="T8" fmla="*/ 0 w 210"/>
                <a:gd name="T9" fmla="*/ 212 h 212"/>
                <a:gd name="T10" fmla="*/ 19 w 210"/>
                <a:gd name="T11" fmla="*/ 149 h 212"/>
                <a:gd name="T12" fmla="*/ 19 w 210"/>
                <a:gd name="T13" fmla="*/ 64 h 212"/>
                <a:gd name="T14" fmla="*/ 84 w 210"/>
                <a:gd name="T15" fmla="*/ 64 h 212"/>
                <a:gd name="T16" fmla="*/ 84 w 210"/>
                <a:gd name="T17" fmla="*/ 0 h 212"/>
                <a:gd name="T18" fmla="*/ 115 w 210"/>
                <a:gd name="T19" fmla="*/ 0 h 212"/>
                <a:gd name="T20" fmla="*/ 115 w 210"/>
                <a:gd name="T21" fmla="*/ 20 h 212"/>
                <a:gd name="T22" fmla="*/ 210 w 210"/>
                <a:gd name="T23" fmla="*/ 20 h 212"/>
                <a:gd name="T24" fmla="*/ 210 w 210"/>
                <a:gd name="T25" fmla="*/ 40 h 212"/>
                <a:gd name="T26" fmla="*/ 115 w 210"/>
                <a:gd name="T27" fmla="*/ 40 h 212"/>
                <a:gd name="T28" fmla="*/ 115 w 210"/>
                <a:gd name="T29" fmla="*/ 64 h 212"/>
                <a:gd name="T30" fmla="*/ 191 w 210"/>
                <a:gd name="T31" fmla="*/ 64 h 212"/>
                <a:gd name="T32" fmla="*/ 191 w 210"/>
                <a:gd name="T33" fmla="*/ 113 h 212"/>
                <a:gd name="T34" fmla="*/ 158 w 210"/>
                <a:gd name="T35" fmla="*/ 149 h 212"/>
                <a:gd name="T36" fmla="*/ 19 w 210"/>
                <a:gd name="T37" fmla="*/ 149 h 212"/>
                <a:gd name="T38" fmla="*/ 49 w 210"/>
                <a:gd name="T39" fmla="*/ 128 h 212"/>
                <a:gd name="T40" fmla="*/ 147 w 210"/>
                <a:gd name="T41" fmla="*/ 128 h 212"/>
                <a:gd name="T42" fmla="*/ 162 w 210"/>
                <a:gd name="T43" fmla="*/ 112 h 212"/>
                <a:gd name="T44" fmla="*/ 162 w 210"/>
                <a:gd name="T45" fmla="*/ 85 h 212"/>
                <a:gd name="T46" fmla="*/ 49 w 210"/>
                <a:gd name="T47" fmla="*/ 85 h 212"/>
                <a:gd name="T48" fmla="*/ 49 w 210"/>
                <a:gd name="T49" fmla="*/ 128 h 212"/>
                <a:gd name="T50" fmla="*/ 67 w 210"/>
                <a:gd name="T51" fmla="*/ 212 h 212"/>
                <a:gd name="T52" fmla="*/ 60 w 210"/>
                <a:gd name="T53" fmla="*/ 161 h 212"/>
                <a:gd name="T54" fmla="*/ 86 w 210"/>
                <a:gd name="T55" fmla="*/ 161 h 212"/>
                <a:gd name="T56" fmla="*/ 95 w 210"/>
                <a:gd name="T57" fmla="*/ 212 h 212"/>
                <a:gd name="T58" fmla="*/ 67 w 210"/>
                <a:gd name="T59" fmla="*/ 212 h 212"/>
                <a:gd name="T60" fmla="*/ 125 w 210"/>
                <a:gd name="T61" fmla="*/ 212 h 212"/>
                <a:gd name="T62" fmla="*/ 115 w 210"/>
                <a:gd name="T63" fmla="*/ 161 h 212"/>
                <a:gd name="T64" fmla="*/ 140 w 210"/>
                <a:gd name="T65" fmla="*/ 161 h 212"/>
                <a:gd name="T66" fmla="*/ 153 w 210"/>
                <a:gd name="T67" fmla="*/ 212 h 212"/>
                <a:gd name="T68" fmla="*/ 125 w 210"/>
                <a:gd name="T69" fmla="*/ 212 h 212"/>
                <a:gd name="T70" fmla="*/ 181 w 210"/>
                <a:gd name="T71" fmla="*/ 212 h 212"/>
                <a:gd name="T72" fmla="*/ 170 w 210"/>
                <a:gd name="T73" fmla="*/ 161 h 212"/>
                <a:gd name="T74" fmla="*/ 196 w 210"/>
                <a:gd name="T75" fmla="*/ 161 h 212"/>
                <a:gd name="T76" fmla="*/ 210 w 210"/>
                <a:gd name="T77" fmla="*/ 212 h 212"/>
                <a:gd name="T78" fmla="*/ 181 w 210"/>
                <a:gd name="T7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0" h="212">
                  <a:moveTo>
                    <a:pt x="0" y="212"/>
                  </a:moveTo>
                  <a:cubicBezTo>
                    <a:pt x="1" y="199"/>
                    <a:pt x="5" y="182"/>
                    <a:pt x="12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3" y="178"/>
                    <a:pt x="30" y="195"/>
                    <a:pt x="28" y="212"/>
                  </a:cubicBezTo>
                  <a:lnTo>
                    <a:pt x="0" y="212"/>
                  </a:lnTo>
                  <a:close/>
                  <a:moveTo>
                    <a:pt x="19" y="149"/>
                  </a:moveTo>
                  <a:cubicBezTo>
                    <a:pt x="19" y="64"/>
                    <a:pt x="19" y="64"/>
                    <a:pt x="19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91" y="64"/>
                    <a:pt x="191" y="64"/>
                    <a:pt x="191" y="64"/>
                  </a:cubicBezTo>
                  <a:cubicBezTo>
                    <a:pt x="191" y="113"/>
                    <a:pt x="191" y="113"/>
                    <a:pt x="191" y="113"/>
                  </a:cubicBezTo>
                  <a:cubicBezTo>
                    <a:pt x="192" y="138"/>
                    <a:pt x="181" y="149"/>
                    <a:pt x="158" y="149"/>
                  </a:cubicBezTo>
                  <a:lnTo>
                    <a:pt x="19" y="149"/>
                  </a:lnTo>
                  <a:close/>
                  <a:moveTo>
                    <a:pt x="49" y="128"/>
                  </a:moveTo>
                  <a:cubicBezTo>
                    <a:pt x="147" y="128"/>
                    <a:pt x="147" y="128"/>
                    <a:pt x="147" y="128"/>
                  </a:cubicBezTo>
                  <a:cubicBezTo>
                    <a:pt x="157" y="128"/>
                    <a:pt x="162" y="123"/>
                    <a:pt x="162" y="112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49" y="85"/>
                    <a:pt x="49" y="85"/>
                    <a:pt x="49" y="85"/>
                  </a:cubicBezTo>
                  <a:lnTo>
                    <a:pt x="49" y="128"/>
                  </a:lnTo>
                  <a:close/>
                  <a:moveTo>
                    <a:pt x="67" y="212"/>
                  </a:moveTo>
                  <a:cubicBezTo>
                    <a:pt x="67" y="195"/>
                    <a:pt x="64" y="179"/>
                    <a:pt x="60" y="161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91" y="179"/>
                    <a:pt x="94" y="195"/>
                    <a:pt x="95" y="212"/>
                  </a:cubicBezTo>
                  <a:lnTo>
                    <a:pt x="67" y="212"/>
                  </a:lnTo>
                  <a:close/>
                  <a:moveTo>
                    <a:pt x="125" y="212"/>
                  </a:moveTo>
                  <a:cubicBezTo>
                    <a:pt x="123" y="196"/>
                    <a:pt x="120" y="179"/>
                    <a:pt x="115" y="161"/>
                  </a:cubicBezTo>
                  <a:cubicBezTo>
                    <a:pt x="140" y="161"/>
                    <a:pt x="140" y="161"/>
                    <a:pt x="140" y="161"/>
                  </a:cubicBezTo>
                  <a:cubicBezTo>
                    <a:pt x="147" y="179"/>
                    <a:pt x="151" y="195"/>
                    <a:pt x="153" y="212"/>
                  </a:cubicBezTo>
                  <a:lnTo>
                    <a:pt x="125" y="212"/>
                  </a:lnTo>
                  <a:close/>
                  <a:moveTo>
                    <a:pt x="181" y="212"/>
                  </a:moveTo>
                  <a:cubicBezTo>
                    <a:pt x="180" y="198"/>
                    <a:pt x="176" y="181"/>
                    <a:pt x="170" y="161"/>
                  </a:cubicBezTo>
                  <a:cubicBezTo>
                    <a:pt x="196" y="161"/>
                    <a:pt x="196" y="161"/>
                    <a:pt x="196" y="161"/>
                  </a:cubicBezTo>
                  <a:cubicBezTo>
                    <a:pt x="203" y="179"/>
                    <a:pt x="207" y="195"/>
                    <a:pt x="210" y="212"/>
                  </a:cubicBezTo>
                  <a:lnTo>
                    <a:pt x="181" y="2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7" name="Freeform 148"/>
          <p:cNvSpPr>
            <a:spLocks noChangeAspect="1" noEditPoints="1"/>
          </p:cNvSpPr>
          <p:nvPr userDrawn="1"/>
        </p:nvSpPr>
        <p:spPr bwMode="auto">
          <a:xfrm rot="6764112">
            <a:off x="6789367" y="5629217"/>
            <a:ext cx="288000" cy="303535"/>
          </a:xfrm>
          <a:custGeom>
            <a:avLst/>
            <a:gdLst>
              <a:gd name="T0" fmla="*/ 32 w 193"/>
              <a:gd name="T1" fmla="*/ 24 h 204"/>
              <a:gd name="T2" fmla="*/ 73 w 193"/>
              <a:gd name="T3" fmla="*/ 81 h 204"/>
              <a:gd name="T4" fmla="*/ 68 w 193"/>
              <a:gd name="T5" fmla="*/ 60 h 204"/>
              <a:gd name="T6" fmla="*/ 75 w 193"/>
              <a:gd name="T7" fmla="*/ 47 h 204"/>
              <a:gd name="T8" fmla="*/ 92 w 193"/>
              <a:gd name="T9" fmla="*/ 58 h 204"/>
              <a:gd name="T10" fmla="*/ 99 w 193"/>
              <a:gd name="T11" fmla="*/ 56 h 204"/>
              <a:gd name="T12" fmla="*/ 100 w 193"/>
              <a:gd name="T13" fmla="*/ 42 h 204"/>
              <a:gd name="T14" fmla="*/ 117 w 193"/>
              <a:gd name="T15" fmla="*/ 44 h 204"/>
              <a:gd name="T16" fmla="*/ 119 w 193"/>
              <a:gd name="T17" fmla="*/ 48 h 204"/>
              <a:gd name="T18" fmla="*/ 125 w 193"/>
              <a:gd name="T19" fmla="*/ 57 h 204"/>
              <a:gd name="T20" fmla="*/ 126 w 193"/>
              <a:gd name="T21" fmla="*/ 53 h 204"/>
              <a:gd name="T22" fmla="*/ 137 w 193"/>
              <a:gd name="T23" fmla="*/ 47 h 204"/>
              <a:gd name="T24" fmla="*/ 161 w 193"/>
              <a:gd name="T25" fmla="*/ 132 h 204"/>
              <a:gd name="T26" fmla="*/ 121 w 193"/>
              <a:gd name="T27" fmla="*/ 185 h 204"/>
              <a:gd name="T28" fmla="*/ 76 w 193"/>
              <a:gd name="T29" fmla="*/ 151 h 204"/>
              <a:gd name="T30" fmla="*/ 21 w 193"/>
              <a:gd name="T31" fmla="*/ 131 h 204"/>
              <a:gd name="T32" fmla="*/ 34 w 193"/>
              <a:gd name="T33" fmla="*/ 122 h 204"/>
              <a:gd name="T34" fmla="*/ 64 w 193"/>
              <a:gd name="T35" fmla="*/ 125 h 204"/>
              <a:gd name="T36" fmla="*/ 17 w 193"/>
              <a:gd name="T37" fmla="*/ 33 h 204"/>
              <a:gd name="T38" fmla="*/ 20 w 193"/>
              <a:gd name="T39" fmla="*/ 19 h 204"/>
              <a:gd name="T40" fmla="*/ 12 w 193"/>
              <a:gd name="T41" fmla="*/ 7 h 204"/>
              <a:gd name="T42" fmla="*/ 6 w 193"/>
              <a:gd name="T43" fmla="*/ 40 h 204"/>
              <a:gd name="T44" fmla="*/ 45 w 193"/>
              <a:gd name="T45" fmla="*/ 109 h 204"/>
              <a:gd name="T46" fmla="*/ 19 w 193"/>
              <a:gd name="T47" fmla="*/ 111 h 204"/>
              <a:gd name="T48" fmla="*/ 27 w 193"/>
              <a:gd name="T49" fmla="*/ 157 h 204"/>
              <a:gd name="T50" fmla="*/ 99 w 193"/>
              <a:gd name="T51" fmla="*/ 175 h 204"/>
              <a:gd name="T52" fmla="*/ 116 w 193"/>
              <a:gd name="T53" fmla="*/ 204 h 204"/>
              <a:gd name="T54" fmla="*/ 181 w 193"/>
              <a:gd name="T55" fmla="*/ 166 h 204"/>
              <a:gd name="T56" fmla="*/ 186 w 193"/>
              <a:gd name="T57" fmla="*/ 147 h 204"/>
              <a:gd name="T58" fmla="*/ 161 w 193"/>
              <a:gd name="T59" fmla="*/ 61 h 204"/>
              <a:gd name="T60" fmla="*/ 161 w 193"/>
              <a:gd name="T61" fmla="*/ 60 h 204"/>
              <a:gd name="T62" fmla="*/ 155 w 193"/>
              <a:gd name="T63" fmla="*/ 44 h 204"/>
              <a:gd name="T64" fmla="*/ 128 w 193"/>
              <a:gd name="T65" fmla="*/ 33 h 204"/>
              <a:gd name="T66" fmla="*/ 93 w 193"/>
              <a:gd name="T67" fmla="*/ 30 h 204"/>
              <a:gd name="T68" fmla="*/ 68 w 193"/>
              <a:gd name="T69" fmla="*/ 35 h 204"/>
              <a:gd name="T70" fmla="*/ 59 w 193"/>
              <a:gd name="T71" fmla="*/ 41 h 204"/>
              <a:gd name="T72" fmla="*/ 44 w 193"/>
              <a:gd name="T73" fmla="*/ 16 h 204"/>
              <a:gd name="T74" fmla="*/ 13 w 193"/>
              <a:gd name="T75" fmla="*/ 7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3" h="204">
                <a:moveTo>
                  <a:pt x="20" y="19"/>
                </a:moveTo>
                <a:cubicBezTo>
                  <a:pt x="25" y="16"/>
                  <a:pt x="29" y="19"/>
                  <a:pt x="32" y="24"/>
                </a:cubicBezTo>
                <a:cubicBezTo>
                  <a:pt x="32" y="24"/>
                  <a:pt x="65" y="79"/>
                  <a:pt x="65" y="80"/>
                </a:cubicBezTo>
                <a:cubicBezTo>
                  <a:pt x="67" y="83"/>
                  <a:pt x="71" y="82"/>
                  <a:pt x="73" y="81"/>
                </a:cubicBezTo>
                <a:cubicBezTo>
                  <a:pt x="75" y="79"/>
                  <a:pt x="77" y="75"/>
                  <a:pt x="74" y="69"/>
                </a:cubicBezTo>
                <a:cubicBezTo>
                  <a:pt x="68" y="60"/>
                  <a:pt x="68" y="60"/>
                  <a:pt x="68" y="60"/>
                </a:cubicBezTo>
                <a:cubicBezTo>
                  <a:pt x="65" y="56"/>
                  <a:pt x="68" y="52"/>
                  <a:pt x="73" y="48"/>
                </a:cubicBezTo>
                <a:cubicBezTo>
                  <a:pt x="73" y="48"/>
                  <a:pt x="74" y="47"/>
                  <a:pt x="75" y="47"/>
                </a:cubicBezTo>
                <a:cubicBezTo>
                  <a:pt x="79" y="45"/>
                  <a:pt x="83" y="44"/>
                  <a:pt x="86" y="48"/>
                </a:cubicBezTo>
                <a:cubicBezTo>
                  <a:pt x="92" y="58"/>
                  <a:pt x="92" y="58"/>
                  <a:pt x="92" y="58"/>
                </a:cubicBezTo>
                <a:cubicBezTo>
                  <a:pt x="94" y="61"/>
                  <a:pt x="96" y="61"/>
                  <a:pt x="97" y="61"/>
                </a:cubicBezTo>
                <a:cubicBezTo>
                  <a:pt x="99" y="60"/>
                  <a:pt x="99" y="56"/>
                  <a:pt x="99" y="56"/>
                </a:cubicBezTo>
                <a:cubicBezTo>
                  <a:pt x="97" y="51"/>
                  <a:pt x="97" y="51"/>
                  <a:pt x="97" y="51"/>
                </a:cubicBezTo>
                <a:cubicBezTo>
                  <a:pt x="96" y="47"/>
                  <a:pt x="97" y="44"/>
                  <a:pt x="100" y="42"/>
                </a:cubicBezTo>
                <a:cubicBezTo>
                  <a:pt x="101" y="42"/>
                  <a:pt x="102" y="41"/>
                  <a:pt x="104" y="41"/>
                </a:cubicBezTo>
                <a:cubicBezTo>
                  <a:pt x="109" y="39"/>
                  <a:pt x="115" y="38"/>
                  <a:pt x="117" y="44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119" y="48"/>
                  <a:pt x="121" y="60"/>
                  <a:pt x="124" y="59"/>
                </a:cubicBezTo>
                <a:cubicBezTo>
                  <a:pt x="124" y="58"/>
                  <a:pt x="125" y="58"/>
                  <a:pt x="125" y="57"/>
                </a:cubicBezTo>
                <a:cubicBezTo>
                  <a:pt x="125" y="57"/>
                  <a:pt x="125" y="57"/>
                  <a:pt x="125" y="57"/>
                </a:cubicBezTo>
                <a:cubicBezTo>
                  <a:pt x="126" y="53"/>
                  <a:pt x="126" y="53"/>
                  <a:pt x="126" y="53"/>
                </a:cubicBezTo>
                <a:cubicBezTo>
                  <a:pt x="126" y="50"/>
                  <a:pt x="127" y="49"/>
                  <a:pt x="128" y="48"/>
                </a:cubicBezTo>
                <a:cubicBezTo>
                  <a:pt x="130" y="47"/>
                  <a:pt x="134" y="47"/>
                  <a:pt x="137" y="47"/>
                </a:cubicBezTo>
                <a:cubicBezTo>
                  <a:pt x="143" y="47"/>
                  <a:pt x="144" y="53"/>
                  <a:pt x="147" y="64"/>
                </a:cubicBezTo>
                <a:cubicBezTo>
                  <a:pt x="161" y="132"/>
                  <a:pt x="161" y="132"/>
                  <a:pt x="161" y="132"/>
                </a:cubicBezTo>
                <a:cubicBezTo>
                  <a:pt x="174" y="155"/>
                  <a:pt x="174" y="155"/>
                  <a:pt x="174" y="155"/>
                </a:cubicBezTo>
                <a:cubicBezTo>
                  <a:pt x="121" y="185"/>
                  <a:pt x="121" y="185"/>
                  <a:pt x="121" y="18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8" y="162"/>
                  <a:pt x="94" y="162"/>
                  <a:pt x="76" y="151"/>
                </a:cubicBezTo>
                <a:cubicBezTo>
                  <a:pt x="30" y="143"/>
                  <a:pt x="30" y="143"/>
                  <a:pt x="30" y="143"/>
                </a:cubicBezTo>
                <a:cubicBezTo>
                  <a:pt x="24" y="142"/>
                  <a:pt x="20" y="136"/>
                  <a:pt x="21" y="131"/>
                </a:cubicBezTo>
                <a:cubicBezTo>
                  <a:pt x="22" y="127"/>
                  <a:pt x="24" y="125"/>
                  <a:pt x="26" y="123"/>
                </a:cubicBezTo>
                <a:cubicBezTo>
                  <a:pt x="29" y="122"/>
                  <a:pt x="31" y="121"/>
                  <a:pt x="34" y="122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2" y="125"/>
                  <a:pt x="63" y="125"/>
                  <a:pt x="64" y="125"/>
                </a:cubicBezTo>
                <a:cubicBezTo>
                  <a:pt x="68" y="123"/>
                  <a:pt x="64" y="113"/>
                  <a:pt x="52" y="92"/>
                </a:cubicBezTo>
                <a:cubicBezTo>
                  <a:pt x="17" y="33"/>
                  <a:pt x="17" y="33"/>
                  <a:pt x="17" y="33"/>
                </a:cubicBezTo>
                <a:cubicBezTo>
                  <a:pt x="14" y="28"/>
                  <a:pt x="15" y="22"/>
                  <a:pt x="20" y="19"/>
                </a:cubicBezTo>
                <a:cubicBezTo>
                  <a:pt x="20" y="19"/>
                  <a:pt x="20" y="19"/>
                  <a:pt x="20" y="19"/>
                </a:cubicBezTo>
                <a:moveTo>
                  <a:pt x="13" y="7"/>
                </a:moveTo>
                <a:cubicBezTo>
                  <a:pt x="13" y="7"/>
                  <a:pt x="13" y="7"/>
                  <a:pt x="12" y="7"/>
                </a:cubicBezTo>
                <a:cubicBezTo>
                  <a:pt x="7" y="11"/>
                  <a:pt x="3" y="16"/>
                  <a:pt x="1" y="22"/>
                </a:cubicBezTo>
                <a:cubicBezTo>
                  <a:pt x="0" y="29"/>
                  <a:pt x="3" y="34"/>
                  <a:pt x="6" y="40"/>
                </a:cubicBezTo>
                <a:cubicBezTo>
                  <a:pt x="40" y="98"/>
                  <a:pt x="40" y="98"/>
                  <a:pt x="40" y="98"/>
                </a:cubicBezTo>
                <a:cubicBezTo>
                  <a:pt x="43" y="102"/>
                  <a:pt x="44" y="106"/>
                  <a:pt x="45" y="109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0" y="107"/>
                  <a:pt x="24" y="108"/>
                  <a:pt x="19" y="111"/>
                </a:cubicBezTo>
                <a:cubicBezTo>
                  <a:pt x="13" y="115"/>
                  <a:pt x="9" y="121"/>
                  <a:pt x="7" y="128"/>
                </a:cubicBezTo>
                <a:cubicBezTo>
                  <a:pt x="5" y="142"/>
                  <a:pt x="14" y="154"/>
                  <a:pt x="27" y="157"/>
                </a:cubicBezTo>
                <a:cubicBezTo>
                  <a:pt x="71" y="165"/>
                  <a:pt x="71" y="165"/>
                  <a:pt x="71" y="165"/>
                </a:cubicBezTo>
                <a:cubicBezTo>
                  <a:pt x="82" y="171"/>
                  <a:pt x="92" y="174"/>
                  <a:pt x="99" y="175"/>
                </a:cubicBezTo>
                <a:cubicBezTo>
                  <a:pt x="109" y="192"/>
                  <a:pt x="109" y="192"/>
                  <a:pt x="109" y="192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28" y="197"/>
                  <a:pt x="128" y="197"/>
                  <a:pt x="128" y="197"/>
                </a:cubicBezTo>
                <a:cubicBezTo>
                  <a:pt x="181" y="166"/>
                  <a:pt x="181" y="166"/>
                  <a:pt x="181" y="166"/>
                </a:cubicBezTo>
                <a:cubicBezTo>
                  <a:pt x="193" y="159"/>
                  <a:pt x="193" y="159"/>
                  <a:pt x="193" y="159"/>
                </a:cubicBezTo>
                <a:cubicBezTo>
                  <a:pt x="186" y="147"/>
                  <a:pt x="186" y="147"/>
                  <a:pt x="186" y="147"/>
                </a:cubicBezTo>
                <a:cubicBezTo>
                  <a:pt x="175" y="127"/>
                  <a:pt x="175" y="127"/>
                  <a:pt x="175" y="127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61" y="60"/>
                  <a:pt x="161" y="60"/>
                  <a:pt x="161" y="60"/>
                </a:cubicBezTo>
                <a:cubicBezTo>
                  <a:pt x="160" y="58"/>
                  <a:pt x="160" y="58"/>
                  <a:pt x="160" y="58"/>
                </a:cubicBezTo>
                <a:cubicBezTo>
                  <a:pt x="159" y="53"/>
                  <a:pt x="157" y="48"/>
                  <a:pt x="155" y="44"/>
                </a:cubicBezTo>
                <a:cubicBezTo>
                  <a:pt x="150" y="35"/>
                  <a:pt x="142" y="33"/>
                  <a:pt x="137" y="33"/>
                </a:cubicBezTo>
                <a:cubicBezTo>
                  <a:pt x="134" y="33"/>
                  <a:pt x="131" y="33"/>
                  <a:pt x="128" y="33"/>
                </a:cubicBezTo>
                <a:cubicBezTo>
                  <a:pt x="123" y="27"/>
                  <a:pt x="113" y="23"/>
                  <a:pt x="99" y="28"/>
                </a:cubicBezTo>
                <a:cubicBezTo>
                  <a:pt x="97" y="28"/>
                  <a:pt x="95" y="29"/>
                  <a:pt x="93" y="30"/>
                </a:cubicBezTo>
                <a:cubicBezTo>
                  <a:pt x="92" y="31"/>
                  <a:pt x="90" y="32"/>
                  <a:pt x="89" y="33"/>
                </a:cubicBezTo>
                <a:cubicBezTo>
                  <a:pt x="84" y="30"/>
                  <a:pt x="76" y="30"/>
                  <a:pt x="68" y="35"/>
                </a:cubicBezTo>
                <a:cubicBezTo>
                  <a:pt x="67" y="35"/>
                  <a:pt x="64" y="37"/>
                  <a:pt x="63" y="38"/>
                </a:cubicBezTo>
                <a:cubicBezTo>
                  <a:pt x="61" y="39"/>
                  <a:pt x="60" y="40"/>
                  <a:pt x="59" y="41"/>
                </a:cubicBezTo>
                <a:cubicBezTo>
                  <a:pt x="52" y="30"/>
                  <a:pt x="46" y="19"/>
                  <a:pt x="44" y="17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37" y="5"/>
                  <a:pt x="25" y="0"/>
                  <a:pt x="13" y="7"/>
                </a:cubicBezTo>
                <a:close/>
              </a:path>
            </a:pathLst>
          </a:custGeom>
          <a:solidFill>
            <a:srgbClr val="806D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8" name="组合 117"/>
          <p:cNvGrpSpPr>
            <a:grpSpLocks noChangeAspect="1"/>
          </p:cNvGrpSpPr>
          <p:nvPr userDrawn="1"/>
        </p:nvGrpSpPr>
        <p:grpSpPr>
          <a:xfrm>
            <a:off x="1344173" y="5871097"/>
            <a:ext cx="396000" cy="321564"/>
            <a:chOff x="3175" y="295276"/>
            <a:chExt cx="4856163" cy="3943350"/>
          </a:xfrm>
          <a:solidFill>
            <a:srgbClr val="F3EFE5"/>
          </a:solidFill>
        </p:grpSpPr>
        <p:sp>
          <p:nvSpPr>
            <p:cNvPr id="119" name="Freeform 10"/>
            <p:cNvSpPr>
              <a:spLocks noEditPoints="1"/>
            </p:cNvSpPr>
            <p:nvPr/>
          </p:nvSpPr>
          <p:spPr bwMode="auto">
            <a:xfrm>
              <a:off x="3175" y="741363"/>
              <a:ext cx="4173538" cy="3497263"/>
            </a:xfrm>
            <a:custGeom>
              <a:avLst/>
              <a:gdLst>
                <a:gd name="T0" fmla="*/ 957 w 1111"/>
                <a:gd name="T1" fmla="*/ 394 h 930"/>
                <a:gd name="T2" fmla="*/ 936 w 1111"/>
                <a:gd name="T3" fmla="*/ 362 h 930"/>
                <a:gd name="T4" fmla="*/ 936 w 1111"/>
                <a:gd name="T5" fmla="*/ 235 h 930"/>
                <a:gd name="T6" fmla="*/ 652 w 1111"/>
                <a:gd name="T7" fmla="*/ 233 h 930"/>
                <a:gd name="T8" fmla="*/ 622 w 1111"/>
                <a:gd name="T9" fmla="*/ 219 h 930"/>
                <a:gd name="T10" fmla="*/ 608 w 1111"/>
                <a:gd name="T11" fmla="*/ 70 h 930"/>
                <a:gd name="T12" fmla="*/ 190 w 1111"/>
                <a:gd name="T13" fmla="*/ 233 h 930"/>
                <a:gd name="T14" fmla="*/ 0 w 1111"/>
                <a:gd name="T15" fmla="*/ 591 h 930"/>
                <a:gd name="T16" fmla="*/ 534 w 1111"/>
                <a:gd name="T17" fmla="*/ 930 h 930"/>
                <a:gd name="T18" fmla="*/ 1111 w 1111"/>
                <a:gd name="T19" fmla="*/ 568 h 930"/>
                <a:gd name="T20" fmla="*/ 957 w 1111"/>
                <a:gd name="T21" fmla="*/ 394 h 930"/>
                <a:gd name="T22" fmla="*/ 535 w 1111"/>
                <a:gd name="T23" fmla="*/ 854 h 930"/>
                <a:gd name="T24" fmla="*/ 128 w 1111"/>
                <a:gd name="T25" fmla="*/ 641 h 930"/>
                <a:gd name="T26" fmla="*/ 485 w 1111"/>
                <a:gd name="T27" fmla="*/ 353 h 930"/>
                <a:gd name="T28" fmla="*/ 892 w 1111"/>
                <a:gd name="T29" fmla="*/ 565 h 930"/>
                <a:gd name="T30" fmla="*/ 535 w 1111"/>
                <a:gd name="T31" fmla="*/ 854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930">
                  <a:moveTo>
                    <a:pt x="957" y="394"/>
                  </a:moveTo>
                  <a:cubicBezTo>
                    <a:pt x="939" y="389"/>
                    <a:pt x="926" y="385"/>
                    <a:pt x="936" y="362"/>
                  </a:cubicBezTo>
                  <a:cubicBezTo>
                    <a:pt x="956" y="311"/>
                    <a:pt x="958" y="266"/>
                    <a:pt x="936" y="235"/>
                  </a:cubicBezTo>
                  <a:cubicBezTo>
                    <a:pt x="895" y="176"/>
                    <a:pt x="782" y="179"/>
                    <a:pt x="652" y="233"/>
                  </a:cubicBezTo>
                  <a:cubicBezTo>
                    <a:pt x="652" y="233"/>
                    <a:pt x="611" y="251"/>
                    <a:pt x="622" y="219"/>
                  </a:cubicBezTo>
                  <a:cubicBezTo>
                    <a:pt x="642" y="155"/>
                    <a:pt x="639" y="101"/>
                    <a:pt x="608" y="70"/>
                  </a:cubicBezTo>
                  <a:cubicBezTo>
                    <a:pt x="537" y="0"/>
                    <a:pt x="350" y="73"/>
                    <a:pt x="190" y="233"/>
                  </a:cubicBezTo>
                  <a:cubicBezTo>
                    <a:pt x="69" y="353"/>
                    <a:pt x="0" y="481"/>
                    <a:pt x="0" y="591"/>
                  </a:cubicBezTo>
                  <a:cubicBezTo>
                    <a:pt x="0" y="801"/>
                    <a:pt x="270" y="930"/>
                    <a:pt x="534" y="930"/>
                  </a:cubicBezTo>
                  <a:cubicBezTo>
                    <a:pt x="881" y="930"/>
                    <a:pt x="1111" y="728"/>
                    <a:pt x="1111" y="568"/>
                  </a:cubicBezTo>
                  <a:cubicBezTo>
                    <a:pt x="1111" y="472"/>
                    <a:pt x="1030" y="417"/>
                    <a:pt x="957" y="394"/>
                  </a:cubicBezTo>
                  <a:close/>
                  <a:moveTo>
                    <a:pt x="535" y="854"/>
                  </a:moveTo>
                  <a:cubicBezTo>
                    <a:pt x="324" y="875"/>
                    <a:pt x="142" y="779"/>
                    <a:pt x="128" y="641"/>
                  </a:cubicBezTo>
                  <a:cubicBezTo>
                    <a:pt x="114" y="503"/>
                    <a:pt x="274" y="373"/>
                    <a:pt x="485" y="353"/>
                  </a:cubicBezTo>
                  <a:cubicBezTo>
                    <a:pt x="696" y="332"/>
                    <a:pt x="878" y="427"/>
                    <a:pt x="892" y="565"/>
                  </a:cubicBezTo>
                  <a:cubicBezTo>
                    <a:pt x="906" y="704"/>
                    <a:pt x="746" y="833"/>
                    <a:pt x="535" y="8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"/>
            <p:cNvSpPr>
              <a:spLocks/>
            </p:cNvSpPr>
            <p:nvPr/>
          </p:nvSpPr>
          <p:spPr bwMode="auto">
            <a:xfrm>
              <a:off x="3094038" y="295276"/>
              <a:ext cx="1765300" cy="1868488"/>
            </a:xfrm>
            <a:custGeom>
              <a:avLst/>
              <a:gdLst>
                <a:gd name="T0" fmla="*/ 364 w 470"/>
                <a:gd name="T1" fmla="*/ 128 h 497"/>
                <a:gd name="T2" fmla="*/ 43 w 470"/>
                <a:gd name="T3" fmla="*/ 24 h 497"/>
                <a:gd name="T4" fmla="*/ 43 w 470"/>
                <a:gd name="T5" fmla="*/ 24 h 497"/>
                <a:gd name="T6" fmla="*/ 5 w 470"/>
                <a:gd name="T7" fmla="*/ 82 h 497"/>
                <a:gd name="T8" fmla="*/ 63 w 470"/>
                <a:gd name="T9" fmla="*/ 119 h 497"/>
                <a:gd name="T10" fmla="*/ 291 w 470"/>
                <a:gd name="T11" fmla="*/ 193 h 497"/>
                <a:gd name="T12" fmla="*/ 341 w 470"/>
                <a:gd name="T13" fmla="*/ 428 h 497"/>
                <a:gd name="T14" fmla="*/ 341 w 470"/>
                <a:gd name="T15" fmla="*/ 428 h 497"/>
                <a:gd name="T16" fmla="*/ 373 w 470"/>
                <a:gd name="T17" fmla="*/ 489 h 497"/>
                <a:gd name="T18" fmla="*/ 434 w 470"/>
                <a:gd name="T19" fmla="*/ 458 h 497"/>
                <a:gd name="T20" fmla="*/ 434 w 470"/>
                <a:gd name="T21" fmla="*/ 458 h 497"/>
                <a:gd name="T22" fmla="*/ 364 w 470"/>
                <a:gd name="T23" fmla="*/ 12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497">
                  <a:moveTo>
                    <a:pt x="364" y="128"/>
                  </a:moveTo>
                  <a:cubicBezTo>
                    <a:pt x="280" y="35"/>
                    <a:pt x="157" y="0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16" y="30"/>
                    <a:pt x="0" y="55"/>
                    <a:pt x="5" y="82"/>
                  </a:cubicBezTo>
                  <a:cubicBezTo>
                    <a:pt x="11" y="108"/>
                    <a:pt x="37" y="125"/>
                    <a:pt x="63" y="119"/>
                  </a:cubicBezTo>
                  <a:cubicBezTo>
                    <a:pt x="144" y="102"/>
                    <a:pt x="232" y="127"/>
                    <a:pt x="291" y="193"/>
                  </a:cubicBezTo>
                  <a:cubicBezTo>
                    <a:pt x="351" y="259"/>
                    <a:pt x="367" y="349"/>
                    <a:pt x="341" y="428"/>
                  </a:cubicBezTo>
                  <a:cubicBezTo>
                    <a:pt x="341" y="428"/>
                    <a:pt x="341" y="428"/>
                    <a:pt x="341" y="428"/>
                  </a:cubicBezTo>
                  <a:cubicBezTo>
                    <a:pt x="333" y="453"/>
                    <a:pt x="347" y="481"/>
                    <a:pt x="373" y="489"/>
                  </a:cubicBezTo>
                  <a:cubicBezTo>
                    <a:pt x="398" y="497"/>
                    <a:pt x="426" y="483"/>
                    <a:pt x="434" y="458"/>
                  </a:cubicBezTo>
                  <a:cubicBezTo>
                    <a:pt x="434" y="458"/>
                    <a:pt x="434" y="458"/>
                    <a:pt x="434" y="458"/>
                  </a:cubicBezTo>
                  <a:cubicBezTo>
                    <a:pt x="470" y="347"/>
                    <a:pt x="447" y="220"/>
                    <a:pt x="364" y="1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"/>
            <p:cNvSpPr>
              <a:spLocks/>
            </p:cNvSpPr>
            <p:nvPr/>
          </p:nvSpPr>
          <p:spPr bwMode="auto">
            <a:xfrm>
              <a:off x="3252788" y="974726"/>
              <a:ext cx="919163" cy="969963"/>
            </a:xfrm>
            <a:custGeom>
              <a:avLst/>
              <a:gdLst>
                <a:gd name="T0" fmla="*/ 193 w 245"/>
                <a:gd name="T1" fmla="*/ 63 h 258"/>
                <a:gd name="T2" fmla="*/ 37 w 245"/>
                <a:gd name="T3" fmla="*/ 12 h 258"/>
                <a:gd name="T4" fmla="*/ 5 w 245"/>
                <a:gd name="T5" fmla="*/ 62 h 258"/>
                <a:gd name="T6" fmla="*/ 54 w 245"/>
                <a:gd name="T7" fmla="*/ 94 h 258"/>
                <a:gd name="T8" fmla="*/ 54 w 245"/>
                <a:gd name="T9" fmla="*/ 94 h 258"/>
                <a:gd name="T10" fmla="*/ 131 w 245"/>
                <a:gd name="T11" fmla="*/ 119 h 258"/>
                <a:gd name="T12" fmla="*/ 148 w 245"/>
                <a:gd name="T13" fmla="*/ 198 h 258"/>
                <a:gd name="T14" fmla="*/ 148 w 245"/>
                <a:gd name="T15" fmla="*/ 198 h 258"/>
                <a:gd name="T16" fmla="*/ 175 w 245"/>
                <a:gd name="T17" fmla="*/ 251 h 258"/>
                <a:gd name="T18" fmla="*/ 228 w 245"/>
                <a:gd name="T19" fmla="*/ 223 h 258"/>
                <a:gd name="T20" fmla="*/ 193 w 245"/>
                <a:gd name="T21" fmla="*/ 6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" h="258">
                  <a:moveTo>
                    <a:pt x="193" y="63"/>
                  </a:moveTo>
                  <a:cubicBezTo>
                    <a:pt x="153" y="18"/>
                    <a:pt x="92" y="0"/>
                    <a:pt x="37" y="12"/>
                  </a:cubicBezTo>
                  <a:cubicBezTo>
                    <a:pt x="14" y="17"/>
                    <a:pt x="0" y="39"/>
                    <a:pt x="5" y="62"/>
                  </a:cubicBezTo>
                  <a:cubicBezTo>
                    <a:pt x="9" y="85"/>
                    <a:pt x="32" y="99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82" y="89"/>
                    <a:pt x="111" y="97"/>
                    <a:pt x="131" y="119"/>
                  </a:cubicBezTo>
                  <a:cubicBezTo>
                    <a:pt x="151" y="141"/>
                    <a:pt x="156" y="171"/>
                    <a:pt x="148" y="198"/>
                  </a:cubicBezTo>
                  <a:cubicBezTo>
                    <a:pt x="148" y="198"/>
                    <a:pt x="148" y="198"/>
                    <a:pt x="148" y="198"/>
                  </a:cubicBezTo>
                  <a:cubicBezTo>
                    <a:pt x="141" y="220"/>
                    <a:pt x="153" y="243"/>
                    <a:pt x="175" y="251"/>
                  </a:cubicBezTo>
                  <a:cubicBezTo>
                    <a:pt x="197" y="258"/>
                    <a:pt x="220" y="246"/>
                    <a:pt x="228" y="223"/>
                  </a:cubicBezTo>
                  <a:cubicBezTo>
                    <a:pt x="245" y="169"/>
                    <a:pt x="234" y="108"/>
                    <a:pt x="193" y="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3"/>
            <p:cNvSpPr>
              <a:spLocks noEditPoints="1"/>
            </p:cNvSpPr>
            <p:nvPr/>
          </p:nvSpPr>
          <p:spPr bwMode="auto">
            <a:xfrm>
              <a:off x="957263" y="2370138"/>
              <a:ext cx="1724025" cy="1485900"/>
            </a:xfrm>
            <a:custGeom>
              <a:avLst/>
              <a:gdLst>
                <a:gd name="T0" fmla="*/ 302 w 459"/>
                <a:gd name="T1" fmla="*/ 26 h 395"/>
                <a:gd name="T2" fmla="*/ 45 w 459"/>
                <a:gd name="T3" fmla="*/ 138 h 395"/>
                <a:gd name="T4" fmla="*/ 144 w 459"/>
                <a:gd name="T5" fmla="*/ 362 h 395"/>
                <a:gd name="T6" fmla="*/ 416 w 459"/>
                <a:gd name="T7" fmla="*/ 246 h 395"/>
                <a:gd name="T8" fmla="*/ 302 w 459"/>
                <a:gd name="T9" fmla="*/ 26 h 395"/>
                <a:gd name="T10" fmla="*/ 225 w 459"/>
                <a:gd name="T11" fmla="*/ 256 h 395"/>
                <a:gd name="T12" fmla="*/ 128 w 459"/>
                <a:gd name="T13" fmla="*/ 288 h 395"/>
                <a:gd name="T14" fmla="*/ 107 w 459"/>
                <a:gd name="T15" fmla="*/ 204 h 395"/>
                <a:gd name="T16" fmla="*/ 202 w 459"/>
                <a:gd name="T17" fmla="*/ 172 h 395"/>
                <a:gd name="T18" fmla="*/ 225 w 459"/>
                <a:gd name="T19" fmla="*/ 256 h 395"/>
                <a:gd name="T20" fmla="*/ 292 w 459"/>
                <a:gd name="T21" fmla="*/ 170 h 395"/>
                <a:gd name="T22" fmla="*/ 256 w 459"/>
                <a:gd name="T23" fmla="*/ 184 h 395"/>
                <a:gd name="T24" fmla="*/ 247 w 459"/>
                <a:gd name="T25" fmla="*/ 152 h 395"/>
                <a:gd name="T26" fmla="*/ 282 w 459"/>
                <a:gd name="T27" fmla="*/ 139 h 395"/>
                <a:gd name="T28" fmla="*/ 292 w 459"/>
                <a:gd name="T29" fmla="*/ 17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395">
                  <a:moveTo>
                    <a:pt x="302" y="26"/>
                  </a:moveTo>
                  <a:cubicBezTo>
                    <a:pt x="202" y="0"/>
                    <a:pt x="88" y="50"/>
                    <a:pt x="45" y="138"/>
                  </a:cubicBezTo>
                  <a:cubicBezTo>
                    <a:pt x="0" y="229"/>
                    <a:pt x="43" y="329"/>
                    <a:pt x="144" y="362"/>
                  </a:cubicBezTo>
                  <a:cubicBezTo>
                    <a:pt x="249" y="395"/>
                    <a:pt x="373" y="343"/>
                    <a:pt x="416" y="246"/>
                  </a:cubicBezTo>
                  <a:cubicBezTo>
                    <a:pt x="459" y="151"/>
                    <a:pt x="406" y="53"/>
                    <a:pt x="302" y="26"/>
                  </a:cubicBezTo>
                  <a:close/>
                  <a:moveTo>
                    <a:pt x="225" y="256"/>
                  </a:moveTo>
                  <a:cubicBezTo>
                    <a:pt x="205" y="289"/>
                    <a:pt x="161" y="303"/>
                    <a:pt x="128" y="288"/>
                  </a:cubicBezTo>
                  <a:cubicBezTo>
                    <a:pt x="96" y="273"/>
                    <a:pt x="86" y="236"/>
                    <a:pt x="107" y="204"/>
                  </a:cubicBezTo>
                  <a:cubicBezTo>
                    <a:pt x="127" y="172"/>
                    <a:pt x="169" y="158"/>
                    <a:pt x="202" y="172"/>
                  </a:cubicBezTo>
                  <a:cubicBezTo>
                    <a:pt x="235" y="186"/>
                    <a:pt x="245" y="224"/>
                    <a:pt x="225" y="256"/>
                  </a:cubicBezTo>
                  <a:close/>
                  <a:moveTo>
                    <a:pt x="292" y="170"/>
                  </a:moveTo>
                  <a:cubicBezTo>
                    <a:pt x="285" y="183"/>
                    <a:pt x="269" y="189"/>
                    <a:pt x="256" y="184"/>
                  </a:cubicBezTo>
                  <a:cubicBezTo>
                    <a:pt x="243" y="178"/>
                    <a:pt x="240" y="164"/>
                    <a:pt x="247" y="152"/>
                  </a:cubicBezTo>
                  <a:cubicBezTo>
                    <a:pt x="254" y="140"/>
                    <a:pt x="270" y="134"/>
                    <a:pt x="282" y="139"/>
                  </a:cubicBezTo>
                  <a:cubicBezTo>
                    <a:pt x="295" y="143"/>
                    <a:pt x="300" y="158"/>
                    <a:pt x="292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3" name="组合 122"/>
          <p:cNvGrpSpPr>
            <a:grpSpLocks noChangeAspect="1"/>
          </p:cNvGrpSpPr>
          <p:nvPr userDrawn="1"/>
        </p:nvGrpSpPr>
        <p:grpSpPr>
          <a:xfrm>
            <a:off x="1344173" y="5445823"/>
            <a:ext cx="396000" cy="319355"/>
            <a:chOff x="2482850" y="17463"/>
            <a:chExt cx="442913" cy="357188"/>
          </a:xfrm>
          <a:solidFill>
            <a:srgbClr val="F3EFE5"/>
          </a:solidFill>
        </p:grpSpPr>
        <p:sp>
          <p:nvSpPr>
            <p:cNvPr id="124" name="Freeform 14"/>
            <p:cNvSpPr>
              <a:spLocks/>
            </p:cNvSpPr>
            <p:nvPr/>
          </p:nvSpPr>
          <p:spPr bwMode="auto">
            <a:xfrm>
              <a:off x="2482850" y="17463"/>
              <a:ext cx="442913" cy="204788"/>
            </a:xfrm>
            <a:custGeom>
              <a:avLst/>
              <a:gdLst>
                <a:gd name="T0" fmla="*/ 553 w 558"/>
                <a:gd name="T1" fmla="*/ 229 h 257"/>
                <a:gd name="T2" fmla="*/ 354 w 558"/>
                <a:gd name="T3" fmla="*/ 30 h 257"/>
                <a:gd name="T4" fmla="*/ 354 w 558"/>
                <a:gd name="T5" fmla="*/ 30 h 257"/>
                <a:gd name="T6" fmla="*/ 346 w 558"/>
                <a:gd name="T7" fmla="*/ 24 h 257"/>
                <a:gd name="T8" fmla="*/ 339 w 558"/>
                <a:gd name="T9" fmla="*/ 17 h 257"/>
                <a:gd name="T10" fmla="*/ 329 w 558"/>
                <a:gd name="T11" fmla="*/ 12 h 257"/>
                <a:gd name="T12" fmla="*/ 320 w 558"/>
                <a:gd name="T13" fmla="*/ 7 h 257"/>
                <a:gd name="T14" fmla="*/ 310 w 558"/>
                <a:gd name="T15" fmla="*/ 3 h 257"/>
                <a:gd name="T16" fmla="*/ 300 w 558"/>
                <a:gd name="T17" fmla="*/ 1 h 257"/>
                <a:gd name="T18" fmla="*/ 290 w 558"/>
                <a:gd name="T19" fmla="*/ 0 h 257"/>
                <a:gd name="T20" fmla="*/ 280 w 558"/>
                <a:gd name="T21" fmla="*/ 0 h 257"/>
                <a:gd name="T22" fmla="*/ 280 w 558"/>
                <a:gd name="T23" fmla="*/ 0 h 257"/>
                <a:gd name="T24" fmla="*/ 268 w 558"/>
                <a:gd name="T25" fmla="*/ 0 h 257"/>
                <a:gd name="T26" fmla="*/ 258 w 558"/>
                <a:gd name="T27" fmla="*/ 1 h 257"/>
                <a:gd name="T28" fmla="*/ 248 w 558"/>
                <a:gd name="T29" fmla="*/ 3 h 257"/>
                <a:gd name="T30" fmla="*/ 238 w 558"/>
                <a:gd name="T31" fmla="*/ 7 h 257"/>
                <a:gd name="T32" fmla="*/ 229 w 558"/>
                <a:gd name="T33" fmla="*/ 12 h 257"/>
                <a:gd name="T34" fmla="*/ 220 w 558"/>
                <a:gd name="T35" fmla="*/ 17 h 257"/>
                <a:gd name="T36" fmla="*/ 212 w 558"/>
                <a:gd name="T37" fmla="*/ 24 h 257"/>
                <a:gd name="T38" fmla="*/ 204 w 558"/>
                <a:gd name="T39" fmla="*/ 30 h 257"/>
                <a:gd name="T40" fmla="*/ 169 w 558"/>
                <a:gd name="T41" fmla="*/ 65 h 257"/>
                <a:gd name="T42" fmla="*/ 169 w 558"/>
                <a:gd name="T43" fmla="*/ 17 h 257"/>
                <a:gd name="T44" fmla="*/ 84 w 558"/>
                <a:gd name="T45" fmla="*/ 17 h 257"/>
                <a:gd name="T46" fmla="*/ 84 w 558"/>
                <a:gd name="T47" fmla="*/ 151 h 257"/>
                <a:gd name="T48" fmla="*/ 5 w 558"/>
                <a:gd name="T49" fmla="*/ 229 h 257"/>
                <a:gd name="T50" fmla="*/ 5 w 558"/>
                <a:gd name="T51" fmla="*/ 229 h 257"/>
                <a:gd name="T52" fmla="*/ 1 w 558"/>
                <a:gd name="T53" fmla="*/ 234 h 257"/>
                <a:gd name="T54" fmla="*/ 0 w 558"/>
                <a:gd name="T55" fmla="*/ 240 h 257"/>
                <a:gd name="T56" fmla="*/ 1 w 558"/>
                <a:gd name="T57" fmla="*/ 247 h 257"/>
                <a:gd name="T58" fmla="*/ 5 w 558"/>
                <a:gd name="T59" fmla="*/ 252 h 257"/>
                <a:gd name="T60" fmla="*/ 5 w 558"/>
                <a:gd name="T61" fmla="*/ 252 h 257"/>
                <a:gd name="T62" fmla="*/ 10 w 558"/>
                <a:gd name="T63" fmla="*/ 255 h 257"/>
                <a:gd name="T64" fmla="*/ 16 w 558"/>
                <a:gd name="T65" fmla="*/ 257 h 257"/>
                <a:gd name="T66" fmla="*/ 23 w 558"/>
                <a:gd name="T67" fmla="*/ 255 h 257"/>
                <a:gd name="T68" fmla="*/ 29 w 558"/>
                <a:gd name="T69" fmla="*/ 252 h 257"/>
                <a:gd name="T70" fmla="*/ 227 w 558"/>
                <a:gd name="T71" fmla="*/ 54 h 257"/>
                <a:gd name="T72" fmla="*/ 227 w 558"/>
                <a:gd name="T73" fmla="*/ 54 h 257"/>
                <a:gd name="T74" fmla="*/ 238 w 558"/>
                <a:gd name="T75" fmla="*/ 45 h 257"/>
                <a:gd name="T76" fmla="*/ 251 w 558"/>
                <a:gd name="T77" fmla="*/ 37 h 257"/>
                <a:gd name="T78" fmla="*/ 265 w 558"/>
                <a:gd name="T79" fmla="*/ 34 h 257"/>
                <a:gd name="T80" fmla="*/ 280 w 558"/>
                <a:gd name="T81" fmla="*/ 32 h 257"/>
                <a:gd name="T82" fmla="*/ 280 w 558"/>
                <a:gd name="T83" fmla="*/ 32 h 257"/>
                <a:gd name="T84" fmla="*/ 293 w 558"/>
                <a:gd name="T85" fmla="*/ 34 h 257"/>
                <a:gd name="T86" fmla="*/ 307 w 558"/>
                <a:gd name="T87" fmla="*/ 37 h 257"/>
                <a:gd name="T88" fmla="*/ 320 w 558"/>
                <a:gd name="T89" fmla="*/ 45 h 257"/>
                <a:gd name="T90" fmla="*/ 331 w 558"/>
                <a:gd name="T91" fmla="*/ 54 h 257"/>
                <a:gd name="T92" fmla="*/ 530 w 558"/>
                <a:gd name="T93" fmla="*/ 252 h 257"/>
                <a:gd name="T94" fmla="*/ 530 w 558"/>
                <a:gd name="T95" fmla="*/ 252 h 257"/>
                <a:gd name="T96" fmla="*/ 535 w 558"/>
                <a:gd name="T97" fmla="*/ 255 h 257"/>
                <a:gd name="T98" fmla="*/ 542 w 558"/>
                <a:gd name="T99" fmla="*/ 257 h 257"/>
                <a:gd name="T100" fmla="*/ 548 w 558"/>
                <a:gd name="T101" fmla="*/ 255 h 257"/>
                <a:gd name="T102" fmla="*/ 553 w 558"/>
                <a:gd name="T103" fmla="*/ 252 h 257"/>
                <a:gd name="T104" fmla="*/ 553 w 558"/>
                <a:gd name="T105" fmla="*/ 252 h 257"/>
                <a:gd name="T106" fmla="*/ 557 w 558"/>
                <a:gd name="T107" fmla="*/ 247 h 257"/>
                <a:gd name="T108" fmla="*/ 558 w 558"/>
                <a:gd name="T109" fmla="*/ 240 h 257"/>
                <a:gd name="T110" fmla="*/ 557 w 558"/>
                <a:gd name="T111" fmla="*/ 234 h 257"/>
                <a:gd name="T112" fmla="*/ 553 w 558"/>
                <a:gd name="T113" fmla="*/ 229 h 257"/>
                <a:gd name="T114" fmla="*/ 553 w 558"/>
                <a:gd name="T115" fmla="*/ 2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8" h="257">
                  <a:moveTo>
                    <a:pt x="553" y="229"/>
                  </a:moveTo>
                  <a:lnTo>
                    <a:pt x="354" y="30"/>
                  </a:lnTo>
                  <a:lnTo>
                    <a:pt x="354" y="30"/>
                  </a:lnTo>
                  <a:lnTo>
                    <a:pt x="346" y="24"/>
                  </a:lnTo>
                  <a:lnTo>
                    <a:pt x="339" y="17"/>
                  </a:lnTo>
                  <a:lnTo>
                    <a:pt x="329" y="12"/>
                  </a:lnTo>
                  <a:lnTo>
                    <a:pt x="320" y="7"/>
                  </a:lnTo>
                  <a:lnTo>
                    <a:pt x="310" y="3"/>
                  </a:lnTo>
                  <a:lnTo>
                    <a:pt x="300" y="1"/>
                  </a:lnTo>
                  <a:lnTo>
                    <a:pt x="290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68" y="0"/>
                  </a:lnTo>
                  <a:lnTo>
                    <a:pt x="258" y="1"/>
                  </a:lnTo>
                  <a:lnTo>
                    <a:pt x="248" y="3"/>
                  </a:lnTo>
                  <a:lnTo>
                    <a:pt x="238" y="7"/>
                  </a:lnTo>
                  <a:lnTo>
                    <a:pt x="229" y="12"/>
                  </a:lnTo>
                  <a:lnTo>
                    <a:pt x="220" y="17"/>
                  </a:lnTo>
                  <a:lnTo>
                    <a:pt x="212" y="24"/>
                  </a:lnTo>
                  <a:lnTo>
                    <a:pt x="204" y="30"/>
                  </a:lnTo>
                  <a:lnTo>
                    <a:pt x="169" y="65"/>
                  </a:lnTo>
                  <a:lnTo>
                    <a:pt x="169" y="17"/>
                  </a:lnTo>
                  <a:lnTo>
                    <a:pt x="84" y="17"/>
                  </a:lnTo>
                  <a:lnTo>
                    <a:pt x="84" y="151"/>
                  </a:lnTo>
                  <a:lnTo>
                    <a:pt x="5" y="229"/>
                  </a:lnTo>
                  <a:lnTo>
                    <a:pt x="5" y="229"/>
                  </a:lnTo>
                  <a:lnTo>
                    <a:pt x="1" y="234"/>
                  </a:lnTo>
                  <a:lnTo>
                    <a:pt x="0" y="240"/>
                  </a:lnTo>
                  <a:lnTo>
                    <a:pt x="1" y="247"/>
                  </a:lnTo>
                  <a:lnTo>
                    <a:pt x="5" y="252"/>
                  </a:lnTo>
                  <a:lnTo>
                    <a:pt x="5" y="252"/>
                  </a:lnTo>
                  <a:lnTo>
                    <a:pt x="10" y="255"/>
                  </a:lnTo>
                  <a:lnTo>
                    <a:pt x="16" y="257"/>
                  </a:lnTo>
                  <a:lnTo>
                    <a:pt x="23" y="255"/>
                  </a:lnTo>
                  <a:lnTo>
                    <a:pt x="29" y="252"/>
                  </a:lnTo>
                  <a:lnTo>
                    <a:pt x="227" y="54"/>
                  </a:lnTo>
                  <a:lnTo>
                    <a:pt x="227" y="54"/>
                  </a:lnTo>
                  <a:lnTo>
                    <a:pt x="238" y="45"/>
                  </a:lnTo>
                  <a:lnTo>
                    <a:pt x="251" y="37"/>
                  </a:lnTo>
                  <a:lnTo>
                    <a:pt x="265" y="34"/>
                  </a:lnTo>
                  <a:lnTo>
                    <a:pt x="280" y="32"/>
                  </a:lnTo>
                  <a:lnTo>
                    <a:pt x="280" y="32"/>
                  </a:lnTo>
                  <a:lnTo>
                    <a:pt x="293" y="34"/>
                  </a:lnTo>
                  <a:lnTo>
                    <a:pt x="307" y="37"/>
                  </a:lnTo>
                  <a:lnTo>
                    <a:pt x="320" y="45"/>
                  </a:lnTo>
                  <a:lnTo>
                    <a:pt x="331" y="54"/>
                  </a:lnTo>
                  <a:lnTo>
                    <a:pt x="530" y="252"/>
                  </a:lnTo>
                  <a:lnTo>
                    <a:pt x="530" y="252"/>
                  </a:lnTo>
                  <a:lnTo>
                    <a:pt x="535" y="255"/>
                  </a:lnTo>
                  <a:lnTo>
                    <a:pt x="542" y="257"/>
                  </a:lnTo>
                  <a:lnTo>
                    <a:pt x="548" y="255"/>
                  </a:lnTo>
                  <a:lnTo>
                    <a:pt x="553" y="252"/>
                  </a:lnTo>
                  <a:lnTo>
                    <a:pt x="553" y="252"/>
                  </a:lnTo>
                  <a:lnTo>
                    <a:pt x="557" y="247"/>
                  </a:lnTo>
                  <a:lnTo>
                    <a:pt x="558" y="240"/>
                  </a:lnTo>
                  <a:lnTo>
                    <a:pt x="557" y="234"/>
                  </a:lnTo>
                  <a:lnTo>
                    <a:pt x="553" y="229"/>
                  </a:lnTo>
                  <a:lnTo>
                    <a:pt x="553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5"/>
            <p:cNvSpPr>
              <a:spLocks/>
            </p:cNvSpPr>
            <p:nvPr/>
          </p:nvSpPr>
          <p:spPr bwMode="auto">
            <a:xfrm>
              <a:off x="2543175" y="65088"/>
              <a:ext cx="322263" cy="309563"/>
            </a:xfrm>
            <a:custGeom>
              <a:avLst/>
              <a:gdLst>
                <a:gd name="T0" fmla="*/ 249 w 404"/>
                <a:gd name="T1" fmla="*/ 20 h 389"/>
                <a:gd name="T2" fmla="*/ 249 w 404"/>
                <a:gd name="T3" fmla="*/ 20 h 389"/>
                <a:gd name="T4" fmla="*/ 239 w 404"/>
                <a:gd name="T5" fmla="*/ 11 h 389"/>
                <a:gd name="T6" fmla="*/ 228 w 404"/>
                <a:gd name="T7" fmla="*/ 5 h 389"/>
                <a:gd name="T8" fmla="*/ 215 w 404"/>
                <a:gd name="T9" fmla="*/ 1 h 389"/>
                <a:gd name="T10" fmla="*/ 203 w 404"/>
                <a:gd name="T11" fmla="*/ 0 h 389"/>
                <a:gd name="T12" fmla="*/ 203 w 404"/>
                <a:gd name="T13" fmla="*/ 0 h 389"/>
                <a:gd name="T14" fmla="*/ 189 w 404"/>
                <a:gd name="T15" fmla="*/ 1 h 389"/>
                <a:gd name="T16" fmla="*/ 177 w 404"/>
                <a:gd name="T17" fmla="*/ 5 h 389"/>
                <a:gd name="T18" fmla="*/ 166 w 404"/>
                <a:gd name="T19" fmla="*/ 11 h 389"/>
                <a:gd name="T20" fmla="*/ 156 w 404"/>
                <a:gd name="T21" fmla="*/ 20 h 389"/>
                <a:gd name="T22" fmla="*/ 0 w 404"/>
                <a:gd name="T23" fmla="*/ 175 h 389"/>
                <a:gd name="T24" fmla="*/ 0 w 404"/>
                <a:gd name="T25" fmla="*/ 354 h 389"/>
                <a:gd name="T26" fmla="*/ 0 w 404"/>
                <a:gd name="T27" fmla="*/ 354 h 389"/>
                <a:gd name="T28" fmla="*/ 1 w 404"/>
                <a:gd name="T29" fmla="*/ 360 h 389"/>
                <a:gd name="T30" fmla="*/ 2 w 404"/>
                <a:gd name="T31" fmla="*/ 367 h 389"/>
                <a:gd name="T32" fmla="*/ 6 w 404"/>
                <a:gd name="T33" fmla="*/ 373 h 389"/>
                <a:gd name="T34" fmla="*/ 10 w 404"/>
                <a:gd name="T35" fmla="*/ 378 h 389"/>
                <a:gd name="T36" fmla="*/ 16 w 404"/>
                <a:gd name="T37" fmla="*/ 383 h 389"/>
                <a:gd name="T38" fmla="*/ 21 w 404"/>
                <a:gd name="T39" fmla="*/ 385 h 389"/>
                <a:gd name="T40" fmla="*/ 29 w 404"/>
                <a:gd name="T41" fmla="*/ 388 h 389"/>
                <a:gd name="T42" fmla="*/ 35 w 404"/>
                <a:gd name="T43" fmla="*/ 389 h 389"/>
                <a:gd name="T44" fmla="*/ 122 w 404"/>
                <a:gd name="T45" fmla="*/ 389 h 389"/>
                <a:gd name="T46" fmla="*/ 122 w 404"/>
                <a:gd name="T47" fmla="*/ 283 h 389"/>
                <a:gd name="T48" fmla="*/ 122 w 404"/>
                <a:gd name="T49" fmla="*/ 283 h 389"/>
                <a:gd name="T50" fmla="*/ 122 w 404"/>
                <a:gd name="T51" fmla="*/ 278 h 389"/>
                <a:gd name="T52" fmla="*/ 123 w 404"/>
                <a:gd name="T53" fmla="*/ 275 h 389"/>
                <a:gd name="T54" fmla="*/ 126 w 404"/>
                <a:gd name="T55" fmla="*/ 271 h 389"/>
                <a:gd name="T56" fmla="*/ 128 w 404"/>
                <a:gd name="T57" fmla="*/ 267 h 389"/>
                <a:gd name="T58" fmla="*/ 132 w 404"/>
                <a:gd name="T59" fmla="*/ 264 h 389"/>
                <a:gd name="T60" fmla="*/ 136 w 404"/>
                <a:gd name="T61" fmla="*/ 262 h 389"/>
                <a:gd name="T62" fmla="*/ 140 w 404"/>
                <a:gd name="T63" fmla="*/ 261 h 389"/>
                <a:gd name="T64" fmla="*/ 145 w 404"/>
                <a:gd name="T65" fmla="*/ 259 h 389"/>
                <a:gd name="T66" fmla="*/ 259 w 404"/>
                <a:gd name="T67" fmla="*/ 259 h 389"/>
                <a:gd name="T68" fmla="*/ 259 w 404"/>
                <a:gd name="T69" fmla="*/ 259 h 389"/>
                <a:gd name="T70" fmla="*/ 264 w 404"/>
                <a:gd name="T71" fmla="*/ 261 h 389"/>
                <a:gd name="T72" fmla="*/ 268 w 404"/>
                <a:gd name="T73" fmla="*/ 262 h 389"/>
                <a:gd name="T74" fmla="*/ 272 w 404"/>
                <a:gd name="T75" fmla="*/ 264 h 389"/>
                <a:gd name="T76" fmla="*/ 276 w 404"/>
                <a:gd name="T77" fmla="*/ 267 h 389"/>
                <a:gd name="T78" fmla="*/ 278 w 404"/>
                <a:gd name="T79" fmla="*/ 271 h 389"/>
                <a:gd name="T80" fmla="*/ 281 w 404"/>
                <a:gd name="T81" fmla="*/ 275 h 389"/>
                <a:gd name="T82" fmla="*/ 282 w 404"/>
                <a:gd name="T83" fmla="*/ 278 h 389"/>
                <a:gd name="T84" fmla="*/ 283 w 404"/>
                <a:gd name="T85" fmla="*/ 283 h 389"/>
                <a:gd name="T86" fmla="*/ 283 w 404"/>
                <a:gd name="T87" fmla="*/ 389 h 389"/>
                <a:gd name="T88" fmla="*/ 369 w 404"/>
                <a:gd name="T89" fmla="*/ 389 h 389"/>
                <a:gd name="T90" fmla="*/ 369 w 404"/>
                <a:gd name="T91" fmla="*/ 389 h 389"/>
                <a:gd name="T92" fmla="*/ 376 w 404"/>
                <a:gd name="T93" fmla="*/ 388 h 389"/>
                <a:gd name="T94" fmla="*/ 383 w 404"/>
                <a:gd name="T95" fmla="*/ 385 h 389"/>
                <a:gd name="T96" fmla="*/ 389 w 404"/>
                <a:gd name="T97" fmla="*/ 383 h 389"/>
                <a:gd name="T98" fmla="*/ 394 w 404"/>
                <a:gd name="T99" fmla="*/ 378 h 389"/>
                <a:gd name="T100" fmla="*/ 398 w 404"/>
                <a:gd name="T101" fmla="*/ 373 h 389"/>
                <a:gd name="T102" fmla="*/ 402 w 404"/>
                <a:gd name="T103" fmla="*/ 367 h 389"/>
                <a:gd name="T104" fmla="*/ 403 w 404"/>
                <a:gd name="T105" fmla="*/ 360 h 389"/>
                <a:gd name="T106" fmla="*/ 404 w 404"/>
                <a:gd name="T107" fmla="*/ 354 h 389"/>
                <a:gd name="T108" fmla="*/ 404 w 404"/>
                <a:gd name="T109" fmla="*/ 175 h 389"/>
                <a:gd name="T110" fmla="*/ 249 w 404"/>
                <a:gd name="T111" fmla="*/ 2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04" h="389">
                  <a:moveTo>
                    <a:pt x="249" y="20"/>
                  </a:moveTo>
                  <a:lnTo>
                    <a:pt x="249" y="20"/>
                  </a:lnTo>
                  <a:lnTo>
                    <a:pt x="239" y="11"/>
                  </a:lnTo>
                  <a:lnTo>
                    <a:pt x="228" y="5"/>
                  </a:lnTo>
                  <a:lnTo>
                    <a:pt x="215" y="1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89" y="1"/>
                  </a:lnTo>
                  <a:lnTo>
                    <a:pt x="177" y="5"/>
                  </a:lnTo>
                  <a:lnTo>
                    <a:pt x="166" y="11"/>
                  </a:lnTo>
                  <a:lnTo>
                    <a:pt x="156" y="20"/>
                  </a:lnTo>
                  <a:lnTo>
                    <a:pt x="0" y="175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1" y="360"/>
                  </a:lnTo>
                  <a:lnTo>
                    <a:pt x="2" y="367"/>
                  </a:lnTo>
                  <a:lnTo>
                    <a:pt x="6" y="373"/>
                  </a:lnTo>
                  <a:lnTo>
                    <a:pt x="10" y="378"/>
                  </a:lnTo>
                  <a:lnTo>
                    <a:pt x="16" y="383"/>
                  </a:lnTo>
                  <a:lnTo>
                    <a:pt x="21" y="385"/>
                  </a:lnTo>
                  <a:lnTo>
                    <a:pt x="29" y="388"/>
                  </a:lnTo>
                  <a:lnTo>
                    <a:pt x="35" y="389"/>
                  </a:lnTo>
                  <a:lnTo>
                    <a:pt x="122" y="389"/>
                  </a:lnTo>
                  <a:lnTo>
                    <a:pt x="122" y="283"/>
                  </a:lnTo>
                  <a:lnTo>
                    <a:pt x="122" y="283"/>
                  </a:lnTo>
                  <a:lnTo>
                    <a:pt x="122" y="278"/>
                  </a:lnTo>
                  <a:lnTo>
                    <a:pt x="123" y="275"/>
                  </a:lnTo>
                  <a:lnTo>
                    <a:pt x="126" y="271"/>
                  </a:lnTo>
                  <a:lnTo>
                    <a:pt x="128" y="267"/>
                  </a:lnTo>
                  <a:lnTo>
                    <a:pt x="132" y="264"/>
                  </a:lnTo>
                  <a:lnTo>
                    <a:pt x="136" y="262"/>
                  </a:lnTo>
                  <a:lnTo>
                    <a:pt x="140" y="261"/>
                  </a:lnTo>
                  <a:lnTo>
                    <a:pt x="145" y="259"/>
                  </a:lnTo>
                  <a:lnTo>
                    <a:pt x="259" y="259"/>
                  </a:lnTo>
                  <a:lnTo>
                    <a:pt x="259" y="259"/>
                  </a:lnTo>
                  <a:lnTo>
                    <a:pt x="264" y="261"/>
                  </a:lnTo>
                  <a:lnTo>
                    <a:pt x="268" y="262"/>
                  </a:lnTo>
                  <a:lnTo>
                    <a:pt x="272" y="264"/>
                  </a:lnTo>
                  <a:lnTo>
                    <a:pt x="276" y="267"/>
                  </a:lnTo>
                  <a:lnTo>
                    <a:pt x="278" y="271"/>
                  </a:lnTo>
                  <a:lnTo>
                    <a:pt x="281" y="275"/>
                  </a:lnTo>
                  <a:lnTo>
                    <a:pt x="282" y="278"/>
                  </a:lnTo>
                  <a:lnTo>
                    <a:pt x="283" y="283"/>
                  </a:lnTo>
                  <a:lnTo>
                    <a:pt x="283" y="389"/>
                  </a:lnTo>
                  <a:lnTo>
                    <a:pt x="369" y="389"/>
                  </a:lnTo>
                  <a:lnTo>
                    <a:pt x="369" y="389"/>
                  </a:lnTo>
                  <a:lnTo>
                    <a:pt x="376" y="388"/>
                  </a:lnTo>
                  <a:lnTo>
                    <a:pt x="383" y="385"/>
                  </a:lnTo>
                  <a:lnTo>
                    <a:pt x="389" y="383"/>
                  </a:lnTo>
                  <a:lnTo>
                    <a:pt x="394" y="378"/>
                  </a:lnTo>
                  <a:lnTo>
                    <a:pt x="398" y="373"/>
                  </a:lnTo>
                  <a:lnTo>
                    <a:pt x="402" y="367"/>
                  </a:lnTo>
                  <a:lnTo>
                    <a:pt x="403" y="360"/>
                  </a:lnTo>
                  <a:lnTo>
                    <a:pt x="404" y="354"/>
                  </a:lnTo>
                  <a:lnTo>
                    <a:pt x="404" y="175"/>
                  </a:lnTo>
                  <a:lnTo>
                    <a:pt x="24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6" name="Freeform 137"/>
          <p:cNvSpPr>
            <a:spLocks noChangeAspect="1" noEditPoints="1"/>
          </p:cNvSpPr>
          <p:nvPr userDrawn="1"/>
        </p:nvSpPr>
        <p:spPr bwMode="auto">
          <a:xfrm>
            <a:off x="1362173" y="5072151"/>
            <a:ext cx="360000" cy="235670"/>
          </a:xfrm>
          <a:custGeom>
            <a:avLst/>
            <a:gdLst>
              <a:gd name="T0" fmla="*/ 112 w 128"/>
              <a:gd name="T1" fmla="*/ 0 h 84"/>
              <a:gd name="T2" fmla="*/ 16 w 128"/>
              <a:gd name="T3" fmla="*/ 0 h 84"/>
              <a:gd name="T4" fmla="*/ 0 w 128"/>
              <a:gd name="T5" fmla="*/ 16 h 84"/>
              <a:gd name="T6" fmla="*/ 0 w 128"/>
              <a:gd name="T7" fmla="*/ 68 h 84"/>
              <a:gd name="T8" fmla="*/ 16 w 128"/>
              <a:gd name="T9" fmla="*/ 84 h 84"/>
              <a:gd name="T10" fmla="*/ 112 w 128"/>
              <a:gd name="T11" fmla="*/ 84 h 84"/>
              <a:gd name="T12" fmla="*/ 128 w 128"/>
              <a:gd name="T13" fmla="*/ 68 h 84"/>
              <a:gd name="T14" fmla="*/ 128 w 128"/>
              <a:gd name="T15" fmla="*/ 16 h 84"/>
              <a:gd name="T16" fmla="*/ 112 w 128"/>
              <a:gd name="T17" fmla="*/ 0 h 84"/>
              <a:gd name="T18" fmla="*/ 8 w 128"/>
              <a:gd name="T19" fmla="*/ 21 h 84"/>
              <a:gd name="T20" fmla="*/ 36 w 128"/>
              <a:gd name="T21" fmla="*/ 42 h 84"/>
              <a:gd name="T22" fmla="*/ 8 w 128"/>
              <a:gd name="T23" fmla="*/ 63 h 84"/>
              <a:gd name="T24" fmla="*/ 8 w 128"/>
              <a:gd name="T25" fmla="*/ 21 h 84"/>
              <a:gd name="T26" fmla="*/ 120 w 128"/>
              <a:gd name="T27" fmla="*/ 68 h 84"/>
              <a:gd name="T28" fmla="*/ 112 w 128"/>
              <a:gd name="T29" fmla="*/ 76 h 84"/>
              <a:gd name="T30" fmla="*/ 16 w 128"/>
              <a:gd name="T31" fmla="*/ 76 h 84"/>
              <a:gd name="T32" fmla="*/ 8 w 128"/>
              <a:gd name="T33" fmla="*/ 68 h 84"/>
              <a:gd name="T34" fmla="*/ 40 w 128"/>
              <a:gd name="T35" fmla="*/ 45 h 84"/>
              <a:gd name="T36" fmla="*/ 57 w 128"/>
              <a:gd name="T37" fmla="*/ 58 h 84"/>
              <a:gd name="T38" fmla="*/ 64 w 128"/>
              <a:gd name="T39" fmla="*/ 60 h 84"/>
              <a:gd name="T40" fmla="*/ 71 w 128"/>
              <a:gd name="T41" fmla="*/ 58 h 84"/>
              <a:gd name="T42" fmla="*/ 89 w 128"/>
              <a:gd name="T43" fmla="*/ 45 h 84"/>
              <a:gd name="T44" fmla="*/ 120 w 128"/>
              <a:gd name="T45" fmla="*/ 68 h 84"/>
              <a:gd name="T46" fmla="*/ 120 w 128"/>
              <a:gd name="T47" fmla="*/ 63 h 84"/>
              <a:gd name="T48" fmla="*/ 92 w 128"/>
              <a:gd name="T49" fmla="*/ 42 h 84"/>
              <a:gd name="T50" fmla="*/ 120 w 128"/>
              <a:gd name="T51" fmla="*/ 21 h 84"/>
              <a:gd name="T52" fmla="*/ 120 w 128"/>
              <a:gd name="T53" fmla="*/ 63 h 84"/>
              <a:gd name="T54" fmla="*/ 69 w 128"/>
              <a:gd name="T55" fmla="*/ 54 h 84"/>
              <a:gd name="T56" fmla="*/ 64 w 128"/>
              <a:gd name="T57" fmla="*/ 56 h 84"/>
              <a:gd name="T58" fmla="*/ 59 w 128"/>
              <a:gd name="T59" fmla="*/ 54 h 84"/>
              <a:gd name="T60" fmla="*/ 43 w 128"/>
              <a:gd name="T61" fmla="*/ 42 h 84"/>
              <a:gd name="T62" fmla="*/ 40 w 128"/>
              <a:gd name="T63" fmla="*/ 40 h 84"/>
              <a:gd name="T64" fmla="*/ 8 w 128"/>
              <a:gd name="T65" fmla="*/ 16 h 84"/>
              <a:gd name="T66" fmla="*/ 8 w 128"/>
              <a:gd name="T67" fmla="*/ 16 h 84"/>
              <a:gd name="T68" fmla="*/ 16 w 128"/>
              <a:gd name="T69" fmla="*/ 8 h 84"/>
              <a:gd name="T70" fmla="*/ 112 w 128"/>
              <a:gd name="T71" fmla="*/ 8 h 84"/>
              <a:gd name="T72" fmla="*/ 120 w 128"/>
              <a:gd name="T73" fmla="*/ 16 h 84"/>
              <a:gd name="T74" fmla="*/ 69 w 128"/>
              <a:gd name="T75" fmla="*/ 5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84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21" y="84"/>
                  <a:pt x="128" y="77"/>
                  <a:pt x="128" y="68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8" y="21"/>
                </a:moveTo>
                <a:cubicBezTo>
                  <a:pt x="36" y="42"/>
                  <a:pt x="36" y="42"/>
                  <a:pt x="36" y="42"/>
                </a:cubicBezTo>
                <a:cubicBezTo>
                  <a:pt x="8" y="63"/>
                  <a:pt x="8" y="63"/>
                  <a:pt x="8" y="63"/>
                </a:cubicBezTo>
                <a:lnTo>
                  <a:pt x="8" y="21"/>
                </a:lnTo>
                <a:close/>
                <a:moveTo>
                  <a:pt x="120" y="68"/>
                </a:moveTo>
                <a:cubicBezTo>
                  <a:pt x="120" y="72"/>
                  <a:pt x="117" y="76"/>
                  <a:pt x="112" y="76"/>
                </a:cubicBezTo>
                <a:cubicBezTo>
                  <a:pt x="16" y="76"/>
                  <a:pt x="16" y="76"/>
                  <a:pt x="16" y="76"/>
                </a:cubicBezTo>
                <a:cubicBezTo>
                  <a:pt x="12" y="76"/>
                  <a:pt x="8" y="72"/>
                  <a:pt x="8" y="68"/>
                </a:cubicBezTo>
                <a:cubicBezTo>
                  <a:pt x="40" y="45"/>
                  <a:pt x="40" y="45"/>
                  <a:pt x="40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59" y="59"/>
                  <a:pt x="62" y="60"/>
                  <a:pt x="64" y="60"/>
                </a:cubicBezTo>
                <a:cubicBezTo>
                  <a:pt x="67" y="60"/>
                  <a:pt x="69" y="59"/>
                  <a:pt x="71" y="58"/>
                </a:cubicBezTo>
                <a:cubicBezTo>
                  <a:pt x="89" y="45"/>
                  <a:pt x="89" y="45"/>
                  <a:pt x="89" y="45"/>
                </a:cubicBezTo>
                <a:lnTo>
                  <a:pt x="120" y="68"/>
                </a:lnTo>
                <a:close/>
                <a:moveTo>
                  <a:pt x="120" y="63"/>
                </a:moveTo>
                <a:cubicBezTo>
                  <a:pt x="92" y="42"/>
                  <a:pt x="92" y="42"/>
                  <a:pt x="92" y="42"/>
                </a:cubicBezTo>
                <a:cubicBezTo>
                  <a:pt x="120" y="21"/>
                  <a:pt x="120" y="21"/>
                  <a:pt x="120" y="21"/>
                </a:cubicBezTo>
                <a:lnTo>
                  <a:pt x="120" y="63"/>
                </a:lnTo>
                <a:close/>
                <a:moveTo>
                  <a:pt x="69" y="54"/>
                </a:moveTo>
                <a:cubicBezTo>
                  <a:pt x="68" y="55"/>
                  <a:pt x="66" y="56"/>
                  <a:pt x="64" y="56"/>
                </a:cubicBezTo>
                <a:cubicBezTo>
                  <a:pt x="62" y="56"/>
                  <a:pt x="61" y="55"/>
                  <a:pt x="59" y="54"/>
                </a:cubicBezTo>
                <a:cubicBezTo>
                  <a:pt x="43" y="42"/>
                  <a:pt x="43" y="42"/>
                  <a:pt x="43" y="42"/>
                </a:cubicBezTo>
                <a:cubicBezTo>
                  <a:pt x="40" y="40"/>
                  <a:pt x="40" y="40"/>
                  <a:pt x="40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7" y="8"/>
                  <a:pt x="120" y="12"/>
                  <a:pt x="120" y="16"/>
                </a:cubicBezTo>
                <a:lnTo>
                  <a:pt x="69" y="54"/>
                </a:lnTo>
                <a:close/>
              </a:path>
            </a:pathLst>
          </a:custGeom>
          <a:solidFill>
            <a:srgbClr val="F3EFE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26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 userDrawn="1"/>
        </p:nvSpPr>
        <p:spPr>
          <a:xfrm>
            <a:off x="397667" y="544117"/>
            <a:ext cx="553738" cy="55373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 rot="2503191" flipV="1">
            <a:off x="488019" y="665939"/>
            <a:ext cx="373033" cy="310094"/>
          </a:xfrm>
          <a:custGeom>
            <a:avLst/>
            <a:gdLst>
              <a:gd name="T0" fmla="*/ 69 w 101"/>
              <a:gd name="T1" fmla="*/ 51 h 84"/>
              <a:gd name="T2" fmla="*/ 9 w 101"/>
              <a:gd name="T3" fmla="*/ 51 h 84"/>
              <a:gd name="T4" fmla="*/ 0 w 101"/>
              <a:gd name="T5" fmla="*/ 42 h 84"/>
              <a:gd name="T6" fmla="*/ 9 w 101"/>
              <a:gd name="T7" fmla="*/ 33 h 84"/>
              <a:gd name="T8" fmla="*/ 69 w 101"/>
              <a:gd name="T9" fmla="*/ 33 h 84"/>
              <a:gd name="T10" fmla="*/ 52 w 101"/>
              <a:gd name="T11" fmla="*/ 16 h 84"/>
              <a:gd name="T12" fmla="*/ 52 w 101"/>
              <a:gd name="T13" fmla="*/ 4 h 84"/>
              <a:gd name="T14" fmla="*/ 65 w 101"/>
              <a:gd name="T15" fmla="*/ 4 h 84"/>
              <a:gd name="T16" fmla="*/ 97 w 101"/>
              <a:gd name="T17" fmla="*/ 36 h 84"/>
              <a:gd name="T18" fmla="*/ 97 w 101"/>
              <a:gd name="T19" fmla="*/ 49 h 84"/>
              <a:gd name="T20" fmla="*/ 65 w 101"/>
              <a:gd name="T21" fmla="*/ 80 h 84"/>
              <a:gd name="T22" fmla="*/ 53 w 101"/>
              <a:gd name="T23" fmla="*/ 80 h 84"/>
              <a:gd name="T24" fmla="*/ 53 w 101"/>
              <a:gd name="T25" fmla="*/ 68 h 84"/>
              <a:gd name="T26" fmla="*/ 69 w 101"/>
              <a:gd name="T27" fmla="*/ 5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84">
                <a:moveTo>
                  <a:pt x="69" y="51"/>
                </a:moveTo>
                <a:cubicBezTo>
                  <a:pt x="69" y="51"/>
                  <a:pt x="28" y="51"/>
                  <a:pt x="9" y="51"/>
                </a:cubicBezTo>
                <a:cubicBezTo>
                  <a:pt x="4" y="51"/>
                  <a:pt x="0" y="47"/>
                  <a:pt x="0" y="42"/>
                </a:cubicBezTo>
                <a:cubicBezTo>
                  <a:pt x="0" y="37"/>
                  <a:pt x="4" y="33"/>
                  <a:pt x="9" y="33"/>
                </a:cubicBezTo>
                <a:cubicBezTo>
                  <a:pt x="25" y="33"/>
                  <a:pt x="69" y="33"/>
                  <a:pt x="69" y="33"/>
                </a:cubicBezTo>
                <a:cubicBezTo>
                  <a:pt x="69" y="33"/>
                  <a:pt x="66" y="30"/>
                  <a:pt x="52" y="16"/>
                </a:cubicBezTo>
                <a:cubicBezTo>
                  <a:pt x="49" y="13"/>
                  <a:pt x="49" y="7"/>
                  <a:pt x="52" y="4"/>
                </a:cubicBezTo>
                <a:cubicBezTo>
                  <a:pt x="56" y="0"/>
                  <a:pt x="62" y="0"/>
                  <a:pt x="65" y="4"/>
                </a:cubicBezTo>
                <a:cubicBezTo>
                  <a:pt x="76" y="15"/>
                  <a:pt x="97" y="36"/>
                  <a:pt x="97" y="36"/>
                </a:cubicBezTo>
                <a:cubicBezTo>
                  <a:pt x="101" y="39"/>
                  <a:pt x="101" y="45"/>
                  <a:pt x="97" y="49"/>
                </a:cubicBezTo>
                <a:cubicBezTo>
                  <a:pt x="97" y="49"/>
                  <a:pt x="79" y="67"/>
                  <a:pt x="65" y="80"/>
                </a:cubicBezTo>
                <a:cubicBezTo>
                  <a:pt x="62" y="84"/>
                  <a:pt x="56" y="84"/>
                  <a:pt x="53" y="80"/>
                </a:cubicBezTo>
                <a:cubicBezTo>
                  <a:pt x="49" y="77"/>
                  <a:pt x="49" y="71"/>
                  <a:pt x="53" y="68"/>
                </a:cubicBezTo>
                <a:cubicBezTo>
                  <a:pt x="64" y="57"/>
                  <a:pt x="69" y="51"/>
                  <a:pt x="69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1459842" y="6297928"/>
            <a:ext cx="359813" cy="360000"/>
          </a:xfrm>
          <a:prstGeom prst="ellipse">
            <a:avLst/>
          </a:prstGeom>
          <a:solidFill>
            <a:srgbClr val="007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15"/>
          <p:cNvSpPr txBox="1"/>
          <p:nvPr userDrawn="1"/>
        </p:nvSpPr>
        <p:spPr>
          <a:xfrm>
            <a:off x="11314703" y="6308651"/>
            <a:ext cx="650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7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9326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60936" y="2736426"/>
            <a:ext cx="2280532" cy="2280532"/>
            <a:chOff x="1779588" y="2717359"/>
            <a:chExt cx="2280532" cy="2280532"/>
          </a:xfrm>
        </p:grpSpPr>
        <p:sp>
          <p:nvSpPr>
            <p:cNvPr id="3" name="椭圆 2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88427" y="3336466"/>
            <a:ext cx="1225550" cy="1131888"/>
            <a:chOff x="10590213" y="4900613"/>
            <a:chExt cx="1225550" cy="1131888"/>
          </a:xfrm>
          <a:solidFill>
            <a:schemeClr val="bg1"/>
          </a:solidFill>
        </p:grpSpPr>
        <p:sp>
          <p:nvSpPr>
            <p:cNvPr id="6" name="Freeform 110"/>
            <p:cNvSpPr>
              <a:spLocks noEditPoints="1"/>
            </p:cNvSpPr>
            <p:nvPr/>
          </p:nvSpPr>
          <p:spPr bwMode="auto">
            <a:xfrm>
              <a:off x="11083925" y="4900613"/>
              <a:ext cx="731838" cy="735013"/>
            </a:xfrm>
            <a:custGeom>
              <a:avLst/>
              <a:gdLst>
                <a:gd name="T0" fmla="*/ 233 w 256"/>
                <a:gd name="T1" fmla="*/ 24 h 257"/>
                <a:gd name="T2" fmla="*/ 149 w 256"/>
                <a:gd name="T3" fmla="*/ 24 h 257"/>
                <a:gd name="T4" fmla="*/ 0 w 256"/>
                <a:gd name="T5" fmla="*/ 173 h 257"/>
                <a:gd name="T6" fmla="*/ 84 w 256"/>
                <a:gd name="T7" fmla="*/ 257 h 257"/>
                <a:gd name="T8" fmla="*/ 233 w 256"/>
                <a:gd name="T9" fmla="*/ 108 h 257"/>
                <a:gd name="T10" fmla="*/ 233 w 256"/>
                <a:gd name="T11" fmla="*/ 24 h 257"/>
                <a:gd name="T12" fmla="*/ 50 w 256"/>
                <a:gd name="T13" fmla="*/ 174 h 257"/>
                <a:gd name="T14" fmla="*/ 40 w 256"/>
                <a:gd name="T15" fmla="*/ 164 h 257"/>
                <a:gd name="T16" fmla="*/ 166 w 256"/>
                <a:gd name="T17" fmla="*/ 38 h 257"/>
                <a:gd name="T18" fmla="*/ 176 w 256"/>
                <a:gd name="T19" fmla="*/ 38 h 257"/>
                <a:gd name="T20" fmla="*/ 176 w 256"/>
                <a:gd name="T21" fmla="*/ 48 h 257"/>
                <a:gd name="T22" fmla="*/ 50 w 256"/>
                <a:gd name="T23" fmla="*/ 174 h 257"/>
                <a:gd name="T24" fmla="*/ 71 w 256"/>
                <a:gd name="T25" fmla="*/ 195 h 257"/>
                <a:gd name="T26" fmla="*/ 61 w 256"/>
                <a:gd name="T27" fmla="*/ 185 h 257"/>
                <a:gd name="T28" fmla="*/ 198 w 256"/>
                <a:gd name="T29" fmla="*/ 49 h 257"/>
                <a:gd name="T30" fmla="*/ 208 w 256"/>
                <a:gd name="T31" fmla="*/ 49 h 257"/>
                <a:gd name="T32" fmla="*/ 208 w 256"/>
                <a:gd name="T33" fmla="*/ 59 h 257"/>
                <a:gd name="T34" fmla="*/ 71 w 256"/>
                <a:gd name="T35" fmla="*/ 195 h 257"/>
                <a:gd name="T36" fmla="*/ 92 w 256"/>
                <a:gd name="T37" fmla="*/ 216 h 257"/>
                <a:gd name="T38" fmla="*/ 82 w 256"/>
                <a:gd name="T39" fmla="*/ 206 h 257"/>
                <a:gd name="T40" fmla="*/ 208 w 256"/>
                <a:gd name="T41" fmla="*/ 80 h 257"/>
                <a:gd name="T42" fmla="*/ 218 w 256"/>
                <a:gd name="T43" fmla="*/ 80 h 257"/>
                <a:gd name="T44" fmla="*/ 218 w 256"/>
                <a:gd name="T45" fmla="*/ 90 h 257"/>
                <a:gd name="T46" fmla="*/ 92 w 256"/>
                <a:gd name="T47" fmla="*/ 216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6" h="257">
                  <a:moveTo>
                    <a:pt x="233" y="24"/>
                  </a:moveTo>
                  <a:cubicBezTo>
                    <a:pt x="210" y="0"/>
                    <a:pt x="172" y="0"/>
                    <a:pt x="149" y="2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56" y="85"/>
                    <a:pt x="256" y="47"/>
                    <a:pt x="233" y="24"/>
                  </a:cubicBezTo>
                  <a:close/>
                  <a:moveTo>
                    <a:pt x="50" y="174"/>
                  </a:moveTo>
                  <a:cubicBezTo>
                    <a:pt x="40" y="164"/>
                    <a:pt x="40" y="164"/>
                    <a:pt x="40" y="164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69" y="36"/>
                    <a:pt x="173" y="36"/>
                    <a:pt x="176" y="38"/>
                  </a:cubicBezTo>
                  <a:cubicBezTo>
                    <a:pt x="179" y="41"/>
                    <a:pt x="179" y="46"/>
                    <a:pt x="176" y="48"/>
                  </a:cubicBezTo>
                  <a:lnTo>
                    <a:pt x="50" y="174"/>
                  </a:lnTo>
                  <a:close/>
                  <a:moveTo>
                    <a:pt x="71" y="195"/>
                  </a:moveTo>
                  <a:cubicBezTo>
                    <a:pt x="61" y="185"/>
                    <a:pt x="61" y="185"/>
                    <a:pt x="61" y="185"/>
                  </a:cubicBezTo>
                  <a:cubicBezTo>
                    <a:pt x="198" y="49"/>
                    <a:pt x="198" y="49"/>
                    <a:pt x="198" y="49"/>
                  </a:cubicBezTo>
                  <a:cubicBezTo>
                    <a:pt x="200" y="46"/>
                    <a:pt x="205" y="46"/>
                    <a:pt x="208" y="49"/>
                  </a:cubicBezTo>
                  <a:cubicBezTo>
                    <a:pt x="210" y="52"/>
                    <a:pt x="210" y="56"/>
                    <a:pt x="208" y="59"/>
                  </a:cubicBezTo>
                  <a:lnTo>
                    <a:pt x="71" y="195"/>
                  </a:lnTo>
                  <a:close/>
                  <a:moveTo>
                    <a:pt x="92" y="216"/>
                  </a:moveTo>
                  <a:cubicBezTo>
                    <a:pt x="82" y="206"/>
                    <a:pt x="82" y="206"/>
                    <a:pt x="82" y="206"/>
                  </a:cubicBezTo>
                  <a:cubicBezTo>
                    <a:pt x="208" y="80"/>
                    <a:pt x="208" y="80"/>
                    <a:pt x="208" y="80"/>
                  </a:cubicBezTo>
                  <a:cubicBezTo>
                    <a:pt x="211" y="78"/>
                    <a:pt x="215" y="78"/>
                    <a:pt x="218" y="80"/>
                  </a:cubicBezTo>
                  <a:cubicBezTo>
                    <a:pt x="221" y="83"/>
                    <a:pt x="221" y="88"/>
                    <a:pt x="218" y="90"/>
                  </a:cubicBezTo>
                  <a:lnTo>
                    <a:pt x="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7" name="Freeform 111"/>
            <p:cNvSpPr>
              <a:spLocks/>
            </p:cNvSpPr>
            <p:nvPr/>
          </p:nvSpPr>
          <p:spPr bwMode="auto">
            <a:xfrm>
              <a:off x="10679113" y="5527676"/>
              <a:ext cx="504825" cy="504825"/>
            </a:xfrm>
            <a:custGeom>
              <a:avLst/>
              <a:gdLst>
                <a:gd name="T0" fmla="*/ 205 w 318"/>
                <a:gd name="T1" fmla="*/ 190 h 318"/>
                <a:gd name="T2" fmla="*/ 192 w 318"/>
                <a:gd name="T3" fmla="*/ 176 h 318"/>
                <a:gd name="T4" fmla="*/ 318 w 318"/>
                <a:gd name="T5" fmla="*/ 50 h 318"/>
                <a:gd name="T6" fmla="*/ 268 w 318"/>
                <a:gd name="T7" fmla="*/ 0 h 318"/>
                <a:gd name="T8" fmla="*/ 142 w 318"/>
                <a:gd name="T9" fmla="*/ 126 h 318"/>
                <a:gd name="T10" fmla="*/ 129 w 318"/>
                <a:gd name="T11" fmla="*/ 113 h 318"/>
                <a:gd name="T12" fmla="*/ 99 w 318"/>
                <a:gd name="T13" fmla="*/ 127 h 318"/>
                <a:gd name="T14" fmla="*/ 0 w 318"/>
                <a:gd name="T15" fmla="*/ 289 h 318"/>
                <a:gd name="T16" fmla="*/ 28 w 318"/>
                <a:gd name="T17" fmla="*/ 318 h 318"/>
                <a:gd name="T18" fmla="*/ 189 w 318"/>
                <a:gd name="T19" fmla="*/ 221 h 318"/>
                <a:gd name="T20" fmla="*/ 205 w 318"/>
                <a:gd name="T21" fmla="*/ 19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318">
                  <a:moveTo>
                    <a:pt x="205" y="190"/>
                  </a:moveTo>
                  <a:lnTo>
                    <a:pt x="192" y="176"/>
                  </a:lnTo>
                  <a:lnTo>
                    <a:pt x="318" y="50"/>
                  </a:lnTo>
                  <a:lnTo>
                    <a:pt x="268" y="0"/>
                  </a:lnTo>
                  <a:lnTo>
                    <a:pt x="142" y="126"/>
                  </a:lnTo>
                  <a:lnTo>
                    <a:pt x="129" y="113"/>
                  </a:lnTo>
                  <a:lnTo>
                    <a:pt x="99" y="127"/>
                  </a:lnTo>
                  <a:lnTo>
                    <a:pt x="0" y="289"/>
                  </a:lnTo>
                  <a:lnTo>
                    <a:pt x="28" y="318"/>
                  </a:lnTo>
                  <a:lnTo>
                    <a:pt x="189" y="221"/>
                  </a:lnTo>
                  <a:lnTo>
                    <a:pt x="205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8" name="Freeform 112"/>
            <p:cNvSpPr>
              <a:spLocks/>
            </p:cNvSpPr>
            <p:nvPr/>
          </p:nvSpPr>
          <p:spPr bwMode="auto">
            <a:xfrm>
              <a:off x="10590213" y="4911726"/>
              <a:ext cx="539750" cy="538163"/>
            </a:xfrm>
            <a:custGeom>
              <a:avLst/>
              <a:gdLst>
                <a:gd name="T0" fmla="*/ 94 w 189"/>
                <a:gd name="T1" fmla="*/ 0 h 188"/>
                <a:gd name="T2" fmla="*/ 71 w 189"/>
                <a:gd name="T3" fmla="*/ 3 h 188"/>
                <a:gd name="T4" fmla="*/ 73 w 189"/>
                <a:gd name="T5" fmla="*/ 4 h 188"/>
                <a:gd name="T6" fmla="*/ 107 w 189"/>
                <a:gd name="T7" fmla="*/ 38 h 188"/>
                <a:gd name="T8" fmla="*/ 107 w 189"/>
                <a:gd name="T9" fmla="*/ 101 h 188"/>
                <a:gd name="T10" fmla="*/ 45 w 189"/>
                <a:gd name="T11" fmla="*/ 101 h 188"/>
                <a:gd name="T12" fmla="*/ 11 w 189"/>
                <a:gd name="T13" fmla="*/ 67 h 188"/>
                <a:gd name="T14" fmla="*/ 6 w 189"/>
                <a:gd name="T15" fmla="*/ 61 h 188"/>
                <a:gd name="T16" fmla="*/ 0 w 189"/>
                <a:gd name="T17" fmla="*/ 94 h 188"/>
                <a:gd name="T18" fmla="*/ 94 w 189"/>
                <a:gd name="T19" fmla="*/ 188 h 188"/>
                <a:gd name="T20" fmla="*/ 189 w 189"/>
                <a:gd name="T21" fmla="*/ 94 h 188"/>
                <a:gd name="T22" fmla="*/ 94 w 189"/>
                <a:gd name="T2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88">
                  <a:moveTo>
                    <a:pt x="94" y="0"/>
                  </a:moveTo>
                  <a:cubicBezTo>
                    <a:pt x="86" y="0"/>
                    <a:pt x="79" y="1"/>
                    <a:pt x="71" y="3"/>
                  </a:cubicBezTo>
                  <a:cubicBezTo>
                    <a:pt x="72" y="3"/>
                    <a:pt x="73" y="4"/>
                    <a:pt x="73" y="4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25" y="56"/>
                    <a:pt x="125" y="84"/>
                    <a:pt x="107" y="101"/>
                  </a:cubicBezTo>
                  <a:cubicBezTo>
                    <a:pt x="90" y="118"/>
                    <a:pt x="62" y="118"/>
                    <a:pt x="45" y="101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5"/>
                    <a:pt x="8" y="63"/>
                    <a:pt x="6" y="61"/>
                  </a:cubicBezTo>
                  <a:cubicBezTo>
                    <a:pt x="2" y="72"/>
                    <a:pt x="0" y="82"/>
                    <a:pt x="0" y="94"/>
                  </a:cubicBezTo>
                  <a:cubicBezTo>
                    <a:pt x="0" y="146"/>
                    <a:pt x="42" y="188"/>
                    <a:pt x="94" y="188"/>
                  </a:cubicBezTo>
                  <a:cubicBezTo>
                    <a:pt x="146" y="188"/>
                    <a:pt x="189" y="146"/>
                    <a:pt x="189" y="94"/>
                  </a:cubicBezTo>
                  <a:cubicBezTo>
                    <a:pt x="189" y="42"/>
                    <a:pt x="146" y="0"/>
                    <a:pt x="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  <p:sp>
          <p:nvSpPr>
            <p:cNvPr id="9" name="Freeform 113"/>
            <p:cNvSpPr>
              <a:spLocks noEditPoints="1"/>
            </p:cNvSpPr>
            <p:nvPr/>
          </p:nvSpPr>
          <p:spPr bwMode="auto">
            <a:xfrm>
              <a:off x="11255375" y="5549901"/>
              <a:ext cx="485775" cy="482600"/>
            </a:xfrm>
            <a:custGeom>
              <a:avLst/>
              <a:gdLst>
                <a:gd name="T0" fmla="*/ 149 w 170"/>
                <a:gd name="T1" fmla="*/ 149 h 169"/>
                <a:gd name="T2" fmla="*/ 149 w 170"/>
                <a:gd name="T3" fmla="*/ 75 h 169"/>
                <a:gd name="T4" fmla="*/ 74 w 170"/>
                <a:gd name="T5" fmla="*/ 0 h 169"/>
                <a:gd name="T6" fmla="*/ 0 w 170"/>
                <a:gd name="T7" fmla="*/ 74 h 169"/>
                <a:gd name="T8" fmla="*/ 75 w 170"/>
                <a:gd name="T9" fmla="*/ 149 h 169"/>
                <a:gd name="T10" fmla="*/ 149 w 170"/>
                <a:gd name="T11" fmla="*/ 149 h 169"/>
                <a:gd name="T12" fmla="*/ 99 w 170"/>
                <a:gd name="T13" fmla="*/ 99 h 169"/>
                <a:gd name="T14" fmla="*/ 130 w 170"/>
                <a:gd name="T15" fmla="*/ 99 h 169"/>
                <a:gd name="T16" fmla="*/ 130 w 170"/>
                <a:gd name="T17" fmla="*/ 129 h 169"/>
                <a:gd name="T18" fmla="*/ 99 w 170"/>
                <a:gd name="T19" fmla="*/ 129 h 169"/>
                <a:gd name="T20" fmla="*/ 99 w 170"/>
                <a:gd name="T21" fmla="*/ 9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169">
                  <a:moveTo>
                    <a:pt x="149" y="149"/>
                  </a:moveTo>
                  <a:cubicBezTo>
                    <a:pt x="170" y="129"/>
                    <a:pt x="170" y="95"/>
                    <a:pt x="149" y="7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5" y="149"/>
                    <a:pt x="75" y="149"/>
                    <a:pt x="75" y="149"/>
                  </a:cubicBezTo>
                  <a:cubicBezTo>
                    <a:pt x="96" y="169"/>
                    <a:pt x="129" y="169"/>
                    <a:pt x="149" y="149"/>
                  </a:cubicBezTo>
                  <a:close/>
                  <a:moveTo>
                    <a:pt x="99" y="99"/>
                  </a:moveTo>
                  <a:cubicBezTo>
                    <a:pt x="107" y="90"/>
                    <a:pt x="121" y="90"/>
                    <a:pt x="130" y="99"/>
                  </a:cubicBezTo>
                  <a:cubicBezTo>
                    <a:pt x="138" y="107"/>
                    <a:pt x="138" y="121"/>
                    <a:pt x="130" y="129"/>
                  </a:cubicBezTo>
                  <a:cubicBezTo>
                    <a:pt x="121" y="138"/>
                    <a:pt x="107" y="138"/>
                    <a:pt x="99" y="129"/>
                  </a:cubicBezTo>
                  <a:cubicBezTo>
                    <a:pt x="91" y="121"/>
                    <a:pt x="91" y="107"/>
                    <a:pt x="99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0C43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witch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5" y="526471"/>
            <a:ext cx="318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技巧一：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顺势而为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662247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是按照图片本身的特点，灵活铺设文字内容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90" y="1819132"/>
            <a:ext cx="7631838" cy="429290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8819147" y="4969805"/>
            <a:ext cx="305298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此，全图型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的关键就在于如何将文字</a:t>
            </a:r>
            <a:r>
              <a:rPr lang="zh-CN" altLang="en-US" b="1" dirty="0" smtClean="0">
                <a:solidFill>
                  <a:srgbClr val="007DDA"/>
                </a:solidFill>
              </a:rPr>
              <a:t>浑然天成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般嵌入图片。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9743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5" y="526471"/>
            <a:ext cx="318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技巧二：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背景虚化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662247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即在虚化的背景上，添加清晰的文字。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9147" y="5356173"/>
            <a:ext cx="305298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选择虚化效果好的图片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或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图片模糊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912180" y="4997003"/>
            <a:ext cx="1133340" cy="359170"/>
          </a:xfrm>
          <a:prstGeom prst="roundRect">
            <a:avLst>
              <a:gd name="adj" fmla="val 2324"/>
            </a:avLst>
          </a:prstGeom>
          <a:solidFill>
            <a:srgbClr val="007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91" y="1819132"/>
            <a:ext cx="7631838" cy="4292909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605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4" y="526471"/>
            <a:ext cx="526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技巧三：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文字加衬底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10894853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为了进一步让文字更清晰，或突出所表达的要点，可以灵活给文字添加衬底。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92" y="1819131"/>
            <a:ext cx="8236770" cy="463318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722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74" y="2662014"/>
            <a:ext cx="5885115" cy="33153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977275" y="526471"/>
            <a:ext cx="318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技巧四：</a:t>
            </a:r>
            <a:r>
              <a:rPr lang="zh-CN" altLang="en-US" sz="3600" b="1" dirty="0">
                <a:solidFill>
                  <a:srgbClr val="007DDA"/>
                </a:solidFill>
              </a:rPr>
              <a:t>铺设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蒙版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10894853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如果选用的图片虚化效果不好，色彩杂乱，可以添加蒙版，让图片变的萌萌哒，并凸显文字更清晰。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77274" y="6352496"/>
            <a:ext cx="1133340" cy="359170"/>
          </a:xfrm>
          <a:prstGeom prst="roundRect">
            <a:avLst>
              <a:gd name="adj" fmla="val 23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请思考</a:t>
            </a:r>
            <a:endParaRPr lang="zh-CN" altLang="en-US" dirty="0"/>
          </a:p>
        </p:txBody>
      </p:sp>
      <p:sp>
        <p:nvSpPr>
          <p:cNvPr id="9" name="TextBox 15"/>
          <p:cNvSpPr txBox="1"/>
          <p:nvPr/>
        </p:nvSpPr>
        <p:spPr>
          <a:xfrm>
            <a:off x="2202287" y="6308622"/>
            <a:ext cx="9221274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如何利用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来设计各种颜色、各种效果的蒙版？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19831" y="1899803"/>
            <a:ext cx="4238174" cy="2386896"/>
          </a:xfrm>
          <a:prstGeom prst="rect">
            <a:avLst/>
          </a:prstGeom>
          <a:solidFill>
            <a:schemeClr val="tx1">
              <a:lumMod val="95000"/>
              <a:lumOff val="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0806" y="3474224"/>
            <a:ext cx="4361644" cy="245342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4" name="椭圆 13"/>
          <p:cNvSpPr/>
          <p:nvPr/>
        </p:nvSpPr>
        <p:spPr>
          <a:xfrm>
            <a:off x="1529657" y="2210493"/>
            <a:ext cx="903042" cy="903042"/>
          </a:xfrm>
          <a:prstGeom prst="ellipse">
            <a:avLst/>
          </a:prstGeom>
          <a:solidFill>
            <a:srgbClr val="2FA6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/>
              <a:t>原</a:t>
            </a:r>
            <a:r>
              <a:rPr lang="zh-CN" altLang="en-US" dirty="0" smtClean="0"/>
              <a:t>始图片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7686569" y="2118362"/>
            <a:ext cx="903042" cy="903042"/>
          </a:xfrm>
          <a:prstGeom prst="ellipse">
            <a:avLst/>
          </a:prstGeom>
          <a:solidFill>
            <a:srgbClr val="2FA6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/>
              <a:t>蒙版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7686569" y="5449454"/>
            <a:ext cx="903042" cy="903042"/>
          </a:xfrm>
          <a:prstGeom prst="ellipse">
            <a:avLst/>
          </a:prstGeom>
          <a:solidFill>
            <a:srgbClr val="2FA6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/>
              <a:t>最终效果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7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5" y="526471"/>
            <a:ext cx="378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技巧五：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营造层次感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10894853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当图片加上蒙版后，我们完全可以把图片当作背景，使用色块或图标作为前景，营造出视觉层次感。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92" y="1819132"/>
            <a:ext cx="8236770" cy="463318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354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4" y="526471"/>
            <a:ext cx="526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技巧六：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背景留白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1089485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当图片仅仅只是横向或纵向能够铺满图片，此时，可以将不能铺设部分留白，文字添加在留白部分。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92" y="1819132"/>
            <a:ext cx="8236769" cy="463318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8915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4" y="526471"/>
            <a:ext cx="526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技巧七：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拼接色块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10894853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当一个图片非常合适，但尺寸却不够大时，可以和色块（或单色或接近单色的图片）拼接实现全图效果。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92" y="1819132"/>
            <a:ext cx="8236770" cy="463318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718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4" y="526471"/>
            <a:ext cx="526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技巧八：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灵活裁剪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1089485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与色块或背景图片拼接时，为了体现设计感，可以对图片进行灵活的裁剪。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92" y="1819132"/>
            <a:ext cx="8236770" cy="463318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3831" y="3117299"/>
            <a:ext cx="3685133" cy="2072887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8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92" y="1819131"/>
            <a:ext cx="8236770" cy="463318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977274" y="526471"/>
            <a:ext cx="526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九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背景镶嵌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1089485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当图片更小了，可以镶嵌在大幅背景中来营造全图效果。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3831" y="3117299"/>
            <a:ext cx="3685133" cy="2072887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07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79513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4" y="526471"/>
            <a:ext cx="526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技巧十：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文字镂空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1089485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纯添加色块时，会挡住背景图片，而当文字镂空时，则最大限度的营造背景整体感。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492" y="1819132"/>
            <a:ext cx="8236770" cy="463318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圆角矩形 9"/>
          <p:cNvSpPr/>
          <p:nvPr/>
        </p:nvSpPr>
        <p:spPr>
          <a:xfrm>
            <a:off x="9504608" y="1819132"/>
            <a:ext cx="2253803" cy="914400"/>
          </a:xfrm>
          <a:prstGeom prst="roundRect">
            <a:avLst>
              <a:gd name="adj" fmla="val 2324"/>
            </a:avLst>
          </a:prstGeom>
          <a:solidFill>
            <a:srgbClr val="007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/>
              <a:t>镂空文字与</a:t>
            </a:r>
            <a:r>
              <a:rPr lang="zh-CN" altLang="en-US" dirty="0" smtClean="0"/>
              <a:t>矢量文字制作法基本相同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1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073009" y="2736426"/>
            <a:ext cx="2280532" cy="2280532"/>
            <a:chOff x="1779588" y="2717359"/>
            <a:chExt cx="2280532" cy="2280532"/>
          </a:xfrm>
          <a:solidFill>
            <a:srgbClr val="444041"/>
          </a:solidFill>
        </p:grpSpPr>
        <p:sp>
          <p:nvSpPr>
            <p:cNvPr id="3" name="椭圆 2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21931" y="3238981"/>
            <a:ext cx="1182687" cy="1275421"/>
            <a:chOff x="10279063" y="681038"/>
            <a:chExt cx="1397000" cy="1506538"/>
          </a:xfrm>
          <a:solidFill>
            <a:schemeClr val="bg1"/>
          </a:solidFill>
        </p:grpSpPr>
        <p:sp>
          <p:nvSpPr>
            <p:cNvPr id="6" name="Freeform 38"/>
            <p:cNvSpPr>
              <a:spLocks noEditPoints="1"/>
            </p:cNvSpPr>
            <p:nvPr/>
          </p:nvSpPr>
          <p:spPr bwMode="auto">
            <a:xfrm>
              <a:off x="10279063" y="681038"/>
              <a:ext cx="1397000" cy="1038225"/>
            </a:xfrm>
            <a:custGeom>
              <a:avLst/>
              <a:gdLst>
                <a:gd name="T0" fmla="*/ 83 w 489"/>
                <a:gd name="T1" fmla="*/ 363 h 363"/>
                <a:gd name="T2" fmla="*/ 0 w 489"/>
                <a:gd name="T3" fmla="*/ 280 h 363"/>
                <a:gd name="T4" fmla="*/ 0 w 489"/>
                <a:gd name="T5" fmla="*/ 280 h 363"/>
                <a:gd name="T6" fmla="*/ 0 w 489"/>
                <a:gd name="T7" fmla="*/ 83 h 363"/>
                <a:gd name="T8" fmla="*/ 83 w 489"/>
                <a:gd name="T9" fmla="*/ 0 h 363"/>
                <a:gd name="T10" fmla="*/ 83 w 489"/>
                <a:gd name="T11" fmla="*/ 0 h 363"/>
                <a:gd name="T12" fmla="*/ 406 w 489"/>
                <a:gd name="T13" fmla="*/ 0 h 363"/>
                <a:gd name="T14" fmla="*/ 489 w 489"/>
                <a:gd name="T15" fmla="*/ 83 h 363"/>
                <a:gd name="T16" fmla="*/ 489 w 489"/>
                <a:gd name="T17" fmla="*/ 83 h 363"/>
                <a:gd name="T18" fmla="*/ 489 w 489"/>
                <a:gd name="T19" fmla="*/ 280 h 363"/>
                <a:gd name="T20" fmla="*/ 406 w 489"/>
                <a:gd name="T21" fmla="*/ 363 h 363"/>
                <a:gd name="T22" fmla="*/ 406 w 489"/>
                <a:gd name="T23" fmla="*/ 363 h 363"/>
                <a:gd name="T24" fmla="*/ 83 w 489"/>
                <a:gd name="T25" fmla="*/ 363 h 363"/>
                <a:gd name="T26" fmla="*/ 43 w 489"/>
                <a:gd name="T27" fmla="*/ 83 h 363"/>
                <a:gd name="T28" fmla="*/ 43 w 489"/>
                <a:gd name="T29" fmla="*/ 280 h 363"/>
                <a:gd name="T30" fmla="*/ 83 w 489"/>
                <a:gd name="T31" fmla="*/ 320 h 363"/>
                <a:gd name="T32" fmla="*/ 83 w 489"/>
                <a:gd name="T33" fmla="*/ 320 h 363"/>
                <a:gd name="T34" fmla="*/ 406 w 489"/>
                <a:gd name="T35" fmla="*/ 320 h 363"/>
                <a:gd name="T36" fmla="*/ 446 w 489"/>
                <a:gd name="T37" fmla="*/ 280 h 363"/>
                <a:gd name="T38" fmla="*/ 446 w 489"/>
                <a:gd name="T39" fmla="*/ 280 h 363"/>
                <a:gd name="T40" fmla="*/ 446 w 489"/>
                <a:gd name="T41" fmla="*/ 83 h 363"/>
                <a:gd name="T42" fmla="*/ 406 w 489"/>
                <a:gd name="T43" fmla="*/ 43 h 363"/>
                <a:gd name="T44" fmla="*/ 406 w 489"/>
                <a:gd name="T45" fmla="*/ 43 h 363"/>
                <a:gd name="T46" fmla="*/ 83 w 489"/>
                <a:gd name="T47" fmla="*/ 43 h 363"/>
                <a:gd name="T48" fmla="*/ 43 w 489"/>
                <a:gd name="T49" fmla="*/ 8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9" h="363">
                  <a:moveTo>
                    <a:pt x="83" y="363"/>
                  </a:moveTo>
                  <a:cubicBezTo>
                    <a:pt x="37" y="363"/>
                    <a:pt x="0" y="326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38"/>
                    <a:pt x="37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1" y="0"/>
                    <a:pt x="489" y="38"/>
                    <a:pt x="489" y="83"/>
                  </a:cubicBezTo>
                  <a:cubicBezTo>
                    <a:pt x="489" y="83"/>
                    <a:pt x="489" y="83"/>
                    <a:pt x="489" y="83"/>
                  </a:cubicBezTo>
                  <a:cubicBezTo>
                    <a:pt x="489" y="280"/>
                    <a:pt x="489" y="280"/>
                    <a:pt x="489" y="280"/>
                  </a:cubicBezTo>
                  <a:cubicBezTo>
                    <a:pt x="489" y="326"/>
                    <a:pt x="451" y="363"/>
                    <a:pt x="406" y="363"/>
                  </a:cubicBezTo>
                  <a:cubicBezTo>
                    <a:pt x="406" y="363"/>
                    <a:pt x="406" y="363"/>
                    <a:pt x="406" y="363"/>
                  </a:cubicBezTo>
                  <a:cubicBezTo>
                    <a:pt x="83" y="363"/>
                    <a:pt x="83" y="363"/>
                    <a:pt x="83" y="363"/>
                  </a:cubicBezTo>
                  <a:close/>
                  <a:moveTo>
                    <a:pt x="43" y="83"/>
                  </a:moveTo>
                  <a:cubicBezTo>
                    <a:pt x="43" y="280"/>
                    <a:pt x="43" y="280"/>
                    <a:pt x="43" y="280"/>
                  </a:cubicBezTo>
                  <a:cubicBezTo>
                    <a:pt x="43" y="302"/>
                    <a:pt x="61" y="320"/>
                    <a:pt x="83" y="320"/>
                  </a:cubicBezTo>
                  <a:cubicBezTo>
                    <a:pt x="83" y="320"/>
                    <a:pt x="83" y="320"/>
                    <a:pt x="83" y="320"/>
                  </a:cubicBezTo>
                  <a:cubicBezTo>
                    <a:pt x="406" y="320"/>
                    <a:pt x="406" y="320"/>
                    <a:pt x="406" y="320"/>
                  </a:cubicBezTo>
                  <a:cubicBezTo>
                    <a:pt x="428" y="320"/>
                    <a:pt x="446" y="302"/>
                    <a:pt x="446" y="280"/>
                  </a:cubicBezTo>
                  <a:cubicBezTo>
                    <a:pt x="446" y="280"/>
                    <a:pt x="446" y="280"/>
                    <a:pt x="446" y="280"/>
                  </a:cubicBezTo>
                  <a:cubicBezTo>
                    <a:pt x="446" y="83"/>
                    <a:pt x="446" y="83"/>
                    <a:pt x="446" y="83"/>
                  </a:cubicBezTo>
                  <a:cubicBezTo>
                    <a:pt x="446" y="61"/>
                    <a:pt x="428" y="43"/>
                    <a:pt x="406" y="43"/>
                  </a:cubicBezTo>
                  <a:cubicBezTo>
                    <a:pt x="406" y="43"/>
                    <a:pt x="406" y="43"/>
                    <a:pt x="406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61" y="43"/>
                    <a:pt x="43" y="61"/>
                    <a:pt x="4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39"/>
            <p:cNvSpPr>
              <a:spLocks/>
            </p:cNvSpPr>
            <p:nvPr/>
          </p:nvSpPr>
          <p:spPr bwMode="auto">
            <a:xfrm>
              <a:off x="10655300" y="1741488"/>
              <a:ext cx="639763" cy="446088"/>
            </a:xfrm>
            <a:custGeom>
              <a:avLst/>
              <a:gdLst>
                <a:gd name="T0" fmla="*/ 219 w 224"/>
                <a:gd name="T1" fmla="*/ 119 h 156"/>
                <a:gd name="T2" fmla="*/ 130 w 224"/>
                <a:gd name="T3" fmla="*/ 15 h 156"/>
                <a:gd name="T4" fmla="*/ 112 w 224"/>
                <a:gd name="T5" fmla="*/ 0 h 156"/>
                <a:gd name="T6" fmla="*/ 95 w 224"/>
                <a:gd name="T7" fmla="*/ 15 h 156"/>
                <a:gd name="T8" fmla="*/ 6 w 224"/>
                <a:gd name="T9" fmla="*/ 119 h 156"/>
                <a:gd name="T10" fmla="*/ 8 w 224"/>
                <a:gd name="T11" fmla="*/ 140 h 156"/>
                <a:gd name="T12" fmla="*/ 30 w 224"/>
                <a:gd name="T13" fmla="*/ 138 h 156"/>
                <a:gd name="T14" fmla="*/ 96 w 224"/>
                <a:gd name="T15" fmla="*/ 64 h 156"/>
                <a:gd name="T16" fmla="*/ 96 w 224"/>
                <a:gd name="T17" fmla="*/ 140 h 156"/>
                <a:gd name="T18" fmla="*/ 112 w 224"/>
                <a:gd name="T19" fmla="*/ 156 h 156"/>
                <a:gd name="T20" fmla="*/ 129 w 224"/>
                <a:gd name="T21" fmla="*/ 140 h 156"/>
                <a:gd name="T22" fmla="*/ 129 w 224"/>
                <a:gd name="T23" fmla="*/ 64 h 156"/>
                <a:gd name="T24" fmla="*/ 195 w 224"/>
                <a:gd name="T25" fmla="*/ 138 h 156"/>
                <a:gd name="T26" fmla="*/ 216 w 224"/>
                <a:gd name="T27" fmla="*/ 140 h 156"/>
                <a:gd name="T28" fmla="*/ 219 w 224"/>
                <a:gd name="T29" fmla="*/ 11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" h="156">
                  <a:moveTo>
                    <a:pt x="219" y="119"/>
                  </a:moveTo>
                  <a:cubicBezTo>
                    <a:pt x="130" y="15"/>
                    <a:pt x="130" y="15"/>
                    <a:pt x="130" y="15"/>
                  </a:cubicBezTo>
                  <a:cubicBezTo>
                    <a:pt x="130" y="15"/>
                    <a:pt x="118" y="0"/>
                    <a:pt x="112" y="0"/>
                  </a:cubicBezTo>
                  <a:cubicBezTo>
                    <a:pt x="107" y="0"/>
                    <a:pt x="95" y="15"/>
                    <a:pt x="95" y="15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0" y="126"/>
                    <a:pt x="2" y="135"/>
                    <a:pt x="8" y="140"/>
                  </a:cubicBezTo>
                  <a:cubicBezTo>
                    <a:pt x="15" y="146"/>
                    <a:pt x="25" y="144"/>
                    <a:pt x="30" y="138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96" y="149"/>
                    <a:pt x="103" y="156"/>
                    <a:pt x="112" y="156"/>
                  </a:cubicBezTo>
                  <a:cubicBezTo>
                    <a:pt x="121" y="156"/>
                    <a:pt x="129" y="149"/>
                    <a:pt x="129" y="140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00" y="144"/>
                    <a:pt x="210" y="146"/>
                    <a:pt x="216" y="140"/>
                  </a:cubicBezTo>
                  <a:cubicBezTo>
                    <a:pt x="223" y="135"/>
                    <a:pt x="224" y="126"/>
                    <a:pt x="219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"/>
            <p:cNvSpPr>
              <a:spLocks/>
            </p:cNvSpPr>
            <p:nvPr/>
          </p:nvSpPr>
          <p:spPr bwMode="auto">
            <a:xfrm>
              <a:off x="10493375" y="952501"/>
              <a:ext cx="968375" cy="503238"/>
            </a:xfrm>
            <a:custGeom>
              <a:avLst/>
              <a:gdLst>
                <a:gd name="T0" fmla="*/ 3 w 339"/>
                <a:gd name="T1" fmla="*/ 169 h 176"/>
                <a:gd name="T2" fmla="*/ 4 w 339"/>
                <a:gd name="T3" fmla="*/ 155 h 176"/>
                <a:gd name="T4" fmla="*/ 4 w 339"/>
                <a:gd name="T5" fmla="*/ 155 h 176"/>
                <a:gd name="T6" fmla="*/ 57 w 339"/>
                <a:gd name="T7" fmla="*/ 102 h 176"/>
                <a:gd name="T8" fmla="*/ 66 w 339"/>
                <a:gd name="T9" fmla="*/ 99 h 176"/>
                <a:gd name="T10" fmla="*/ 66 w 339"/>
                <a:gd name="T11" fmla="*/ 99 h 176"/>
                <a:gd name="T12" fmla="*/ 72 w 339"/>
                <a:gd name="T13" fmla="*/ 105 h 176"/>
                <a:gd name="T14" fmla="*/ 72 w 339"/>
                <a:gd name="T15" fmla="*/ 105 h 176"/>
                <a:gd name="T16" fmla="*/ 83 w 339"/>
                <a:gd name="T17" fmla="*/ 144 h 176"/>
                <a:gd name="T18" fmla="*/ 166 w 339"/>
                <a:gd name="T19" fmla="*/ 12 h 176"/>
                <a:gd name="T20" fmla="*/ 176 w 339"/>
                <a:gd name="T21" fmla="*/ 7 h 176"/>
                <a:gd name="T22" fmla="*/ 176 w 339"/>
                <a:gd name="T23" fmla="*/ 7 h 176"/>
                <a:gd name="T24" fmla="*/ 182 w 339"/>
                <a:gd name="T25" fmla="*/ 16 h 176"/>
                <a:gd name="T26" fmla="*/ 182 w 339"/>
                <a:gd name="T27" fmla="*/ 16 h 176"/>
                <a:gd name="T28" fmla="*/ 181 w 339"/>
                <a:gd name="T29" fmla="*/ 99 h 176"/>
                <a:gd name="T30" fmla="*/ 221 w 339"/>
                <a:gd name="T31" fmla="*/ 59 h 176"/>
                <a:gd name="T32" fmla="*/ 228 w 339"/>
                <a:gd name="T33" fmla="*/ 57 h 176"/>
                <a:gd name="T34" fmla="*/ 228 w 339"/>
                <a:gd name="T35" fmla="*/ 57 h 176"/>
                <a:gd name="T36" fmla="*/ 234 w 339"/>
                <a:gd name="T37" fmla="*/ 61 h 176"/>
                <a:gd name="T38" fmla="*/ 234 w 339"/>
                <a:gd name="T39" fmla="*/ 61 h 176"/>
                <a:gd name="T40" fmla="*/ 246 w 339"/>
                <a:gd name="T41" fmla="*/ 84 h 176"/>
                <a:gd name="T42" fmla="*/ 322 w 339"/>
                <a:gd name="T43" fmla="*/ 5 h 176"/>
                <a:gd name="T44" fmla="*/ 335 w 339"/>
                <a:gd name="T45" fmla="*/ 4 h 176"/>
                <a:gd name="T46" fmla="*/ 335 w 339"/>
                <a:gd name="T47" fmla="*/ 4 h 176"/>
                <a:gd name="T48" fmla="*/ 335 w 339"/>
                <a:gd name="T49" fmla="*/ 18 h 176"/>
                <a:gd name="T50" fmla="*/ 335 w 339"/>
                <a:gd name="T51" fmla="*/ 18 h 176"/>
                <a:gd name="T52" fmla="*/ 251 w 339"/>
                <a:gd name="T53" fmla="*/ 106 h 176"/>
                <a:gd name="T54" fmla="*/ 243 w 339"/>
                <a:gd name="T55" fmla="*/ 110 h 176"/>
                <a:gd name="T56" fmla="*/ 243 w 339"/>
                <a:gd name="T57" fmla="*/ 110 h 176"/>
                <a:gd name="T58" fmla="*/ 236 w 339"/>
                <a:gd name="T59" fmla="*/ 106 h 176"/>
                <a:gd name="T60" fmla="*/ 236 w 339"/>
                <a:gd name="T61" fmla="*/ 106 h 176"/>
                <a:gd name="T62" fmla="*/ 224 w 339"/>
                <a:gd name="T63" fmla="*/ 81 h 176"/>
                <a:gd name="T64" fmla="*/ 177 w 339"/>
                <a:gd name="T65" fmla="*/ 126 h 176"/>
                <a:gd name="T66" fmla="*/ 168 w 339"/>
                <a:gd name="T67" fmla="*/ 127 h 176"/>
                <a:gd name="T68" fmla="*/ 168 w 339"/>
                <a:gd name="T69" fmla="*/ 127 h 176"/>
                <a:gd name="T70" fmla="*/ 163 w 339"/>
                <a:gd name="T71" fmla="*/ 119 h 176"/>
                <a:gd name="T72" fmla="*/ 163 w 339"/>
                <a:gd name="T73" fmla="*/ 119 h 176"/>
                <a:gd name="T74" fmla="*/ 164 w 339"/>
                <a:gd name="T75" fmla="*/ 49 h 176"/>
                <a:gd name="T76" fmla="*/ 88 w 339"/>
                <a:gd name="T77" fmla="*/ 171 h 176"/>
                <a:gd name="T78" fmla="*/ 79 w 339"/>
                <a:gd name="T79" fmla="*/ 176 h 176"/>
                <a:gd name="T80" fmla="*/ 79 w 339"/>
                <a:gd name="T81" fmla="*/ 176 h 176"/>
                <a:gd name="T82" fmla="*/ 71 w 339"/>
                <a:gd name="T83" fmla="*/ 170 h 176"/>
                <a:gd name="T84" fmla="*/ 71 w 339"/>
                <a:gd name="T85" fmla="*/ 170 h 176"/>
                <a:gd name="T86" fmla="*/ 59 w 339"/>
                <a:gd name="T87" fmla="*/ 126 h 176"/>
                <a:gd name="T88" fmla="*/ 16 w 339"/>
                <a:gd name="T89" fmla="*/ 170 h 176"/>
                <a:gd name="T90" fmla="*/ 16 w 339"/>
                <a:gd name="T91" fmla="*/ 170 h 176"/>
                <a:gd name="T92" fmla="*/ 7 w 339"/>
                <a:gd name="T93" fmla="*/ 172 h 176"/>
                <a:gd name="T94" fmla="*/ 7 w 339"/>
                <a:gd name="T95" fmla="*/ 172 h 176"/>
                <a:gd name="T96" fmla="*/ 3 w 339"/>
                <a:gd name="T97" fmla="*/ 16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9" h="176">
                  <a:moveTo>
                    <a:pt x="3" y="169"/>
                  </a:moveTo>
                  <a:cubicBezTo>
                    <a:pt x="0" y="166"/>
                    <a:pt x="0" y="159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99"/>
                    <a:pt x="63" y="98"/>
                    <a:pt x="6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9" y="100"/>
                    <a:pt x="71" y="102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68" y="8"/>
                    <a:pt x="172" y="6"/>
                    <a:pt x="176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80" y="8"/>
                    <a:pt x="182" y="12"/>
                    <a:pt x="182" y="16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3" y="57"/>
                    <a:pt x="226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31" y="58"/>
                    <a:pt x="233" y="59"/>
                    <a:pt x="234" y="61"/>
                  </a:cubicBezTo>
                  <a:cubicBezTo>
                    <a:pt x="234" y="61"/>
                    <a:pt x="234" y="61"/>
                    <a:pt x="234" y="61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322" y="5"/>
                    <a:pt x="322" y="5"/>
                    <a:pt x="322" y="5"/>
                  </a:cubicBezTo>
                  <a:cubicBezTo>
                    <a:pt x="326" y="1"/>
                    <a:pt x="331" y="0"/>
                    <a:pt x="335" y="4"/>
                  </a:cubicBezTo>
                  <a:cubicBezTo>
                    <a:pt x="335" y="4"/>
                    <a:pt x="335" y="4"/>
                    <a:pt x="335" y="4"/>
                  </a:cubicBezTo>
                  <a:cubicBezTo>
                    <a:pt x="339" y="8"/>
                    <a:pt x="339" y="14"/>
                    <a:pt x="335" y="18"/>
                  </a:cubicBezTo>
                  <a:cubicBezTo>
                    <a:pt x="335" y="18"/>
                    <a:pt x="335" y="18"/>
                    <a:pt x="335" y="18"/>
                  </a:cubicBezTo>
                  <a:cubicBezTo>
                    <a:pt x="251" y="106"/>
                    <a:pt x="251" y="106"/>
                    <a:pt x="251" y="106"/>
                  </a:cubicBezTo>
                  <a:cubicBezTo>
                    <a:pt x="249" y="109"/>
                    <a:pt x="246" y="110"/>
                    <a:pt x="243" y="110"/>
                  </a:cubicBezTo>
                  <a:cubicBezTo>
                    <a:pt x="243" y="110"/>
                    <a:pt x="243" y="110"/>
                    <a:pt x="243" y="110"/>
                  </a:cubicBezTo>
                  <a:cubicBezTo>
                    <a:pt x="240" y="110"/>
                    <a:pt x="238" y="108"/>
                    <a:pt x="236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4" y="81"/>
                    <a:pt x="224" y="81"/>
                    <a:pt x="224" y="81"/>
                  </a:cubicBezTo>
                  <a:cubicBezTo>
                    <a:pt x="177" y="126"/>
                    <a:pt x="177" y="126"/>
                    <a:pt x="177" y="126"/>
                  </a:cubicBezTo>
                  <a:cubicBezTo>
                    <a:pt x="174" y="128"/>
                    <a:pt x="171" y="129"/>
                    <a:pt x="168" y="127"/>
                  </a:cubicBezTo>
                  <a:cubicBezTo>
                    <a:pt x="168" y="127"/>
                    <a:pt x="168" y="127"/>
                    <a:pt x="168" y="127"/>
                  </a:cubicBezTo>
                  <a:cubicBezTo>
                    <a:pt x="165" y="126"/>
                    <a:pt x="163" y="123"/>
                    <a:pt x="163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88" y="171"/>
                    <a:pt x="88" y="171"/>
                    <a:pt x="88" y="171"/>
                  </a:cubicBezTo>
                  <a:cubicBezTo>
                    <a:pt x="86" y="174"/>
                    <a:pt x="82" y="176"/>
                    <a:pt x="79" y="176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75" y="176"/>
                    <a:pt x="72" y="173"/>
                    <a:pt x="71" y="170"/>
                  </a:cubicBezTo>
                  <a:cubicBezTo>
                    <a:pt x="71" y="170"/>
                    <a:pt x="71" y="170"/>
                    <a:pt x="71" y="170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4" y="172"/>
                    <a:pt x="10" y="173"/>
                    <a:pt x="7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6" y="172"/>
                    <a:pt x="4" y="171"/>
                    <a:pt x="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66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witch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5" y="526471"/>
            <a:ext cx="318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版式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边</a:t>
            </a:r>
            <a:r>
              <a:rPr lang="zh-CN" altLang="en-US" sz="3600" b="1" dirty="0">
                <a:solidFill>
                  <a:srgbClr val="007DDA"/>
                </a:solidFill>
              </a:rPr>
              <a:t>角文字</a:t>
            </a: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662247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利用图片自身的特点，将文字放在边角。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74" y="1819132"/>
            <a:ext cx="8330988" cy="468618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689" y="604835"/>
            <a:ext cx="4592253" cy="2583142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89244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5" y="526471"/>
            <a:ext cx="318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版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式二：</a:t>
            </a:r>
            <a:r>
              <a:rPr lang="zh-CN" altLang="en-US" sz="3600" b="1" dirty="0">
                <a:solidFill>
                  <a:srgbClr val="007DDA"/>
                </a:solidFill>
              </a:rPr>
              <a:t>居中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文</a:t>
            </a:r>
            <a:r>
              <a:rPr lang="zh-CN" altLang="en-US" sz="3600" b="1" dirty="0">
                <a:solidFill>
                  <a:srgbClr val="007DDA"/>
                </a:solidFill>
              </a:rPr>
              <a:t>字</a:t>
            </a: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662247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为了突出文字内容，结合图片自身特点，文字相对居中。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74" y="1819131"/>
            <a:ext cx="8330988" cy="4686181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688" y="604835"/>
            <a:ext cx="4592253" cy="2583142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10740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74" y="1819131"/>
            <a:ext cx="8325123" cy="46828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977274" y="526471"/>
            <a:ext cx="412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版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三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图文左右均等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662247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左图右文或右图左文。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689" y="604834"/>
            <a:ext cx="4592253" cy="258314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94620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4" y="526471"/>
            <a:ext cx="412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版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式四：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窄图左右版式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6622473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同样是左图右文或右图左文。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73" y="1819131"/>
            <a:ext cx="8325123" cy="4682882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689" y="604834"/>
            <a:ext cx="4592253" cy="258314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23211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4" y="526471"/>
            <a:ext cx="412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版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式五：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图文上下均等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662247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上图下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文或下图上文。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274" y="1819131"/>
            <a:ext cx="8325123" cy="46828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689" y="604832"/>
            <a:ext cx="4592254" cy="258314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92926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74" y="1819129"/>
            <a:ext cx="8325124" cy="46828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74" y="1819129"/>
            <a:ext cx="8325124" cy="468288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977274" y="526471"/>
            <a:ext cx="412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版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六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图片居中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662247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图片居中，文字上下。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689" y="604831"/>
            <a:ext cx="4592255" cy="258314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697827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274" y="526471"/>
            <a:ext cx="412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版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式七：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图在图中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6622473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前景图与背景图结合，增加层次感。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74" y="1819129"/>
            <a:ext cx="8325124" cy="46828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689" y="608679"/>
            <a:ext cx="4592255" cy="258314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49905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74" y="1819129"/>
            <a:ext cx="8325124" cy="4682882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977274" y="526471"/>
            <a:ext cx="412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版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八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多图与背景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977274" y="1172802"/>
            <a:ext cx="6622473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图与背景结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合，讲究几何对称之美。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689" y="608679"/>
            <a:ext cx="4592254" cy="258314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6086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48863" y="2736426"/>
            <a:ext cx="2280532" cy="2280532"/>
            <a:chOff x="1779588" y="2717359"/>
            <a:chExt cx="2280532" cy="2280532"/>
          </a:xfrm>
        </p:grpSpPr>
        <p:sp>
          <p:nvSpPr>
            <p:cNvPr id="3" name="椭圆 2"/>
            <p:cNvSpPr/>
            <p:nvPr/>
          </p:nvSpPr>
          <p:spPr>
            <a:xfrm>
              <a:off x="1779588" y="2717359"/>
              <a:ext cx="2280532" cy="22805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893854" y="2831625"/>
              <a:ext cx="2052000" cy="2052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15856" y="3248012"/>
            <a:ext cx="1336523" cy="1293647"/>
            <a:chOff x="3030538" y="663575"/>
            <a:chExt cx="1435101" cy="1389063"/>
          </a:xfrm>
          <a:solidFill>
            <a:schemeClr val="bg1"/>
          </a:solidFill>
        </p:grpSpPr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3030538" y="671513"/>
              <a:ext cx="1098550" cy="1103313"/>
            </a:xfrm>
            <a:custGeom>
              <a:avLst/>
              <a:gdLst>
                <a:gd name="T0" fmla="*/ 188 w 376"/>
                <a:gd name="T1" fmla="*/ 0 h 377"/>
                <a:gd name="T2" fmla="*/ 0 w 376"/>
                <a:gd name="T3" fmla="*/ 189 h 377"/>
                <a:gd name="T4" fmla="*/ 188 w 376"/>
                <a:gd name="T5" fmla="*/ 377 h 377"/>
                <a:gd name="T6" fmla="*/ 376 w 376"/>
                <a:gd name="T7" fmla="*/ 189 h 377"/>
                <a:gd name="T8" fmla="*/ 188 w 376"/>
                <a:gd name="T9" fmla="*/ 0 h 377"/>
                <a:gd name="T10" fmla="*/ 188 w 376"/>
                <a:gd name="T11" fmla="*/ 329 h 377"/>
                <a:gd name="T12" fmla="*/ 48 w 376"/>
                <a:gd name="T13" fmla="*/ 189 h 377"/>
                <a:gd name="T14" fmla="*/ 188 w 376"/>
                <a:gd name="T15" fmla="*/ 48 h 377"/>
                <a:gd name="T16" fmla="*/ 328 w 376"/>
                <a:gd name="T17" fmla="*/ 189 h 377"/>
                <a:gd name="T18" fmla="*/ 188 w 376"/>
                <a:gd name="T19" fmla="*/ 32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" h="377">
                  <a:moveTo>
                    <a:pt x="188" y="0"/>
                  </a:moveTo>
                  <a:cubicBezTo>
                    <a:pt x="84" y="0"/>
                    <a:pt x="0" y="85"/>
                    <a:pt x="0" y="189"/>
                  </a:cubicBezTo>
                  <a:cubicBezTo>
                    <a:pt x="0" y="292"/>
                    <a:pt x="84" y="377"/>
                    <a:pt x="188" y="377"/>
                  </a:cubicBezTo>
                  <a:cubicBezTo>
                    <a:pt x="292" y="377"/>
                    <a:pt x="376" y="292"/>
                    <a:pt x="376" y="189"/>
                  </a:cubicBezTo>
                  <a:cubicBezTo>
                    <a:pt x="376" y="85"/>
                    <a:pt x="292" y="0"/>
                    <a:pt x="188" y="0"/>
                  </a:cubicBezTo>
                  <a:close/>
                  <a:moveTo>
                    <a:pt x="188" y="329"/>
                  </a:moveTo>
                  <a:cubicBezTo>
                    <a:pt x="111" y="329"/>
                    <a:pt x="48" y="266"/>
                    <a:pt x="48" y="189"/>
                  </a:cubicBezTo>
                  <a:cubicBezTo>
                    <a:pt x="48" y="111"/>
                    <a:pt x="111" y="48"/>
                    <a:pt x="188" y="48"/>
                  </a:cubicBezTo>
                  <a:cubicBezTo>
                    <a:pt x="265" y="48"/>
                    <a:pt x="328" y="111"/>
                    <a:pt x="328" y="189"/>
                  </a:cubicBezTo>
                  <a:cubicBezTo>
                    <a:pt x="328" y="266"/>
                    <a:pt x="265" y="329"/>
                    <a:pt x="188" y="3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3933826" y="1538288"/>
              <a:ext cx="111125" cy="115888"/>
            </a:xfrm>
            <a:custGeom>
              <a:avLst/>
              <a:gdLst>
                <a:gd name="T0" fmla="*/ 34 w 38"/>
                <a:gd name="T1" fmla="*/ 4 h 40"/>
                <a:gd name="T2" fmla="*/ 34 w 38"/>
                <a:gd name="T3" fmla="*/ 19 h 40"/>
                <a:gd name="T4" fmla="*/ 19 w 38"/>
                <a:gd name="T5" fmla="*/ 35 h 40"/>
                <a:gd name="T6" fmla="*/ 4 w 38"/>
                <a:gd name="T7" fmla="*/ 36 h 40"/>
                <a:gd name="T8" fmla="*/ 4 w 38"/>
                <a:gd name="T9" fmla="*/ 36 h 40"/>
                <a:gd name="T10" fmla="*/ 5 w 38"/>
                <a:gd name="T11" fmla="*/ 21 h 40"/>
                <a:gd name="T12" fmla="*/ 19 w 38"/>
                <a:gd name="T13" fmla="*/ 6 h 40"/>
                <a:gd name="T14" fmla="*/ 34 w 38"/>
                <a:gd name="T1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0">
                  <a:moveTo>
                    <a:pt x="34" y="4"/>
                  </a:moveTo>
                  <a:cubicBezTo>
                    <a:pt x="38" y="8"/>
                    <a:pt x="38" y="15"/>
                    <a:pt x="34" y="19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39"/>
                    <a:pt x="8" y="40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0" y="32"/>
                    <a:pt x="1" y="26"/>
                    <a:pt x="5" y="2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4" y="1"/>
                    <a:pt x="30" y="0"/>
                    <a:pt x="3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3971926" y="1573213"/>
              <a:ext cx="493713" cy="479425"/>
            </a:xfrm>
            <a:custGeom>
              <a:avLst/>
              <a:gdLst>
                <a:gd name="T0" fmla="*/ 163 w 169"/>
                <a:gd name="T1" fmla="*/ 104 h 164"/>
                <a:gd name="T2" fmla="*/ 162 w 169"/>
                <a:gd name="T3" fmla="*/ 129 h 164"/>
                <a:gd name="T4" fmla="*/ 137 w 169"/>
                <a:gd name="T5" fmla="*/ 155 h 164"/>
                <a:gd name="T6" fmla="*/ 112 w 169"/>
                <a:gd name="T7" fmla="*/ 158 h 164"/>
                <a:gd name="T8" fmla="*/ 112 w 169"/>
                <a:gd name="T9" fmla="*/ 158 h 164"/>
                <a:gd name="T10" fmla="*/ 7 w 169"/>
                <a:gd name="T11" fmla="*/ 33 h 164"/>
                <a:gd name="T12" fmla="*/ 32 w 169"/>
                <a:gd name="T13" fmla="*/ 7 h 164"/>
                <a:gd name="T14" fmla="*/ 163 w 169"/>
                <a:gd name="T15" fmla="*/ 10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64">
                  <a:moveTo>
                    <a:pt x="163" y="104"/>
                  </a:moveTo>
                  <a:cubicBezTo>
                    <a:pt x="169" y="110"/>
                    <a:pt x="169" y="121"/>
                    <a:pt x="162" y="129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0" y="163"/>
                    <a:pt x="119" y="164"/>
                    <a:pt x="112" y="158"/>
                  </a:cubicBezTo>
                  <a:cubicBezTo>
                    <a:pt x="112" y="158"/>
                    <a:pt x="112" y="158"/>
                    <a:pt x="112" y="158"/>
                  </a:cubicBezTo>
                  <a:cubicBezTo>
                    <a:pt x="105" y="151"/>
                    <a:pt x="0" y="41"/>
                    <a:pt x="7" y="3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9" y="0"/>
                    <a:pt x="156" y="97"/>
                    <a:pt x="163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4000501" y="771525"/>
              <a:ext cx="271463" cy="58738"/>
            </a:xfrm>
            <a:custGeom>
              <a:avLst/>
              <a:gdLst>
                <a:gd name="T0" fmla="*/ 93 w 93"/>
                <a:gd name="T1" fmla="*/ 10 h 20"/>
                <a:gd name="T2" fmla="*/ 83 w 93"/>
                <a:gd name="T3" fmla="*/ 20 h 20"/>
                <a:gd name="T4" fmla="*/ 9 w 93"/>
                <a:gd name="T5" fmla="*/ 20 h 20"/>
                <a:gd name="T6" fmla="*/ 0 w 93"/>
                <a:gd name="T7" fmla="*/ 10 h 20"/>
                <a:gd name="T8" fmla="*/ 0 w 93"/>
                <a:gd name="T9" fmla="*/ 10 h 20"/>
                <a:gd name="T10" fmla="*/ 9 w 93"/>
                <a:gd name="T11" fmla="*/ 0 h 20"/>
                <a:gd name="T12" fmla="*/ 83 w 93"/>
                <a:gd name="T13" fmla="*/ 0 h 20"/>
                <a:gd name="T14" fmla="*/ 93 w 93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0">
                  <a:moveTo>
                    <a:pt x="93" y="10"/>
                  </a:moveTo>
                  <a:cubicBezTo>
                    <a:pt x="93" y="15"/>
                    <a:pt x="89" y="20"/>
                    <a:pt x="8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9" y="0"/>
                    <a:pt x="93" y="4"/>
                    <a:pt x="9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4108451" y="663575"/>
              <a:ext cx="55563" cy="271463"/>
            </a:xfrm>
            <a:custGeom>
              <a:avLst/>
              <a:gdLst>
                <a:gd name="T0" fmla="*/ 9 w 19"/>
                <a:gd name="T1" fmla="*/ 0 h 93"/>
                <a:gd name="T2" fmla="*/ 19 w 19"/>
                <a:gd name="T3" fmla="*/ 10 h 93"/>
                <a:gd name="T4" fmla="*/ 19 w 19"/>
                <a:gd name="T5" fmla="*/ 84 h 93"/>
                <a:gd name="T6" fmla="*/ 9 w 19"/>
                <a:gd name="T7" fmla="*/ 93 h 93"/>
                <a:gd name="T8" fmla="*/ 9 w 19"/>
                <a:gd name="T9" fmla="*/ 93 h 93"/>
                <a:gd name="T10" fmla="*/ 0 w 19"/>
                <a:gd name="T11" fmla="*/ 84 h 93"/>
                <a:gd name="T12" fmla="*/ 0 w 19"/>
                <a:gd name="T13" fmla="*/ 10 h 93"/>
                <a:gd name="T14" fmla="*/ 9 w 19"/>
                <a:gd name="T1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93">
                  <a:moveTo>
                    <a:pt x="9" y="0"/>
                  </a:moveTo>
                  <a:cubicBezTo>
                    <a:pt x="15" y="0"/>
                    <a:pt x="19" y="4"/>
                    <a:pt x="19" y="10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89"/>
                    <a:pt x="15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4" y="93"/>
                    <a:pt x="0" y="89"/>
                    <a:pt x="0" y="8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3590926" y="844550"/>
              <a:ext cx="354013" cy="287338"/>
            </a:xfrm>
            <a:custGeom>
              <a:avLst/>
              <a:gdLst>
                <a:gd name="T0" fmla="*/ 105 w 121"/>
                <a:gd name="T1" fmla="*/ 93 h 98"/>
                <a:gd name="T2" fmla="*/ 7 w 121"/>
                <a:gd name="T3" fmla="*/ 15 h 98"/>
                <a:gd name="T4" fmla="*/ 7 w 121"/>
                <a:gd name="T5" fmla="*/ 15 h 98"/>
                <a:gd name="T6" fmla="*/ 1 w 121"/>
                <a:gd name="T7" fmla="*/ 7 h 98"/>
                <a:gd name="T8" fmla="*/ 1 w 121"/>
                <a:gd name="T9" fmla="*/ 7 h 98"/>
                <a:gd name="T10" fmla="*/ 9 w 121"/>
                <a:gd name="T11" fmla="*/ 0 h 98"/>
                <a:gd name="T12" fmla="*/ 9 w 121"/>
                <a:gd name="T13" fmla="*/ 0 h 98"/>
                <a:gd name="T14" fmla="*/ 119 w 121"/>
                <a:gd name="T15" fmla="*/ 88 h 98"/>
                <a:gd name="T16" fmla="*/ 119 w 121"/>
                <a:gd name="T17" fmla="*/ 88 h 98"/>
                <a:gd name="T18" fmla="*/ 115 w 121"/>
                <a:gd name="T19" fmla="*/ 98 h 98"/>
                <a:gd name="T20" fmla="*/ 115 w 121"/>
                <a:gd name="T21" fmla="*/ 98 h 98"/>
                <a:gd name="T22" fmla="*/ 112 w 121"/>
                <a:gd name="T23" fmla="*/ 98 h 98"/>
                <a:gd name="T24" fmla="*/ 112 w 121"/>
                <a:gd name="T25" fmla="*/ 98 h 98"/>
                <a:gd name="T26" fmla="*/ 105 w 121"/>
                <a:gd name="T27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98">
                  <a:moveTo>
                    <a:pt x="105" y="93"/>
                  </a:moveTo>
                  <a:cubicBezTo>
                    <a:pt x="91" y="51"/>
                    <a:pt x="53" y="19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1" y="5"/>
                    <a:pt x="103" y="41"/>
                    <a:pt x="119" y="88"/>
                  </a:cubicBezTo>
                  <a:cubicBezTo>
                    <a:pt x="119" y="88"/>
                    <a:pt x="119" y="88"/>
                    <a:pt x="119" y="88"/>
                  </a:cubicBezTo>
                  <a:cubicBezTo>
                    <a:pt x="121" y="92"/>
                    <a:pt x="118" y="96"/>
                    <a:pt x="115" y="98"/>
                  </a:cubicBezTo>
                  <a:cubicBezTo>
                    <a:pt x="115" y="98"/>
                    <a:pt x="115" y="98"/>
                    <a:pt x="115" y="98"/>
                  </a:cubicBezTo>
                  <a:cubicBezTo>
                    <a:pt x="114" y="98"/>
                    <a:pt x="113" y="98"/>
                    <a:pt x="112" y="98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09" y="98"/>
                    <a:pt x="106" y="96"/>
                    <a:pt x="105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906838" y="1149350"/>
              <a:ext cx="52388" cy="52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1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switch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3488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8363" y="526471"/>
            <a:ext cx="367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什么是全图型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PPT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0" y="4610106"/>
            <a:ext cx="12192001" cy="199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所谓“全图型”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并不单指一张大图配上文字就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了，而是一种弱化标题栏，突出整个页面的设计形式</a:t>
            </a:r>
          </a:p>
          <a:p>
            <a:pPr algn="ctr">
              <a:lnSpc>
                <a:spcPct val="120000"/>
              </a:lnSpc>
            </a:pPr>
            <a:r>
              <a:rPr lang="zh-CN" altLang="en-US" sz="8800" b="1" dirty="0" smtClean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使其更有视觉冲击力</a:t>
            </a:r>
            <a:endParaRPr lang="en-US" altLang="zh-CN" sz="8800" b="1" dirty="0" smtClean="0">
              <a:solidFill>
                <a:srgbClr val="007D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710" y="1392381"/>
            <a:ext cx="5138836" cy="289059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110" y="1392381"/>
            <a:ext cx="5140036" cy="289127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137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8363" y="526471"/>
            <a:ext cx="367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7DDA"/>
                </a:solidFill>
              </a:rPr>
              <a:t>全图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型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PPT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的目的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0" y="1631367"/>
            <a:ext cx="12192001" cy="423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如果说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是辅助表达的工具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而全图型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则是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800" b="1" dirty="0" smtClean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将表达做到极致</a:t>
            </a:r>
            <a:endParaRPr lang="en-US" altLang="zh-CN" sz="11800" b="1" dirty="0">
              <a:solidFill>
                <a:srgbClr val="007D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这也是全图型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制作的根本目的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398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914" y="1662545"/>
            <a:ext cx="6015184" cy="338354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1108363" y="526471"/>
            <a:ext cx="505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什么是高大上的全图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PPT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2705" y="2871989"/>
            <a:ext cx="3865057" cy="2174095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0" y="5246146"/>
            <a:ext cx="12192000" cy="849854"/>
          </a:xfrm>
          <a:prstGeom prst="rect">
            <a:avLst/>
          </a:prstGeom>
          <a:solidFill>
            <a:srgbClr val="007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FF"/>
                </a:solidFill>
              </a:rPr>
              <a:t>每一页都像精美的封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面</a:t>
            </a:r>
            <a:r>
              <a:rPr lang="en-US" altLang="zh-CN" sz="3200" b="1" dirty="0" smtClean="0">
                <a:solidFill>
                  <a:srgbClr val="FFFFFF"/>
                </a:solidFill>
              </a:rPr>
              <a:t>/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海报，带来梦幻般观影的感受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2368" y="3584333"/>
            <a:ext cx="2598670" cy="1461752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9564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8363" y="526471"/>
            <a:ext cx="459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如何才能制作全图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PPT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12" name="Freeform 673"/>
          <p:cNvSpPr>
            <a:spLocks noEditPoints="1"/>
          </p:cNvSpPr>
          <p:nvPr/>
        </p:nvSpPr>
        <p:spPr bwMode="auto">
          <a:xfrm rot="21275257">
            <a:off x="5713557" y="1981633"/>
            <a:ext cx="2628900" cy="2630487"/>
          </a:xfrm>
          <a:custGeom>
            <a:avLst/>
            <a:gdLst>
              <a:gd name="T0" fmla="*/ 2469660 w 1816"/>
              <a:gd name="T1" fmla="*/ 1147217 h 1816"/>
              <a:gd name="T2" fmla="*/ 2487032 w 1816"/>
              <a:gd name="T3" fmla="*/ 715562 h 1816"/>
              <a:gd name="T4" fmla="*/ 2246725 w 1816"/>
              <a:gd name="T5" fmla="*/ 614167 h 1816"/>
              <a:gd name="T6" fmla="*/ 2064323 w 1816"/>
              <a:gd name="T7" fmla="*/ 420067 h 1816"/>
              <a:gd name="T8" fmla="*/ 1910874 w 1816"/>
              <a:gd name="T9" fmla="*/ 139057 h 1816"/>
              <a:gd name="T10" fmla="*/ 1543176 w 1816"/>
              <a:gd name="T11" fmla="*/ 168027 h 1816"/>
              <a:gd name="T12" fmla="*/ 1210220 w 1816"/>
              <a:gd name="T13" fmla="*/ 150645 h 1816"/>
              <a:gd name="T14" fmla="*/ 964123 w 1816"/>
              <a:gd name="T15" fmla="*/ 199894 h 1816"/>
              <a:gd name="T16" fmla="*/ 718026 w 1816"/>
              <a:gd name="T17" fmla="*/ 309980 h 1816"/>
              <a:gd name="T18" fmla="*/ 312689 w 1816"/>
              <a:gd name="T19" fmla="*/ 457728 h 1816"/>
              <a:gd name="T20" fmla="*/ 309793 w 1816"/>
              <a:gd name="T21" fmla="*/ 718459 h 1816"/>
              <a:gd name="T22" fmla="*/ 199773 w 1816"/>
              <a:gd name="T23" fmla="*/ 964705 h 1816"/>
              <a:gd name="T24" fmla="*/ 0 w 1816"/>
              <a:gd name="T25" fmla="*/ 1210951 h 1816"/>
              <a:gd name="T26" fmla="*/ 167925 w 1816"/>
              <a:gd name="T27" fmla="*/ 1544107 h 1816"/>
              <a:gd name="T28" fmla="*/ 277945 w 1816"/>
              <a:gd name="T29" fmla="*/ 1854088 h 1816"/>
              <a:gd name="T30" fmla="*/ 416918 w 1816"/>
              <a:gd name="T31" fmla="*/ 2065570 h 1816"/>
              <a:gd name="T32" fmla="*/ 613796 w 1816"/>
              <a:gd name="T33" fmla="*/ 2250978 h 1816"/>
              <a:gd name="T34" fmla="*/ 906218 w 1816"/>
              <a:gd name="T35" fmla="*/ 2569650 h 1816"/>
              <a:gd name="T36" fmla="*/ 1146525 w 1816"/>
              <a:gd name="T37" fmla="*/ 2471151 h 1816"/>
              <a:gd name="T38" fmla="*/ 1415784 w 1816"/>
              <a:gd name="T39" fmla="*/ 2479842 h 1816"/>
              <a:gd name="T40" fmla="*/ 1719787 w 1816"/>
              <a:gd name="T41" fmla="*/ 2569650 h 1816"/>
              <a:gd name="T42" fmla="*/ 1962989 w 1816"/>
              <a:gd name="T43" fmla="*/ 2285743 h 1816"/>
              <a:gd name="T44" fmla="*/ 2209087 w 1816"/>
              <a:gd name="T45" fmla="*/ 2065570 h 1816"/>
              <a:gd name="T46" fmla="*/ 2348059 w 1816"/>
              <a:gd name="T47" fmla="*/ 1854088 h 1816"/>
              <a:gd name="T48" fmla="*/ 2443603 w 1816"/>
              <a:gd name="T49" fmla="*/ 1604945 h 1816"/>
              <a:gd name="T50" fmla="*/ 1314450 w 1816"/>
              <a:gd name="T51" fmla="*/ 2337889 h 1816"/>
              <a:gd name="T52" fmla="*/ 1108886 w 1816"/>
              <a:gd name="T53" fmla="*/ 2317610 h 1816"/>
              <a:gd name="T54" fmla="*/ 871475 w 1816"/>
              <a:gd name="T55" fmla="*/ 2236493 h 1816"/>
              <a:gd name="T56" fmla="*/ 663016 w 1816"/>
              <a:gd name="T57" fmla="*/ 2103231 h 1816"/>
              <a:gd name="T58" fmla="*/ 495090 w 1816"/>
              <a:gd name="T59" fmla="*/ 1926513 h 1816"/>
              <a:gd name="T60" fmla="*/ 370594 w 1816"/>
              <a:gd name="T61" fmla="*/ 1712134 h 1816"/>
              <a:gd name="T62" fmla="*/ 304003 w 1816"/>
              <a:gd name="T63" fmla="*/ 1471682 h 1816"/>
              <a:gd name="T64" fmla="*/ 292422 w 1816"/>
              <a:gd name="T65" fmla="*/ 1263097 h 1816"/>
              <a:gd name="T66" fmla="*/ 338746 w 1816"/>
              <a:gd name="T67" fmla="*/ 1011057 h 1816"/>
              <a:gd name="T68" fmla="*/ 440080 w 1816"/>
              <a:gd name="T69" fmla="*/ 785090 h 1816"/>
              <a:gd name="T70" fmla="*/ 590634 w 1816"/>
              <a:gd name="T71" fmla="*/ 590990 h 1816"/>
              <a:gd name="T72" fmla="*/ 784617 w 1816"/>
              <a:gd name="T73" fmla="*/ 440346 h 1816"/>
              <a:gd name="T74" fmla="*/ 1010447 w 1816"/>
              <a:gd name="T75" fmla="*/ 338950 h 1816"/>
              <a:gd name="T76" fmla="*/ 1262335 w 1816"/>
              <a:gd name="T77" fmla="*/ 292598 h 1816"/>
              <a:gd name="T78" fmla="*/ 1467899 w 1816"/>
              <a:gd name="T79" fmla="*/ 304186 h 1816"/>
              <a:gd name="T80" fmla="*/ 1711101 w 1816"/>
              <a:gd name="T81" fmla="*/ 373715 h 1816"/>
              <a:gd name="T82" fmla="*/ 1925351 w 1816"/>
              <a:gd name="T83" fmla="*/ 495389 h 1816"/>
              <a:gd name="T84" fmla="*/ 2101962 w 1816"/>
              <a:gd name="T85" fmla="*/ 663416 h 1816"/>
              <a:gd name="T86" fmla="*/ 2235144 w 1816"/>
              <a:gd name="T87" fmla="*/ 872001 h 1816"/>
              <a:gd name="T88" fmla="*/ 2313316 w 1816"/>
              <a:gd name="T89" fmla="*/ 1109556 h 1816"/>
              <a:gd name="T90" fmla="*/ 2336478 w 1816"/>
              <a:gd name="T91" fmla="*/ 1315244 h 1816"/>
              <a:gd name="T92" fmla="*/ 2304630 w 1816"/>
              <a:gd name="T93" fmla="*/ 1570181 h 1816"/>
              <a:gd name="T94" fmla="*/ 2211982 w 1816"/>
              <a:gd name="T95" fmla="*/ 1801942 h 1816"/>
              <a:gd name="T96" fmla="*/ 2070114 w 1816"/>
              <a:gd name="T97" fmla="*/ 2001835 h 1816"/>
              <a:gd name="T98" fmla="*/ 1884817 w 1816"/>
              <a:gd name="T99" fmla="*/ 2161171 h 1816"/>
              <a:gd name="T100" fmla="*/ 1664777 w 1816"/>
              <a:gd name="T101" fmla="*/ 2274155 h 1816"/>
              <a:gd name="T102" fmla="*/ 1418680 w 1816"/>
              <a:gd name="T103" fmla="*/ 2332095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675"/>
          <p:cNvSpPr>
            <a:spLocks noEditPoints="1"/>
          </p:cNvSpPr>
          <p:nvPr/>
        </p:nvSpPr>
        <p:spPr bwMode="auto">
          <a:xfrm rot="21275257">
            <a:off x="2449657" y="2051483"/>
            <a:ext cx="3429000" cy="3429000"/>
          </a:xfrm>
          <a:custGeom>
            <a:avLst/>
            <a:gdLst>
              <a:gd name="T0" fmla="*/ 3285144 w 2622"/>
              <a:gd name="T1" fmla="*/ 1506563 h 2622"/>
              <a:gd name="T2" fmla="*/ 3217140 w 2622"/>
              <a:gd name="T3" fmla="*/ 1216236 h 2622"/>
              <a:gd name="T4" fmla="*/ 3154366 w 2622"/>
              <a:gd name="T5" fmla="*/ 776822 h 2622"/>
              <a:gd name="T6" fmla="*/ 2898041 w 2622"/>
              <a:gd name="T7" fmla="*/ 664352 h 2622"/>
              <a:gd name="T8" fmla="*/ 2678334 w 2622"/>
              <a:gd name="T9" fmla="*/ 460339 h 2622"/>
              <a:gd name="T10" fmla="*/ 2424625 w 2622"/>
              <a:gd name="T11" fmla="*/ 300789 h 2622"/>
              <a:gd name="T12" fmla="*/ 2068908 w 2622"/>
              <a:gd name="T13" fmla="*/ 34002 h 2622"/>
              <a:gd name="T14" fmla="*/ 1807352 w 2622"/>
              <a:gd name="T15" fmla="*/ 136009 h 2622"/>
              <a:gd name="T16" fmla="*/ 1509178 w 2622"/>
              <a:gd name="T17" fmla="*/ 146471 h 2622"/>
              <a:gd name="T18" fmla="*/ 1216236 w 2622"/>
              <a:gd name="T19" fmla="*/ 211860 h 2622"/>
              <a:gd name="T20" fmla="*/ 776822 w 2622"/>
              <a:gd name="T21" fmla="*/ 277249 h 2622"/>
              <a:gd name="T22" fmla="*/ 664352 w 2622"/>
              <a:gd name="T23" fmla="*/ 530959 h 2622"/>
              <a:gd name="T24" fmla="*/ 460339 w 2622"/>
              <a:gd name="T25" fmla="*/ 750666 h 2622"/>
              <a:gd name="T26" fmla="*/ 300789 w 2622"/>
              <a:gd name="T27" fmla="*/ 1004375 h 2622"/>
              <a:gd name="T28" fmla="*/ 34002 w 2622"/>
              <a:gd name="T29" fmla="*/ 1360092 h 2622"/>
              <a:gd name="T30" fmla="*/ 136009 w 2622"/>
              <a:gd name="T31" fmla="*/ 1621648 h 2622"/>
              <a:gd name="T32" fmla="*/ 146471 w 2622"/>
              <a:gd name="T33" fmla="*/ 1922437 h 2622"/>
              <a:gd name="T34" fmla="*/ 214476 w 2622"/>
              <a:gd name="T35" fmla="*/ 2212764 h 2622"/>
              <a:gd name="T36" fmla="*/ 277249 w 2622"/>
              <a:gd name="T37" fmla="*/ 2652178 h 2622"/>
              <a:gd name="T38" fmla="*/ 533574 w 2622"/>
              <a:gd name="T39" fmla="*/ 2767263 h 2622"/>
              <a:gd name="T40" fmla="*/ 753281 w 2622"/>
              <a:gd name="T41" fmla="*/ 2971277 h 2622"/>
              <a:gd name="T42" fmla="*/ 1006991 w 2622"/>
              <a:gd name="T43" fmla="*/ 3130826 h 2622"/>
              <a:gd name="T44" fmla="*/ 1362707 w 2622"/>
              <a:gd name="T45" fmla="*/ 3394998 h 2622"/>
              <a:gd name="T46" fmla="*/ 1621648 w 2622"/>
              <a:gd name="T47" fmla="*/ 3295606 h 2622"/>
              <a:gd name="T48" fmla="*/ 1922437 w 2622"/>
              <a:gd name="T49" fmla="*/ 3285144 h 2622"/>
              <a:gd name="T50" fmla="*/ 2215380 w 2622"/>
              <a:gd name="T51" fmla="*/ 3217140 h 2622"/>
              <a:gd name="T52" fmla="*/ 2652178 w 2622"/>
              <a:gd name="T53" fmla="*/ 3154366 h 2622"/>
              <a:gd name="T54" fmla="*/ 2767263 w 2622"/>
              <a:gd name="T55" fmla="*/ 2898041 h 2622"/>
              <a:gd name="T56" fmla="*/ 2971277 w 2622"/>
              <a:gd name="T57" fmla="*/ 2678334 h 2622"/>
              <a:gd name="T58" fmla="*/ 3130826 w 2622"/>
              <a:gd name="T59" fmla="*/ 2424625 h 2622"/>
              <a:gd name="T60" fmla="*/ 3394998 w 2622"/>
              <a:gd name="T61" fmla="*/ 2068908 h 2622"/>
              <a:gd name="T62" fmla="*/ 3295606 w 2622"/>
              <a:gd name="T63" fmla="*/ 1807352 h 2622"/>
              <a:gd name="T64" fmla="*/ 1493485 w 2622"/>
              <a:gd name="T65" fmla="*/ 3149135 h 2622"/>
              <a:gd name="T66" fmla="*/ 1085458 w 2622"/>
              <a:gd name="T67" fmla="*/ 3023588 h 2622"/>
              <a:gd name="T68" fmla="*/ 740204 w 2622"/>
              <a:gd name="T69" fmla="*/ 2788188 h 2622"/>
              <a:gd name="T70" fmla="*/ 473416 w 2622"/>
              <a:gd name="T71" fmla="*/ 2466474 h 2622"/>
              <a:gd name="T72" fmla="*/ 311252 w 2622"/>
              <a:gd name="T73" fmla="*/ 2076755 h 2622"/>
              <a:gd name="T74" fmla="*/ 264172 w 2622"/>
              <a:gd name="T75" fmla="*/ 1715808 h 2622"/>
              <a:gd name="T76" fmla="*/ 329561 w 2622"/>
              <a:gd name="T77" fmla="*/ 1284240 h 2622"/>
              <a:gd name="T78" fmla="*/ 512650 w 2622"/>
              <a:gd name="T79" fmla="*/ 904984 h 2622"/>
              <a:gd name="T80" fmla="*/ 792515 w 2622"/>
              <a:gd name="T81" fmla="*/ 596348 h 2622"/>
              <a:gd name="T82" fmla="*/ 1150847 w 2622"/>
              <a:gd name="T83" fmla="*/ 379256 h 2622"/>
              <a:gd name="T84" fmla="*/ 1566721 w 2622"/>
              <a:gd name="T85" fmla="*/ 272018 h 2622"/>
              <a:gd name="T86" fmla="*/ 1935515 w 2622"/>
              <a:gd name="T87" fmla="*/ 279865 h 2622"/>
              <a:gd name="T88" fmla="*/ 2343542 w 2622"/>
              <a:gd name="T89" fmla="*/ 408027 h 2622"/>
              <a:gd name="T90" fmla="*/ 2691412 w 2622"/>
              <a:gd name="T91" fmla="*/ 640812 h 2622"/>
              <a:gd name="T92" fmla="*/ 2955584 w 2622"/>
              <a:gd name="T93" fmla="*/ 962526 h 2622"/>
              <a:gd name="T94" fmla="*/ 3120364 w 2622"/>
              <a:gd name="T95" fmla="*/ 1352245 h 2622"/>
              <a:gd name="T96" fmla="*/ 3167444 w 2622"/>
              <a:gd name="T97" fmla="*/ 1715808 h 2622"/>
              <a:gd name="T98" fmla="*/ 3102055 w 2622"/>
              <a:gd name="T99" fmla="*/ 2147375 h 2622"/>
              <a:gd name="T100" fmla="*/ 2918966 w 2622"/>
              <a:gd name="T101" fmla="*/ 2526632 h 2622"/>
              <a:gd name="T102" fmla="*/ 2639101 w 2622"/>
              <a:gd name="T103" fmla="*/ 2835268 h 2622"/>
              <a:gd name="T104" fmla="*/ 2280769 w 2622"/>
              <a:gd name="T105" fmla="*/ 3052359 h 2622"/>
              <a:gd name="T106" fmla="*/ 1864895 w 2622"/>
              <a:gd name="T107" fmla="*/ 315959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676"/>
          <p:cNvSpPr>
            <a:spLocks noChangeArrowheads="1"/>
          </p:cNvSpPr>
          <p:nvPr/>
        </p:nvSpPr>
        <p:spPr bwMode="auto">
          <a:xfrm rot="21275257">
            <a:off x="2816370" y="2418195"/>
            <a:ext cx="2695575" cy="2693988"/>
          </a:xfrm>
          <a:prstGeom prst="ellipse">
            <a:avLst/>
          </a:prstGeom>
          <a:solidFill>
            <a:srgbClr val="007DDA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Oval 677"/>
          <p:cNvSpPr>
            <a:spLocks noChangeArrowheads="1"/>
          </p:cNvSpPr>
          <p:nvPr/>
        </p:nvSpPr>
        <p:spPr bwMode="auto">
          <a:xfrm rot="21275257">
            <a:off x="6126307" y="2395970"/>
            <a:ext cx="1801813" cy="1801813"/>
          </a:xfrm>
          <a:prstGeom prst="ellipse">
            <a:avLst/>
          </a:prstGeom>
          <a:solidFill>
            <a:srgbClr val="2FA6FF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Freeform 679"/>
          <p:cNvSpPr>
            <a:spLocks noEditPoints="1"/>
          </p:cNvSpPr>
          <p:nvPr/>
        </p:nvSpPr>
        <p:spPr bwMode="auto">
          <a:xfrm rot="21275257">
            <a:off x="7202632" y="4078720"/>
            <a:ext cx="2303463" cy="2305050"/>
          </a:xfrm>
          <a:custGeom>
            <a:avLst/>
            <a:gdLst>
              <a:gd name="T0" fmla="*/ 2163936 w 1816"/>
              <a:gd name="T1" fmla="*/ 1005286 h 1816"/>
              <a:gd name="T2" fmla="*/ 2179157 w 1816"/>
              <a:gd name="T3" fmla="*/ 627035 h 1816"/>
              <a:gd name="T4" fmla="*/ 1968598 w 1816"/>
              <a:gd name="T5" fmla="*/ 538183 h 1816"/>
              <a:gd name="T6" fmla="*/ 1808777 w 1816"/>
              <a:gd name="T7" fmla="*/ 368097 h 1816"/>
              <a:gd name="T8" fmla="*/ 1674323 w 1816"/>
              <a:gd name="T9" fmla="*/ 121853 h 1816"/>
              <a:gd name="T10" fmla="*/ 1352143 w 1816"/>
              <a:gd name="T11" fmla="*/ 147239 h 1816"/>
              <a:gd name="T12" fmla="*/ 1060405 w 1816"/>
              <a:gd name="T13" fmla="*/ 132007 h 1816"/>
              <a:gd name="T14" fmla="*/ 844772 w 1816"/>
              <a:gd name="T15" fmla="*/ 175163 h 1816"/>
              <a:gd name="T16" fmla="*/ 629140 w 1816"/>
              <a:gd name="T17" fmla="*/ 271630 h 1816"/>
              <a:gd name="T18" fmla="*/ 273980 w 1816"/>
              <a:gd name="T19" fmla="*/ 401099 h 1816"/>
              <a:gd name="T20" fmla="*/ 271443 w 1816"/>
              <a:gd name="T21" fmla="*/ 629573 h 1816"/>
              <a:gd name="T22" fmla="*/ 175043 w 1816"/>
              <a:gd name="T23" fmla="*/ 845354 h 1816"/>
              <a:gd name="T24" fmla="*/ 0 w 1816"/>
              <a:gd name="T25" fmla="*/ 1061135 h 1816"/>
              <a:gd name="T26" fmla="*/ 147138 w 1816"/>
              <a:gd name="T27" fmla="*/ 1353075 h 1816"/>
              <a:gd name="T28" fmla="*/ 243538 w 1816"/>
              <a:gd name="T29" fmla="*/ 1624705 h 1816"/>
              <a:gd name="T30" fmla="*/ 365307 w 1816"/>
              <a:gd name="T31" fmla="*/ 1810023 h 1816"/>
              <a:gd name="T32" fmla="*/ 537813 w 1816"/>
              <a:gd name="T33" fmla="*/ 1972493 h 1816"/>
              <a:gd name="T34" fmla="*/ 794035 w 1816"/>
              <a:gd name="T35" fmla="*/ 2251739 h 1816"/>
              <a:gd name="T36" fmla="*/ 1004594 w 1816"/>
              <a:gd name="T37" fmla="*/ 2165427 h 1816"/>
              <a:gd name="T38" fmla="*/ 1240521 w 1816"/>
              <a:gd name="T39" fmla="*/ 2173043 h 1816"/>
              <a:gd name="T40" fmla="*/ 1506891 w 1816"/>
              <a:gd name="T41" fmla="*/ 2251739 h 1816"/>
              <a:gd name="T42" fmla="*/ 1719987 w 1816"/>
              <a:gd name="T43" fmla="*/ 2002956 h 1816"/>
              <a:gd name="T44" fmla="*/ 1935619 w 1816"/>
              <a:gd name="T45" fmla="*/ 1810023 h 1816"/>
              <a:gd name="T46" fmla="*/ 2057388 w 1816"/>
              <a:gd name="T47" fmla="*/ 1624705 h 1816"/>
              <a:gd name="T48" fmla="*/ 2141104 w 1816"/>
              <a:gd name="T49" fmla="*/ 1406385 h 1816"/>
              <a:gd name="T50" fmla="*/ 1151732 w 1816"/>
              <a:gd name="T51" fmla="*/ 2048651 h 1816"/>
              <a:gd name="T52" fmla="*/ 971615 w 1816"/>
              <a:gd name="T53" fmla="*/ 2030881 h 1816"/>
              <a:gd name="T54" fmla="*/ 763593 w 1816"/>
              <a:gd name="T55" fmla="*/ 1959800 h 1816"/>
              <a:gd name="T56" fmla="*/ 580939 w 1816"/>
              <a:gd name="T57" fmla="*/ 1843025 h 1816"/>
              <a:gd name="T58" fmla="*/ 433802 w 1816"/>
              <a:gd name="T59" fmla="*/ 1688170 h 1816"/>
              <a:gd name="T60" fmla="*/ 324717 w 1816"/>
              <a:gd name="T61" fmla="*/ 1500313 h 1816"/>
              <a:gd name="T62" fmla="*/ 266370 w 1816"/>
              <a:gd name="T63" fmla="*/ 1289609 h 1816"/>
              <a:gd name="T64" fmla="*/ 256222 w 1816"/>
              <a:gd name="T65" fmla="*/ 1106830 h 1816"/>
              <a:gd name="T66" fmla="*/ 296812 w 1816"/>
              <a:gd name="T67" fmla="*/ 885972 h 1816"/>
              <a:gd name="T68" fmla="*/ 385602 w 1816"/>
              <a:gd name="T69" fmla="*/ 687961 h 1816"/>
              <a:gd name="T70" fmla="*/ 517518 w 1816"/>
              <a:gd name="T71" fmla="*/ 517875 h 1816"/>
              <a:gd name="T72" fmla="*/ 687487 w 1816"/>
              <a:gd name="T73" fmla="*/ 385867 h 1816"/>
              <a:gd name="T74" fmla="*/ 885362 w 1816"/>
              <a:gd name="T75" fmla="*/ 297016 h 1816"/>
              <a:gd name="T76" fmla="*/ 1106068 w 1816"/>
              <a:gd name="T77" fmla="*/ 256399 h 1816"/>
              <a:gd name="T78" fmla="*/ 1286185 w 1816"/>
              <a:gd name="T79" fmla="*/ 266553 h 1816"/>
              <a:gd name="T80" fmla="*/ 1499280 w 1816"/>
              <a:gd name="T81" fmla="*/ 327480 h 1816"/>
              <a:gd name="T82" fmla="*/ 1687008 w 1816"/>
              <a:gd name="T83" fmla="*/ 434101 h 1816"/>
              <a:gd name="T84" fmla="*/ 1841756 w 1816"/>
              <a:gd name="T85" fmla="*/ 581340 h 1816"/>
              <a:gd name="T86" fmla="*/ 1958451 w 1816"/>
              <a:gd name="T87" fmla="*/ 764119 h 1816"/>
              <a:gd name="T88" fmla="*/ 2026946 w 1816"/>
              <a:gd name="T89" fmla="*/ 972284 h 1816"/>
              <a:gd name="T90" fmla="*/ 2047241 w 1816"/>
              <a:gd name="T91" fmla="*/ 1152525 h 1816"/>
              <a:gd name="T92" fmla="*/ 2019335 w 1816"/>
              <a:gd name="T93" fmla="*/ 1375922 h 1816"/>
              <a:gd name="T94" fmla="*/ 1938156 w 1816"/>
              <a:gd name="T95" fmla="*/ 1579010 h 1816"/>
              <a:gd name="T96" fmla="*/ 1813850 w 1816"/>
              <a:gd name="T97" fmla="*/ 1754174 h 1816"/>
              <a:gd name="T98" fmla="*/ 1651492 w 1816"/>
              <a:gd name="T99" fmla="*/ 1893797 h 1816"/>
              <a:gd name="T100" fmla="*/ 1458691 w 1816"/>
              <a:gd name="T101" fmla="*/ 1992802 h 1816"/>
              <a:gd name="T102" fmla="*/ 1243058 w 1816"/>
              <a:gd name="T103" fmla="*/ 2043574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80808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680"/>
          <p:cNvSpPr>
            <a:spLocks noChangeArrowheads="1"/>
          </p:cNvSpPr>
          <p:nvPr/>
        </p:nvSpPr>
        <p:spPr bwMode="auto">
          <a:xfrm rot="21275257">
            <a:off x="7564582" y="4442258"/>
            <a:ext cx="1577975" cy="15779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WordArt 685"/>
          <p:cNvSpPr>
            <a:spLocks noChangeArrowheads="1" noChangeShapeType="1" noTextEdit="1"/>
          </p:cNvSpPr>
          <p:nvPr/>
        </p:nvSpPr>
        <p:spPr bwMode="auto">
          <a:xfrm>
            <a:off x="3673620" y="3316720"/>
            <a:ext cx="1008062" cy="304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1400" kern="10" spc="-7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42130" y="2877425"/>
            <a:ext cx="2031325" cy="185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精</a:t>
            </a:r>
            <a:r>
              <a:rPr lang="zh-CN" altLang="en-US" sz="3200" dirty="0" smtClean="0">
                <a:solidFill>
                  <a:schemeClr val="bg1"/>
                </a:solidFill>
              </a:rPr>
              <a:t>炼的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7200" b="1" dirty="0" smtClean="0">
                <a:solidFill>
                  <a:schemeClr val="bg1"/>
                </a:solidFill>
              </a:rPr>
              <a:t>文字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19325" y="2692095"/>
            <a:ext cx="1415773" cy="1209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丰富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4800" b="1" dirty="0">
                <a:solidFill>
                  <a:schemeClr val="bg1"/>
                </a:solidFill>
              </a:rPr>
              <a:t>创意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683123" y="4702530"/>
            <a:ext cx="1313181" cy="114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贴切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zh-CN" altLang="en-US" sz="4400" b="1" dirty="0">
                <a:solidFill>
                  <a:schemeClr val="bg1"/>
                </a:solidFill>
              </a:rPr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154506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8363" y="526471"/>
            <a:ext cx="459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全图型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PPT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的不足之处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977274" y="2309758"/>
            <a:ext cx="6622473" cy="210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8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我为什么一直没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有制作全图型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8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是因为全图型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的一个缺陷就是：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8000"/>
              </a:lnSpc>
            </a:pPr>
            <a:r>
              <a:rPr lang="zh-CN" altLang="en-US" sz="3200" b="1" dirty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对整个</a:t>
            </a:r>
            <a:r>
              <a:rPr lang="en-US" altLang="zh-CN" sz="3200" b="1" dirty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 dirty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的逻</a:t>
            </a:r>
            <a:r>
              <a:rPr lang="zh-CN" altLang="en-US" sz="3200" b="1" dirty="0" smtClean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辑</a:t>
            </a:r>
            <a:r>
              <a:rPr lang="zh-CN" altLang="en-US" sz="3200" b="1" dirty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zh-CN" altLang="en-US" sz="3200" b="1" dirty="0" smtClean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3200" b="1" dirty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面比较弱</a:t>
            </a:r>
            <a:endParaRPr lang="en-US" altLang="zh-CN" sz="3200" b="1" dirty="0">
              <a:solidFill>
                <a:srgbClr val="007D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8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因此，全图型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依然要靠目录页、过渡页去加强其整体逻辑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8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时，需要依靠讲师的演讲技巧来凸显其内在逻辑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60044" y="2030199"/>
            <a:ext cx="4692226" cy="3816422"/>
            <a:chOff x="7893773" y="1947069"/>
            <a:chExt cx="3733801" cy="3036887"/>
          </a:xfrm>
        </p:grpSpPr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8863736" y="4102894"/>
              <a:ext cx="819150" cy="881062"/>
            </a:xfrm>
            <a:prstGeom prst="rect">
              <a:avLst/>
            </a:prstGeom>
            <a:solidFill>
              <a:srgbClr val="009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9078048" y="4212431"/>
              <a:ext cx="387350" cy="523875"/>
            </a:xfrm>
            <a:custGeom>
              <a:avLst/>
              <a:gdLst>
                <a:gd name="T0" fmla="*/ 244 w 244"/>
                <a:gd name="T1" fmla="*/ 88 h 330"/>
                <a:gd name="T2" fmla="*/ 244 w 244"/>
                <a:gd name="T3" fmla="*/ 330 h 330"/>
                <a:gd name="T4" fmla="*/ 0 w 244"/>
                <a:gd name="T5" fmla="*/ 330 h 330"/>
                <a:gd name="T6" fmla="*/ 0 w 244"/>
                <a:gd name="T7" fmla="*/ 0 h 330"/>
                <a:gd name="T8" fmla="*/ 156 w 244"/>
                <a:gd name="T9" fmla="*/ 0 h 330"/>
                <a:gd name="T10" fmla="*/ 244 w 244"/>
                <a:gd name="T11" fmla="*/ 88 h 330"/>
                <a:gd name="T12" fmla="*/ 244 w 244"/>
                <a:gd name="T13" fmla="*/ 88 h 330"/>
                <a:gd name="T14" fmla="*/ 158 w 244"/>
                <a:gd name="T15" fmla="*/ 31 h 330"/>
                <a:gd name="T16" fmla="*/ 158 w 244"/>
                <a:gd name="T17" fmla="*/ 83 h 330"/>
                <a:gd name="T18" fmla="*/ 210 w 244"/>
                <a:gd name="T19" fmla="*/ 83 h 330"/>
                <a:gd name="T20" fmla="*/ 158 w 244"/>
                <a:gd name="T21" fmla="*/ 31 h 330"/>
                <a:gd name="T22" fmla="*/ 158 w 244"/>
                <a:gd name="T23" fmla="*/ 31 h 330"/>
                <a:gd name="T24" fmla="*/ 137 w 244"/>
                <a:gd name="T25" fmla="*/ 19 h 330"/>
                <a:gd name="T26" fmla="*/ 21 w 244"/>
                <a:gd name="T27" fmla="*/ 19 h 330"/>
                <a:gd name="T28" fmla="*/ 21 w 244"/>
                <a:gd name="T29" fmla="*/ 308 h 330"/>
                <a:gd name="T30" fmla="*/ 222 w 244"/>
                <a:gd name="T31" fmla="*/ 308 h 330"/>
                <a:gd name="T32" fmla="*/ 222 w 244"/>
                <a:gd name="T33" fmla="*/ 104 h 330"/>
                <a:gd name="T34" fmla="*/ 137 w 244"/>
                <a:gd name="T35" fmla="*/ 104 h 330"/>
                <a:gd name="T36" fmla="*/ 137 w 244"/>
                <a:gd name="T37" fmla="*/ 19 h 330"/>
                <a:gd name="T38" fmla="*/ 137 w 244"/>
                <a:gd name="T39" fmla="*/ 19 h 330"/>
                <a:gd name="T40" fmla="*/ 42 w 244"/>
                <a:gd name="T41" fmla="*/ 275 h 330"/>
                <a:gd name="T42" fmla="*/ 201 w 244"/>
                <a:gd name="T43" fmla="*/ 275 h 330"/>
                <a:gd name="T44" fmla="*/ 201 w 244"/>
                <a:gd name="T45" fmla="*/ 254 h 330"/>
                <a:gd name="T46" fmla="*/ 42 w 244"/>
                <a:gd name="T47" fmla="*/ 254 h 330"/>
                <a:gd name="T48" fmla="*/ 42 w 244"/>
                <a:gd name="T49" fmla="*/ 275 h 330"/>
                <a:gd name="T50" fmla="*/ 42 w 244"/>
                <a:gd name="T51" fmla="*/ 275 h 330"/>
                <a:gd name="T52" fmla="*/ 42 w 244"/>
                <a:gd name="T53" fmla="*/ 232 h 330"/>
                <a:gd name="T54" fmla="*/ 201 w 244"/>
                <a:gd name="T55" fmla="*/ 232 h 330"/>
                <a:gd name="T56" fmla="*/ 201 w 244"/>
                <a:gd name="T57" fmla="*/ 211 h 330"/>
                <a:gd name="T58" fmla="*/ 42 w 244"/>
                <a:gd name="T59" fmla="*/ 211 h 330"/>
                <a:gd name="T60" fmla="*/ 42 w 244"/>
                <a:gd name="T61" fmla="*/ 232 h 330"/>
                <a:gd name="T62" fmla="*/ 42 w 244"/>
                <a:gd name="T63" fmla="*/ 232 h 330"/>
                <a:gd name="T64" fmla="*/ 42 w 244"/>
                <a:gd name="T65" fmla="*/ 190 h 330"/>
                <a:gd name="T66" fmla="*/ 201 w 244"/>
                <a:gd name="T67" fmla="*/ 190 h 330"/>
                <a:gd name="T68" fmla="*/ 201 w 244"/>
                <a:gd name="T69" fmla="*/ 168 h 330"/>
                <a:gd name="T70" fmla="*/ 42 w 244"/>
                <a:gd name="T71" fmla="*/ 168 h 330"/>
                <a:gd name="T72" fmla="*/ 42 w 244"/>
                <a:gd name="T73" fmla="*/ 190 h 330"/>
                <a:gd name="T74" fmla="*/ 42 w 244"/>
                <a:gd name="T75" fmla="*/ 190 h 330"/>
                <a:gd name="T76" fmla="*/ 42 w 244"/>
                <a:gd name="T77" fmla="*/ 147 h 330"/>
                <a:gd name="T78" fmla="*/ 201 w 244"/>
                <a:gd name="T79" fmla="*/ 147 h 330"/>
                <a:gd name="T80" fmla="*/ 201 w 244"/>
                <a:gd name="T81" fmla="*/ 126 h 330"/>
                <a:gd name="T82" fmla="*/ 42 w 244"/>
                <a:gd name="T83" fmla="*/ 126 h 330"/>
                <a:gd name="T84" fmla="*/ 42 w 244"/>
                <a:gd name="T85" fmla="*/ 147 h 330"/>
                <a:gd name="T86" fmla="*/ 42 w 244"/>
                <a:gd name="T87" fmla="*/ 147 h 330"/>
                <a:gd name="T88" fmla="*/ 42 w 244"/>
                <a:gd name="T89" fmla="*/ 104 h 330"/>
                <a:gd name="T90" fmla="*/ 116 w 244"/>
                <a:gd name="T91" fmla="*/ 104 h 330"/>
                <a:gd name="T92" fmla="*/ 116 w 244"/>
                <a:gd name="T93" fmla="*/ 83 h 330"/>
                <a:gd name="T94" fmla="*/ 42 w 244"/>
                <a:gd name="T95" fmla="*/ 83 h 330"/>
                <a:gd name="T96" fmla="*/ 42 w 244"/>
                <a:gd name="T97" fmla="*/ 104 h 330"/>
                <a:gd name="T98" fmla="*/ 42 w 244"/>
                <a:gd name="T99" fmla="*/ 104 h 330"/>
                <a:gd name="T100" fmla="*/ 42 w 244"/>
                <a:gd name="T101" fmla="*/ 62 h 330"/>
                <a:gd name="T102" fmla="*/ 116 w 244"/>
                <a:gd name="T103" fmla="*/ 62 h 330"/>
                <a:gd name="T104" fmla="*/ 116 w 244"/>
                <a:gd name="T105" fmla="*/ 40 h 330"/>
                <a:gd name="T106" fmla="*/ 42 w 244"/>
                <a:gd name="T107" fmla="*/ 40 h 330"/>
                <a:gd name="T108" fmla="*/ 42 w 244"/>
                <a:gd name="T109" fmla="*/ 6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" h="330">
                  <a:moveTo>
                    <a:pt x="244" y="88"/>
                  </a:moveTo>
                  <a:lnTo>
                    <a:pt x="244" y="330"/>
                  </a:lnTo>
                  <a:lnTo>
                    <a:pt x="0" y="330"/>
                  </a:lnTo>
                  <a:lnTo>
                    <a:pt x="0" y="0"/>
                  </a:lnTo>
                  <a:lnTo>
                    <a:pt x="156" y="0"/>
                  </a:lnTo>
                  <a:lnTo>
                    <a:pt x="244" y="88"/>
                  </a:lnTo>
                  <a:lnTo>
                    <a:pt x="244" y="88"/>
                  </a:lnTo>
                  <a:close/>
                  <a:moveTo>
                    <a:pt x="158" y="31"/>
                  </a:moveTo>
                  <a:lnTo>
                    <a:pt x="158" y="83"/>
                  </a:lnTo>
                  <a:lnTo>
                    <a:pt x="210" y="83"/>
                  </a:lnTo>
                  <a:lnTo>
                    <a:pt x="158" y="31"/>
                  </a:lnTo>
                  <a:lnTo>
                    <a:pt x="158" y="31"/>
                  </a:lnTo>
                  <a:close/>
                  <a:moveTo>
                    <a:pt x="137" y="19"/>
                  </a:moveTo>
                  <a:lnTo>
                    <a:pt x="21" y="19"/>
                  </a:lnTo>
                  <a:lnTo>
                    <a:pt x="21" y="308"/>
                  </a:lnTo>
                  <a:lnTo>
                    <a:pt x="222" y="308"/>
                  </a:lnTo>
                  <a:lnTo>
                    <a:pt x="222" y="104"/>
                  </a:lnTo>
                  <a:lnTo>
                    <a:pt x="137" y="104"/>
                  </a:lnTo>
                  <a:lnTo>
                    <a:pt x="137" y="19"/>
                  </a:lnTo>
                  <a:lnTo>
                    <a:pt x="137" y="19"/>
                  </a:lnTo>
                  <a:close/>
                  <a:moveTo>
                    <a:pt x="42" y="275"/>
                  </a:moveTo>
                  <a:lnTo>
                    <a:pt x="201" y="275"/>
                  </a:lnTo>
                  <a:lnTo>
                    <a:pt x="201" y="254"/>
                  </a:lnTo>
                  <a:lnTo>
                    <a:pt x="42" y="254"/>
                  </a:lnTo>
                  <a:lnTo>
                    <a:pt x="42" y="275"/>
                  </a:lnTo>
                  <a:lnTo>
                    <a:pt x="42" y="275"/>
                  </a:lnTo>
                  <a:close/>
                  <a:moveTo>
                    <a:pt x="42" y="232"/>
                  </a:moveTo>
                  <a:lnTo>
                    <a:pt x="201" y="232"/>
                  </a:lnTo>
                  <a:lnTo>
                    <a:pt x="201" y="211"/>
                  </a:lnTo>
                  <a:lnTo>
                    <a:pt x="42" y="211"/>
                  </a:lnTo>
                  <a:lnTo>
                    <a:pt x="42" y="232"/>
                  </a:lnTo>
                  <a:lnTo>
                    <a:pt x="42" y="232"/>
                  </a:lnTo>
                  <a:close/>
                  <a:moveTo>
                    <a:pt x="42" y="190"/>
                  </a:moveTo>
                  <a:lnTo>
                    <a:pt x="201" y="190"/>
                  </a:lnTo>
                  <a:lnTo>
                    <a:pt x="201" y="168"/>
                  </a:lnTo>
                  <a:lnTo>
                    <a:pt x="42" y="168"/>
                  </a:lnTo>
                  <a:lnTo>
                    <a:pt x="42" y="190"/>
                  </a:lnTo>
                  <a:lnTo>
                    <a:pt x="42" y="190"/>
                  </a:lnTo>
                  <a:close/>
                  <a:moveTo>
                    <a:pt x="42" y="147"/>
                  </a:moveTo>
                  <a:lnTo>
                    <a:pt x="201" y="147"/>
                  </a:lnTo>
                  <a:lnTo>
                    <a:pt x="201" y="126"/>
                  </a:lnTo>
                  <a:lnTo>
                    <a:pt x="42" y="126"/>
                  </a:lnTo>
                  <a:lnTo>
                    <a:pt x="42" y="147"/>
                  </a:lnTo>
                  <a:lnTo>
                    <a:pt x="42" y="147"/>
                  </a:lnTo>
                  <a:close/>
                  <a:moveTo>
                    <a:pt x="42" y="104"/>
                  </a:moveTo>
                  <a:lnTo>
                    <a:pt x="116" y="104"/>
                  </a:lnTo>
                  <a:lnTo>
                    <a:pt x="116" y="83"/>
                  </a:lnTo>
                  <a:lnTo>
                    <a:pt x="42" y="83"/>
                  </a:lnTo>
                  <a:lnTo>
                    <a:pt x="42" y="104"/>
                  </a:lnTo>
                  <a:lnTo>
                    <a:pt x="42" y="104"/>
                  </a:lnTo>
                  <a:close/>
                  <a:moveTo>
                    <a:pt x="42" y="62"/>
                  </a:moveTo>
                  <a:lnTo>
                    <a:pt x="116" y="62"/>
                  </a:lnTo>
                  <a:lnTo>
                    <a:pt x="116" y="40"/>
                  </a:lnTo>
                  <a:lnTo>
                    <a:pt x="42" y="40"/>
                  </a:lnTo>
                  <a:lnTo>
                    <a:pt x="4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49"/>
            <p:cNvSpPr>
              <a:spLocks noChangeArrowheads="1"/>
            </p:cNvSpPr>
            <p:nvPr/>
          </p:nvSpPr>
          <p:spPr bwMode="auto">
            <a:xfrm>
              <a:off x="9825761" y="4102894"/>
              <a:ext cx="819150" cy="881062"/>
            </a:xfrm>
            <a:prstGeom prst="rect">
              <a:avLst/>
            </a:prstGeom>
            <a:solidFill>
              <a:srgbClr val="009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5"/>
            <p:cNvSpPr>
              <a:spLocks noEditPoints="1"/>
            </p:cNvSpPr>
            <p:nvPr/>
          </p:nvSpPr>
          <p:spPr bwMode="auto">
            <a:xfrm>
              <a:off x="10040073" y="4212431"/>
              <a:ext cx="387350" cy="519112"/>
            </a:xfrm>
            <a:custGeom>
              <a:avLst/>
              <a:gdLst>
                <a:gd name="T0" fmla="*/ 244 w 244"/>
                <a:gd name="T1" fmla="*/ 88 h 327"/>
                <a:gd name="T2" fmla="*/ 244 w 244"/>
                <a:gd name="T3" fmla="*/ 327 h 327"/>
                <a:gd name="T4" fmla="*/ 0 w 244"/>
                <a:gd name="T5" fmla="*/ 327 h 327"/>
                <a:gd name="T6" fmla="*/ 0 w 244"/>
                <a:gd name="T7" fmla="*/ 0 h 327"/>
                <a:gd name="T8" fmla="*/ 156 w 244"/>
                <a:gd name="T9" fmla="*/ 0 h 327"/>
                <a:gd name="T10" fmla="*/ 244 w 244"/>
                <a:gd name="T11" fmla="*/ 88 h 327"/>
                <a:gd name="T12" fmla="*/ 244 w 244"/>
                <a:gd name="T13" fmla="*/ 88 h 327"/>
                <a:gd name="T14" fmla="*/ 159 w 244"/>
                <a:gd name="T15" fmla="*/ 31 h 327"/>
                <a:gd name="T16" fmla="*/ 159 w 244"/>
                <a:gd name="T17" fmla="*/ 83 h 327"/>
                <a:gd name="T18" fmla="*/ 211 w 244"/>
                <a:gd name="T19" fmla="*/ 83 h 327"/>
                <a:gd name="T20" fmla="*/ 159 w 244"/>
                <a:gd name="T21" fmla="*/ 31 h 327"/>
                <a:gd name="T22" fmla="*/ 159 w 244"/>
                <a:gd name="T23" fmla="*/ 31 h 327"/>
                <a:gd name="T24" fmla="*/ 137 w 244"/>
                <a:gd name="T25" fmla="*/ 19 h 327"/>
                <a:gd name="T26" fmla="*/ 21 w 244"/>
                <a:gd name="T27" fmla="*/ 19 h 327"/>
                <a:gd name="T28" fmla="*/ 21 w 244"/>
                <a:gd name="T29" fmla="*/ 308 h 327"/>
                <a:gd name="T30" fmla="*/ 223 w 244"/>
                <a:gd name="T31" fmla="*/ 308 h 327"/>
                <a:gd name="T32" fmla="*/ 223 w 244"/>
                <a:gd name="T33" fmla="*/ 104 h 327"/>
                <a:gd name="T34" fmla="*/ 137 w 244"/>
                <a:gd name="T35" fmla="*/ 104 h 327"/>
                <a:gd name="T36" fmla="*/ 137 w 244"/>
                <a:gd name="T37" fmla="*/ 19 h 327"/>
                <a:gd name="T38" fmla="*/ 137 w 244"/>
                <a:gd name="T39" fmla="*/ 19 h 327"/>
                <a:gd name="T40" fmla="*/ 43 w 244"/>
                <a:gd name="T41" fmla="*/ 275 h 327"/>
                <a:gd name="T42" fmla="*/ 201 w 244"/>
                <a:gd name="T43" fmla="*/ 275 h 327"/>
                <a:gd name="T44" fmla="*/ 201 w 244"/>
                <a:gd name="T45" fmla="*/ 254 h 327"/>
                <a:gd name="T46" fmla="*/ 43 w 244"/>
                <a:gd name="T47" fmla="*/ 254 h 327"/>
                <a:gd name="T48" fmla="*/ 43 w 244"/>
                <a:gd name="T49" fmla="*/ 275 h 327"/>
                <a:gd name="T50" fmla="*/ 43 w 244"/>
                <a:gd name="T51" fmla="*/ 275 h 327"/>
                <a:gd name="T52" fmla="*/ 43 w 244"/>
                <a:gd name="T53" fmla="*/ 232 h 327"/>
                <a:gd name="T54" fmla="*/ 201 w 244"/>
                <a:gd name="T55" fmla="*/ 232 h 327"/>
                <a:gd name="T56" fmla="*/ 201 w 244"/>
                <a:gd name="T57" fmla="*/ 211 h 327"/>
                <a:gd name="T58" fmla="*/ 43 w 244"/>
                <a:gd name="T59" fmla="*/ 211 h 327"/>
                <a:gd name="T60" fmla="*/ 43 w 244"/>
                <a:gd name="T61" fmla="*/ 232 h 327"/>
                <a:gd name="T62" fmla="*/ 43 w 244"/>
                <a:gd name="T63" fmla="*/ 232 h 327"/>
                <a:gd name="T64" fmla="*/ 43 w 244"/>
                <a:gd name="T65" fmla="*/ 190 h 327"/>
                <a:gd name="T66" fmla="*/ 201 w 244"/>
                <a:gd name="T67" fmla="*/ 190 h 327"/>
                <a:gd name="T68" fmla="*/ 201 w 244"/>
                <a:gd name="T69" fmla="*/ 168 h 327"/>
                <a:gd name="T70" fmla="*/ 43 w 244"/>
                <a:gd name="T71" fmla="*/ 168 h 327"/>
                <a:gd name="T72" fmla="*/ 43 w 244"/>
                <a:gd name="T73" fmla="*/ 190 h 327"/>
                <a:gd name="T74" fmla="*/ 43 w 244"/>
                <a:gd name="T75" fmla="*/ 190 h 327"/>
                <a:gd name="T76" fmla="*/ 43 w 244"/>
                <a:gd name="T77" fmla="*/ 147 h 327"/>
                <a:gd name="T78" fmla="*/ 201 w 244"/>
                <a:gd name="T79" fmla="*/ 147 h 327"/>
                <a:gd name="T80" fmla="*/ 201 w 244"/>
                <a:gd name="T81" fmla="*/ 126 h 327"/>
                <a:gd name="T82" fmla="*/ 43 w 244"/>
                <a:gd name="T83" fmla="*/ 126 h 327"/>
                <a:gd name="T84" fmla="*/ 43 w 244"/>
                <a:gd name="T85" fmla="*/ 147 h 327"/>
                <a:gd name="T86" fmla="*/ 43 w 244"/>
                <a:gd name="T87" fmla="*/ 147 h 327"/>
                <a:gd name="T88" fmla="*/ 43 w 244"/>
                <a:gd name="T89" fmla="*/ 104 h 327"/>
                <a:gd name="T90" fmla="*/ 116 w 244"/>
                <a:gd name="T91" fmla="*/ 104 h 327"/>
                <a:gd name="T92" fmla="*/ 116 w 244"/>
                <a:gd name="T93" fmla="*/ 83 h 327"/>
                <a:gd name="T94" fmla="*/ 43 w 244"/>
                <a:gd name="T95" fmla="*/ 83 h 327"/>
                <a:gd name="T96" fmla="*/ 43 w 244"/>
                <a:gd name="T97" fmla="*/ 104 h 327"/>
                <a:gd name="T98" fmla="*/ 43 w 244"/>
                <a:gd name="T99" fmla="*/ 104 h 327"/>
                <a:gd name="T100" fmla="*/ 43 w 244"/>
                <a:gd name="T101" fmla="*/ 62 h 327"/>
                <a:gd name="T102" fmla="*/ 116 w 244"/>
                <a:gd name="T103" fmla="*/ 62 h 327"/>
                <a:gd name="T104" fmla="*/ 116 w 244"/>
                <a:gd name="T105" fmla="*/ 40 h 327"/>
                <a:gd name="T106" fmla="*/ 43 w 244"/>
                <a:gd name="T107" fmla="*/ 40 h 327"/>
                <a:gd name="T108" fmla="*/ 43 w 244"/>
                <a:gd name="T109" fmla="*/ 6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" h="327">
                  <a:moveTo>
                    <a:pt x="244" y="88"/>
                  </a:moveTo>
                  <a:lnTo>
                    <a:pt x="244" y="327"/>
                  </a:lnTo>
                  <a:lnTo>
                    <a:pt x="0" y="327"/>
                  </a:lnTo>
                  <a:lnTo>
                    <a:pt x="0" y="0"/>
                  </a:lnTo>
                  <a:lnTo>
                    <a:pt x="156" y="0"/>
                  </a:lnTo>
                  <a:lnTo>
                    <a:pt x="244" y="88"/>
                  </a:lnTo>
                  <a:lnTo>
                    <a:pt x="244" y="88"/>
                  </a:lnTo>
                  <a:close/>
                  <a:moveTo>
                    <a:pt x="159" y="31"/>
                  </a:moveTo>
                  <a:lnTo>
                    <a:pt x="159" y="83"/>
                  </a:lnTo>
                  <a:lnTo>
                    <a:pt x="211" y="83"/>
                  </a:lnTo>
                  <a:lnTo>
                    <a:pt x="159" y="31"/>
                  </a:lnTo>
                  <a:lnTo>
                    <a:pt x="159" y="31"/>
                  </a:lnTo>
                  <a:close/>
                  <a:moveTo>
                    <a:pt x="137" y="19"/>
                  </a:moveTo>
                  <a:lnTo>
                    <a:pt x="21" y="19"/>
                  </a:lnTo>
                  <a:lnTo>
                    <a:pt x="21" y="308"/>
                  </a:lnTo>
                  <a:lnTo>
                    <a:pt x="223" y="308"/>
                  </a:lnTo>
                  <a:lnTo>
                    <a:pt x="223" y="104"/>
                  </a:lnTo>
                  <a:lnTo>
                    <a:pt x="137" y="104"/>
                  </a:lnTo>
                  <a:lnTo>
                    <a:pt x="137" y="19"/>
                  </a:lnTo>
                  <a:lnTo>
                    <a:pt x="137" y="19"/>
                  </a:lnTo>
                  <a:close/>
                  <a:moveTo>
                    <a:pt x="43" y="275"/>
                  </a:moveTo>
                  <a:lnTo>
                    <a:pt x="201" y="275"/>
                  </a:lnTo>
                  <a:lnTo>
                    <a:pt x="201" y="254"/>
                  </a:lnTo>
                  <a:lnTo>
                    <a:pt x="43" y="254"/>
                  </a:lnTo>
                  <a:lnTo>
                    <a:pt x="43" y="275"/>
                  </a:lnTo>
                  <a:lnTo>
                    <a:pt x="43" y="275"/>
                  </a:lnTo>
                  <a:close/>
                  <a:moveTo>
                    <a:pt x="43" y="232"/>
                  </a:moveTo>
                  <a:lnTo>
                    <a:pt x="201" y="232"/>
                  </a:lnTo>
                  <a:lnTo>
                    <a:pt x="201" y="211"/>
                  </a:lnTo>
                  <a:lnTo>
                    <a:pt x="43" y="211"/>
                  </a:lnTo>
                  <a:lnTo>
                    <a:pt x="43" y="232"/>
                  </a:lnTo>
                  <a:lnTo>
                    <a:pt x="43" y="232"/>
                  </a:lnTo>
                  <a:close/>
                  <a:moveTo>
                    <a:pt x="43" y="190"/>
                  </a:moveTo>
                  <a:lnTo>
                    <a:pt x="201" y="190"/>
                  </a:lnTo>
                  <a:lnTo>
                    <a:pt x="201" y="168"/>
                  </a:lnTo>
                  <a:lnTo>
                    <a:pt x="43" y="168"/>
                  </a:lnTo>
                  <a:lnTo>
                    <a:pt x="43" y="190"/>
                  </a:lnTo>
                  <a:lnTo>
                    <a:pt x="43" y="190"/>
                  </a:lnTo>
                  <a:close/>
                  <a:moveTo>
                    <a:pt x="43" y="147"/>
                  </a:moveTo>
                  <a:lnTo>
                    <a:pt x="201" y="147"/>
                  </a:lnTo>
                  <a:lnTo>
                    <a:pt x="201" y="126"/>
                  </a:lnTo>
                  <a:lnTo>
                    <a:pt x="43" y="126"/>
                  </a:lnTo>
                  <a:lnTo>
                    <a:pt x="43" y="147"/>
                  </a:lnTo>
                  <a:lnTo>
                    <a:pt x="43" y="147"/>
                  </a:lnTo>
                  <a:close/>
                  <a:moveTo>
                    <a:pt x="43" y="104"/>
                  </a:moveTo>
                  <a:lnTo>
                    <a:pt x="116" y="104"/>
                  </a:lnTo>
                  <a:lnTo>
                    <a:pt x="116" y="83"/>
                  </a:lnTo>
                  <a:lnTo>
                    <a:pt x="43" y="83"/>
                  </a:lnTo>
                  <a:lnTo>
                    <a:pt x="43" y="104"/>
                  </a:lnTo>
                  <a:lnTo>
                    <a:pt x="43" y="104"/>
                  </a:lnTo>
                  <a:close/>
                  <a:moveTo>
                    <a:pt x="43" y="62"/>
                  </a:moveTo>
                  <a:lnTo>
                    <a:pt x="116" y="62"/>
                  </a:lnTo>
                  <a:lnTo>
                    <a:pt x="116" y="40"/>
                  </a:lnTo>
                  <a:lnTo>
                    <a:pt x="43" y="40"/>
                  </a:lnTo>
                  <a:lnTo>
                    <a:pt x="4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56"/>
            <p:cNvSpPr>
              <a:spLocks noChangeArrowheads="1"/>
            </p:cNvSpPr>
            <p:nvPr/>
          </p:nvSpPr>
          <p:spPr bwMode="auto">
            <a:xfrm>
              <a:off x="10806836" y="4102894"/>
              <a:ext cx="820738" cy="881062"/>
            </a:xfrm>
            <a:prstGeom prst="rect">
              <a:avLst/>
            </a:prstGeom>
            <a:solidFill>
              <a:srgbClr val="009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11021148" y="4204494"/>
              <a:ext cx="387350" cy="523875"/>
            </a:xfrm>
            <a:custGeom>
              <a:avLst/>
              <a:gdLst>
                <a:gd name="T0" fmla="*/ 244 w 244"/>
                <a:gd name="T1" fmla="*/ 88 h 330"/>
                <a:gd name="T2" fmla="*/ 244 w 244"/>
                <a:gd name="T3" fmla="*/ 330 h 330"/>
                <a:gd name="T4" fmla="*/ 0 w 244"/>
                <a:gd name="T5" fmla="*/ 330 h 330"/>
                <a:gd name="T6" fmla="*/ 0 w 244"/>
                <a:gd name="T7" fmla="*/ 0 h 330"/>
                <a:gd name="T8" fmla="*/ 157 w 244"/>
                <a:gd name="T9" fmla="*/ 0 h 330"/>
                <a:gd name="T10" fmla="*/ 244 w 244"/>
                <a:gd name="T11" fmla="*/ 88 h 330"/>
                <a:gd name="T12" fmla="*/ 244 w 244"/>
                <a:gd name="T13" fmla="*/ 88 h 330"/>
                <a:gd name="T14" fmla="*/ 159 w 244"/>
                <a:gd name="T15" fmla="*/ 33 h 330"/>
                <a:gd name="T16" fmla="*/ 159 w 244"/>
                <a:gd name="T17" fmla="*/ 86 h 330"/>
                <a:gd name="T18" fmla="*/ 211 w 244"/>
                <a:gd name="T19" fmla="*/ 86 h 330"/>
                <a:gd name="T20" fmla="*/ 159 w 244"/>
                <a:gd name="T21" fmla="*/ 33 h 330"/>
                <a:gd name="T22" fmla="*/ 159 w 244"/>
                <a:gd name="T23" fmla="*/ 33 h 330"/>
                <a:gd name="T24" fmla="*/ 138 w 244"/>
                <a:gd name="T25" fmla="*/ 22 h 330"/>
                <a:gd name="T26" fmla="*/ 22 w 244"/>
                <a:gd name="T27" fmla="*/ 22 h 330"/>
                <a:gd name="T28" fmla="*/ 22 w 244"/>
                <a:gd name="T29" fmla="*/ 308 h 330"/>
                <a:gd name="T30" fmla="*/ 223 w 244"/>
                <a:gd name="T31" fmla="*/ 308 h 330"/>
                <a:gd name="T32" fmla="*/ 223 w 244"/>
                <a:gd name="T33" fmla="*/ 107 h 330"/>
                <a:gd name="T34" fmla="*/ 138 w 244"/>
                <a:gd name="T35" fmla="*/ 107 h 330"/>
                <a:gd name="T36" fmla="*/ 138 w 244"/>
                <a:gd name="T37" fmla="*/ 22 h 330"/>
                <a:gd name="T38" fmla="*/ 138 w 244"/>
                <a:gd name="T39" fmla="*/ 22 h 330"/>
                <a:gd name="T40" fmla="*/ 43 w 244"/>
                <a:gd name="T41" fmla="*/ 275 h 330"/>
                <a:gd name="T42" fmla="*/ 202 w 244"/>
                <a:gd name="T43" fmla="*/ 275 h 330"/>
                <a:gd name="T44" fmla="*/ 202 w 244"/>
                <a:gd name="T45" fmla="*/ 254 h 330"/>
                <a:gd name="T46" fmla="*/ 43 w 244"/>
                <a:gd name="T47" fmla="*/ 254 h 330"/>
                <a:gd name="T48" fmla="*/ 43 w 244"/>
                <a:gd name="T49" fmla="*/ 275 h 330"/>
                <a:gd name="T50" fmla="*/ 43 w 244"/>
                <a:gd name="T51" fmla="*/ 275 h 330"/>
                <a:gd name="T52" fmla="*/ 43 w 244"/>
                <a:gd name="T53" fmla="*/ 233 h 330"/>
                <a:gd name="T54" fmla="*/ 202 w 244"/>
                <a:gd name="T55" fmla="*/ 233 h 330"/>
                <a:gd name="T56" fmla="*/ 202 w 244"/>
                <a:gd name="T57" fmla="*/ 214 h 330"/>
                <a:gd name="T58" fmla="*/ 43 w 244"/>
                <a:gd name="T59" fmla="*/ 214 h 330"/>
                <a:gd name="T60" fmla="*/ 43 w 244"/>
                <a:gd name="T61" fmla="*/ 233 h 330"/>
                <a:gd name="T62" fmla="*/ 43 w 244"/>
                <a:gd name="T63" fmla="*/ 233 h 330"/>
                <a:gd name="T64" fmla="*/ 43 w 244"/>
                <a:gd name="T65" fmla="*/ 190 h 330"/>
                <a:gd name="T66" fmla="*/ 202 w 244"/>
                <a:gd name="T67" fmla="*/ 190 h 330"/>
                <a:gd name="T68" fmla="*/ 202 w 244"/>
                <a:gd name="T69" fmla="*/ 171 h 330"/>
                <a:gd name="T70" fmla="*/ 43 w 244"/>
                <a:gd name="T71" fmla="*/ 171 h 330"/>
                <a:gd name="T72" fmla="*/ 43 w 244"/>
                <a:gd name="T73" fmla="*/ 190 h 330"/>
                <a:gd name="T74" fmla="*/ 43 w 244"/>
                <a:gd name="T75" fmla="*/ 190 h 330"/>
                <a:gd name="T76" fmla="*/ 43 w 244"/>
                <a:gd name="T77" fmla="*/ 147 h 330"/>
                <a:gd name="T78" fmla="*/ 202 w 244"/>
                <a:gd name="T79" fmla="*/ 147 h 330"/>
                <a:gd name="T80" fmla="*/ 202 w 244"/>
                <a:gd name="T81" fmla="*/ 128 h 330"/>
                <a:gd name="T82" fmla="*/ 43 w 244"/>
                <a:gd name="T83" fmla="*/ 128 h 330"/>
                <a:gd name="T84" fmla="*/ 43 w 244"/>
                <a:gd name="T85" fmla="*/ 147 h 330"/>
                <a:gd name="T86" fmla="*/ 43 w 244"/>
                <a:gd name="T87" fmla="*/ 147 h 330"/>
                <a:gd name="T88" fmla="*/ 43 w 244"/>
                <a:gd name="T89" fmla="*/ 107 h 330"/>
                <a:gd name="T90" fmla="*/ 116 w 244"/>
                <a:gd name="T91" fmla="*/ 107 h 330"/>
                <a:gd name="T92" fmla="*/ 116 w 244"/>
                <a:gd name="T93" fmla="*/ 86 h 330"/>
                <a:gd name="T94" fmla="*/ 43 w 244"/>
                <a:gd name="T95" fmla="*/ 86 h 330"/>
                <a:gd name="T96" fmla="*/ 43 w 244"/>
                <a:gd name="T97" fmla="*/ 107 h 330"/>
                <a:gd name="T98" fmla="*/ 43 w 244"/>
                <a:gd name="T99" fmla="*/ 107 h 330"/>
                <a:gd name="T100" fmla="*/ 43 w 244"/>
                <a:gd name="T101" fmla="*/ 64 h 330"/>
                <a:gd name="T102" fmla="*/ 116 w 244"/>
                <a:gd name="T103" fmla="*/ 64 h 330"/>
                <a:gd name="T104" fmla="*/ 116 w 244"/>
                <a:gd name="T105" fmla="*/ 43 h 330"/>
                <a:gd name="T106" fmla="*/ 43 w 244"/>
                <a:gd name="T107" fmla="*/ 43 h 330"/>
                <a:gd name="T108" fmla="*/ 43 w 244"/>
                <a:gd name="T109" fmla="*/ 6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" h="330">
                  <a:moveTo>
                    <a:pt x="244" y="88"/>
                  </a:moveTo>
                  <a:lnTo>
                    <a:pt x="244" y="330"/>
                  </a:lnTo>
                  <a:lnTo>
                    <a:pt x="0" y="330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244" y="88"/>
                  </a:lnTo>
                  <a:lnTo>
                    <a:pt x="244" y="88"/>
                  </a:lnTo>
                  <a:close/>
                  <a:moveTo>
                    <a:pt x="159" y="33"/>
                  </a:moveTo>
                  <a:lnTo>
                    <a:pt x="159" y="86"/>
                  </a:lnTo>
                  <a:lnTo>
                    <a:pt x="211" y="86"/>
                  </a:lnTo>
                  <a:lnTo>
                    <a:pt x="159" y="33"/>
                  </a:lnTo>
                  <a:lnTo>
                    <a:pt x="159" y="33"/>
                  </a:lnTo>
                  <a:close/>
                  <a:moveTo>
                    <a:pt x="138" y="22"/>
                  </a:moveTo>
                  <a:lnTo>
                    <a:pt x="22" y="22"/>
                  </a:lnTo>
                  <a:lnTo>
                    <a:pt x="22" y="308"/>
                  </a:lnTo>
                  <a:lnTo>
                    <a:pt x="223" y="308"/>
                  </a:lnTo>
                  <a:lnTo>
                    <a:pt x="223" y="107"/>
                  </a:lnTo>
                  <a:lnTo>
                    <a:pt x="138" y="107"/>
                  </a:lnTo>
                  <a:lnTo>
                    <a:pt x="138" y="22"/>
                  </a:lnTo>
                  <a:lnTo>
                    <a:pt x="138" y="22"/>
                  </a:lnTo>
                  <a:close/>
                  <a:moveTo>
                    <a:pt x="43" y="275"/>
                  </a:moveTo>
                  <a:lnTo>
                    <a:pt x="202" y="275"/>
                  </a:lnTo>
                  <a:lnTo>
                    <a:pt x="202" y="254"/>
                  </a:lnTo>
                  <a:lnTo>
                    <a:pt x="43" y="254"/>
                  </a:lnTo>
                  <a:lnTo>
                    <a:pt x="43" y="275"/>
                  </a:lnTo>
                  <a:lnTo>
                    <a:pt x="43" y="275"/>
                  </a:lnTo>
                  <a:close/>
                  <a:moveTo>
                    <a:pt x="43" y="233"/>
                  </a:moveTo>
                  <a:lnTo>
                    <a:pt x="202" y="233"/>
                  </a:lnTo>
                  <a:lnTo>
                    <a:pt x="202" y="214"/>
                  </a:lnTo>
                  <a:lnTo>
                    <a:pt x="43" y="214"/>
                  </a:lnTo>
                  <a:lnTo>
                    <a:pt x="43" y="233"/>
                  </a:lnTo>
                  <a:lnTo>
                    <a:pt x="43" y="233"/>
                  </a:lnTo>
                  <a:close/>
                  <a:moveTo>
                    <a:pt x="43" y="190"/>
                  </a:moveTo>
                  <a:lnTo>
                    <a:pt x="202" y="190"/>
                  </a:lnTo>
                  <a:lnTo>
                    <a:pt x="202" y="171"/>
                  </a:lnTo>
                  <a:lnTo>
                    <a:pt x="43" y="171"/>
                  </a:lnTo>
                  <a:lnTo>
                    <a:pt x="43" y="190"/>
                  </a:lnTo>
                  <a:lnTo>
                    <a:pt x="43" y="190"/>
                  </a:lnTo>
                  <a:close/>
                  <a:moveTo>
                    <a:pt x="43" y="147"/>
                  </a:moveTo>
                  <a:lnTo>
                    <a:pt x="202" y="147"/>
                  </a:lnTo>
                  <a:lnTo>
                    <a:pt x="202" y="128"/>
                  </a:lnTo>
                  <a:lnTo>
                    <a:pt x="43" y="128"/>
                  </a:lnTo>
                  <a:lnTo>
                    <a:pt x="43" y="147"/>
                  </a:lnTo>
                  <a:lnTo>
                    <a:pt x="43" y="147"/>
                  </a:lnTo>
                  <a:close/>
                  <a:moveTo>
                    <a:pt x="43" y="107"/>
                  </a:moveTo>
                  <a:lnTo>
                    <a:pt x="116" y="107"/>
                  </a:lnTo>
                  <a:lnTo>
                    <a:pt x="116" y="86"/>
                  </a:lnTo>
                  <a:lnTo>
                    <a:pt x="43" y="86"/>
                  </a:lnTo>
                  <a:lnTo>
                    <a:pt x="43" y="107"/>
                  </a:lnTo>
                  <a:lnTo>
                    <a:pt x="43" y="107"/>
                  </a:lnTo>
                  <a:close/>
                  <a:moveTo>
                    <a:pt x="43" y="64"/>
                  </a:moveTo>
                  <a:lnTo>
                    <a:pt x="116" y="64"/>
                  </a:lnTo>
                  <a:lnTo>
                    <a:pt x="116" y="43"/>
                  </a:lnTo>
                  <a:lnTo>
                    <a:pt x="43" y="43"/>
                  </a:lnTo>
                  <a:lnTo>
                    <a:pt x="4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62"/>
            <p:cNvSpPr>
              <a:spLocks noChangeArrowheads="1"/>
            </p:cNvSpPr>
            <p:nvPr/>
          </p:nvSpPr>
          <p:spPr bwMode="auto">
            <a:xfrm>
              <a:off x="7893773" y="4102894"/>
              <a:ext cx="819150" cy="881062"/>
            </a:xfrm>
            <a:prstGeom prst="rect">
              <a:avLst/>
            </a:prstGeom>
            <a:solidFill>
              <a:srgbClr val="009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7"/>
            <p:cNvSpPr>
              <a:spLocks noEditPoints="1"/>
            </p:cNvSpPr>
            <p:nvPr/>
          </p:nvSpPr>
          <p:spPr bwMode="auto">
            <a:xfrm>
              <a:off x="8111261" y="4201319"/>
              <a:ext cx="387350" cy="522287"/>
            </a:xfrm>
            <a:custGeom>
              <a:avLst/>
              <a:gdLst>
                <a:gd name="T0" fmla="*/ 244 w 244"/>
                <a:gd name="T1" fmla="*/ 88 h 329"/>
                <a:gd name="T2" fmla="*/ 244 w 244"/>
                <a:gd name="T3" fmla="*/ 329 h 329"/>
                <a:gd name="T4" fmla="*/ 0 w 244"/>
                <a:gd name="T5" fmla="*/ 329 h 329"/>
                <a:gd name="T6" fmla="*/ 0 w 244"/>
                <a:gd name="T7" fmla="*/ 0 h 329"/>
                <a:gd name="T8" fmla="*/ 156 w 244"/>
                <a:gd name="T9" fmla="*/ 0 h 329"/>
                <a:gd name="T10" fmla="*/ 244 w 244"/>
                <a:gd name="T11" fmla="*/ 88 h 329"/>
                <a:gd name="T12" fmla="*/ 244 w 244"/>
                <a:gd name="T13" fmla="*/ 88 h 329"/>
                <a:gd name="T14" fmla="*/ 159 w 244"/>
                <a:gd name="T15" fmla="*/ 33 h 329"/>
                <a:gd name="T16" fmla="*/ 159 w 244"/>
                <a:gd name="T17" fmla="*/ 85 h 329"/>
                <a:gd name="T18" fmla="*/ 211 w 244"/>
                <a:gd name="T19" fmla="*/ 85 h 329"/>
                <a:gd name="T20" fmla="*/ 159 w 244"/>
                <a:gd name="T21" fmla="*/ 33 h 329"/>
                <a:gd name="T22" fmla="*/ 159 w 244"/>
                <a:gd name="T23" fmla="*/ 33 h 329"/>
                <a:gd name="T24" fmla="*/ 137 w 244"/>
                <a:gd name="T25" fmla="*/ 21 h 329"/>
                <a:gd name="T26" fmla="*/ 19 w 244"/>
                <a:gd name="T27" fmla="*/ 21 h 329"/>
                <a:gd name="T28" fmla="*/ 19 w 244"/>
                <a:gd name="T29" fmla="*/ 308 h 329"/>
                <a:gd name="T30" fmla="*/ 223 w 244"/>
                <a:gd name="T31" fmla="*/ 308 h 329"/>
                <a:gd name="T32" fmla="*/ 223 w 244"/>
                <a:gd name="T33" fmla="*/ 107 h 329"/>
                <a:gd name="T34" fmla="*/ 137 w 244"/>
                <a:gd name="T35" fmla="*/ 107 h 329"/>
                <a:gd name="T36" fmla="*/ 137 w 244"/>
                <a:gd name="T37" fmla="*/ 21 h 329"/>
                <a:gd name="T38" fmla="*/ 137 w 244"/>
                <a:gd name="T39" fmla="*/ 21 h 329"/>
                <a:gd name="T40" fmla="*/ 43 w 244"/>
                <a:gd name="T41" fmla="*/ 275 h 329"/>
                <a:gd name="T42" fmla="*/ 201 w 244"/>
                <a:gd name="T43" fmla="*/ 275 h 329"/>
                <a:gd name="T44" fmla="*/ 201 w 244"/>
                <a:gd name="T45" fmla="*/ 256 h 329"/>
                <a:gd name="T46" fmla="*/ 43 w 244"/>
                <a:gd name="T47" fmla="*/ 256 h 329"/>
                <a:gd name="T48" fmla="*/ 43 w 244"/>
                <a:gd name="T49" fmla="*/ 275 h 329"/>
                <a:gd name="T50" fmla="*/ 43 w 244"/>
                <a:gd name="T51" fmla="*/ 275 h 329"/>
                <a:gd name="T52" fmla="*/ 43 w 244"/>
                <a:gd name="T53" fmla="*/ 232 h 329"/>
                <a:gd name="T54" fmla="*/ 201 w 244"/>
                <a:gd name="T55" fmla="*/ 232 h 329"/>
                <a:gd name="T56" fmla="*/ 201 w 244"/>
                <a:gd name="T57" fmla="*/ 213 h 329"/>
                <a:gd name="T58" fmla="*/ 43 w 244"/>
                <a:gd name="T59" fmla="*/ 213 h 329"/>
                <a:gd name="T60" fmla="*/ 43 w 244"/>
                <a:gd name="T61" fmla="*/ 232 h 329"/>
                <a:gd name="T62" fmla="*/ 43 w 244"/>
                <a:gd name="T63" fmla="*/ 232 h 329"/>
                <a:gd name="T64" fmla="*/ 43 w 244"/>
                <a:gd name="T65" fmla="*/ 192 h 329"/>
                <a:gd name="T66" fmla="*/ 201 w 244"/>
                <a:gd name="T67" fmla="*/ 192 h 329"/>
                <a:gd name="T68" fmla="*/ 201 w 244"/>
                <a:gd name="T69" fmla="*/ 171 h 329"/>
                <a:gd name="T70" fmla="*/ 43 w 244"/>
                <a:gd name="T71" fmla="*/ 171 h 329"/>
                <a:gd name="T72" fmla="*/ 43 w 244"/>
                <a:gd name="T73" fmla="*/ 192 h 329"/>
                <a:gd name="T74" fmla="*/ 43 w 244"/>
                <a:gd name="T75" fmla="*/ 192 h 329"/>
                <a:gd name="T76" fmla="*/ 43 w 244"/>
                <a:gd name="T77" fmla="*/ 149 h 329"/>
                <a:gd name="T78" fmla="*/ 201 w 244"/>
                <a:gd name="T79" fmla="*/ 149 h 329"/>
                <a:gd name="T80" fmla="*/ 201 w 244"/>
                <a:gd name="T81" fmla="*/ 128 h 329"/>
                <a:gd name="T82" fmla="*/ 43 w 244"/>
                <a:gd name="T83" fmla="*/ 128 h 329"/>
                <a:gd name="T84" fmla="*/ 43 w 244"/>
                <a:gd name="T85" fmla="*/ 149 h 329"/>
                <a:gd name="T86" fmla="*/ 43 w 244"/>
                <a:gd name="T87" fmla="*/ 149 h 329"/>
                <a:gd name="T88" fmla="*/ 43 w 244"/>
                <a:gd name="T89" fmla="*/ 107 h 329"/>
                <a:gd name="T90" fmla="*/ 116 w 244"/>
                <a:gd name="T91" fmla="*/ 107 h 329"/>
                <a:gd name="T92" fmla="*/ 116 w 244"/>
                <a:gd name="T93" fmla="*/ 85 h 329"/>
                <a:gd name="T94" fmla="*/ 43 w 244"/>
                <a:gd name="T95" fmla="*/ 85 h 329"/>
                <a:gd name="T96" fmla="*/ 43 w 244"/>
                <a:gd name="T97" fmla="*/ 107 h 329"/>
                <a:gd name="T98" fmla="*/ 43 w 244"/>
                <a:gd name="T99" fmla="*/ 107 h 329"/>
                <a:gd name="T100" fmla="*/ 43 w 244"/>
                <a:gd name="T101" fmla="*/ 64 h 329"/>
                <a:gd name="T102" fmla="*/ 116 w 244"/>
                <a:gd name="T103" fmla="*/ 64 h 329"/>
                <a:gd name="T104" fmla="*/ 116 w 244"/>
                <a:gd name="T105" fmla="*/ 43 h 329"/>
                <a:gd name="T106" fmla="*/ 43 w 244"/>
                <a:gd name="T107" fmla="*/ 43 h 329"/>
                <a:gd name="T108" fmla="*/ 43 w 244"/>
                <a:gd name="T109" fmla="*/ 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" h="329">
                  <a:moveTo>
                    <a:pt x="244" y="88"/>
                  </a:moveTo>
                  <a:lnTo>
                    <a:pt x="244" y="329"/>
                  </a:lnTo>
                  <a:lnTo>
                    <a:pt x="0" y="329"/>
                  </a:lnTo>
                  <a:lnTo>
                    <a:pt x="0" y="0"/>
                  </a:lnTo>
                  <a:lnTo>
                    <a:pt x="156" y="0"/>
                  </a:lnTo>
                  <a:lnTo>
                    <a:pt x="244" y="88"/>
                  </a:lnTo>
                  <a:lnTo>
                    <a:pt x="244" y="88"/>
                  </a:lnTo>
                  <a:close/>
                  <a:moveTo>
                    <a:pt x="159" y="33"/>
                  </a:moveTo>
                  <a:lnTo>
                    <a:pt x="159" y="85"/>
                  </a:lnTo>
                  <a:lnTo>
                    <a:pt x="211" y="85"/>
                  </a:lnTo>
                  <a:lnTo>
                    <a:pt x="159" y="33"/>
                  </a:lnTo>
                  <a:lnTo>
                    <a:pt x="159" y="33"/>
                  </a:lnTo>
                  <a:close/>
                  <a:moveTo>
                    <a:pt x="137" y="21"/>
                  </a:moveTo>
                  <a:lnTo>
                    <a:pt x="19" y="21"/>
                  </a:lnTo>
                  <a:lnTo>
                    <a:pt x="19" y="308"/>
                  </a:lnTo>
                  <a:lnTo>
                    <a:pt x="223" y="308"/>
                  </a:lnTo>
                  <a:lnTo>
                    <a:pt x="223" y="107"/>
                  </a:lnTo>
                  <a:lnTo>
                    <a:pt x="137" y="107"/>
                  </a:lnTo>
                  <a:lnTo>
                    <a:pt x="137" y="21"/>
                  </a:lnTo>
                  <a:lnTo>
                    <a:pt x="137" y="21"/>
                  </a:lnTo>
                  <a:close/>
                  <a:moveTo>
                    <a:pt x="43" y="275"/>
                  </a:moveTo>
                  <a:lnTo>
                    <a:pt x="201" y="275"/>
                  </a:lnTo>
                  <a:lnTo>
                    <a:pt x="201" y="256"/>
                  </a:lnTo>
                  <a:lnTo>
                    <a:pt x="43" y="256"/>
                  </a:lnTo>
                  <a:lnTo>
                    <a:pt x="43" y="275"/>
                  </a:lnTo>
                  <a:lnTo>
                    <a:pt x="43" y="275"/>
                  </a:lnTo>
                  <a:close/>
                  <a:moveTo>
                    <a:pt x="43" y="232"/>
                  </a:moveTo>
                  <a:lnTo>
                    <a:pt x="201" y="232"/>
                  </a:lnTo>
                  <a:lnTo>
                    <a:pt x="201" y="213"/>
                  </a:lnTo>
                  <a:lnTo>
                    <a:pt x="43" y="213"/>
                  </a:lnTo>
                  <a:lnTo>
                    <a:pt x="43" y="232"/>
                  </a:lnTo>
                  <a:lnTo>
                    <a:pt x="43" y="232"/>
                  </a:lnTo>
                  <a:close/>
                  <a:moveTo>
                    <a:pt x="43" y="192"/>
                  </a:moveTo>
                  <a:lnTo>
                    <a:pt x="201" y="192"/>
                  </a:lnTo>
                  <a:lnTo>
                    <a:pt x="201" y="171"/>
                  </a:lnTo>
                  <a:lnTo>
                    <a:pt x="43" y="171"/>
                  </a:lnTo>
                  <a:lnTo>
                    <a:pt x="43" y="192"/>
                  </a:lnTo>
                  <a:lnTo>
                    <a:pt x="43" y="192"/>
                  </a:lnTo>
                  <a:close/>
                  <a:moveTo>
                    <a:pt x="43" y="149"/>
                  </a:moveTo>
                  <a:lnTo>
                    <a:pt x="201" y="149"/>
                  </a:lnTo>
                  <a:lnTo>
                    <a:pt x="201" y="128"/>
                  </a:lnTo>
                  <a:lnTo>
                    <a:pt x="43" y="128"/>
                  </a:lnTo>
                  <a:lnTo>
                    <a:pt x="43" y="149"/>
                  </a:lnTo>
                  <a:lnTo>
                    <a:pt x="43" y="149"/>
                  </a:lnTo>
                  <a:close/>
                  <a:moveTo>
                    <a:pt x="43" y="107"/>
                  </a:moveTo>
                  <a:lnTo>
                    <a:pt x="116" y="107"/>
                  </a:lnTo>
                  <a:lnTo>
                    <a:pt x="116" y="85"/>
                  </a:lnTo>
                  <a:lnTo>
                    <a:pt x="43" y="85"/>
                  </a:lnTo>
                  <a:lnTo>
                    <a:pt x="43" y="107"/>
                  </a:lnTo>
                  <a:lnTo>
                    <a:pt x="43" y="107"/>
                  </a:lnTo>
                  <a:close/>
                  <a:moveTo>
                    <a:pt x="43" y="64"/>
                  </a:moveTo>
                  <a:lnTo>
                    <a:pt x="116" y="64"/>
                  </a:lnTo>
                  <a:lnTo>
                    <a:pt x="116" y="43"/>
                  </a:lnTo>
                  <a:lnTo>
                    <a:pt x="43" y="43"/>
                  </a:lnTo>
                  <a:lnTo>
                    <a:pt x="43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68"/>
            <p:cNvSpPr>
              <a:spLocks noChangeArrowheads="1"/>
            </p:cNvSpPr>
            <p:nvPr/>
          </p:nvSpPr>
          <p:spPr bwMode="auto">
            <a:xfrm>
              <a:off x="8866911" y="1969294"/>
              <a:ext cx="1778000" cy="17795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9"/>
            <p:cNvSpPr>
              <a:spLocks noEditPoints="1"/>
            </p:cNvSpPr>
            <p:nvPr/>
          </p:nvSpPr>
          <p:spPr bwMode="auto">
            <a:xfrm>
              <a:off x="8844686" y="1947069"/>
              <a:ext cx="1824038" cy="1825625"/>
            </a:xfrm>
            <a:custGeom>
              <a:avLst/>
              <a:gdLst>
                <a:gd name="T0" fmla="*/ 243 w 485"/>
                <a:gd name="T1" fmla="*/ 12 h 485"/>
                <a:gd name="T2" fmla="*/ 473 w 485"/>
                <a:gd name="T3" fmla="*/ 242 h 485"/>
                <a:gd name="T4" fmla="*/ 243 w 485"/>
                <a:gd name="T5" fmla="*/ 473 h 485"/>
                <a:gd name="T6" fmla="*/ 13 w 485"/>
                <a:gd name="T7" fmla="*/ 242 h 485"/>
                <a:gd name="T8" fmla="*/ 243 w 485"/>
                <a:gd name="T9" fmla="*/ 12 h 485"/>
                <a:gd name="T10" fmla="*/ 243 w 485"/>
                <a:gd name="T11" fmla="*/ 0 h 485"/>
                <a:gd name="T12" fmla="*/ 148 w 485"/>
                <a:gd name="T13" fmla="*/ 19 h 485"/>
                <a:gd name="T14" fmla="*/ 71 w 485"/>
                <a:gd name="T15" fmla="*/ 71 h 485"/>
                <a:gd name="T16" fmla="*/ 19 w 485"/>
                <a:gd name="T17" fmla="*/ 148 h 485"/>
                <a:gd name="T18" fmla="*/ 0 w 485"/>
                <a:gd name="T19" fmla="*/ 242 h 485"/>
                <a:gd name="T20" fmla="*/ 19 w 485"/>
                <a:gd name="T21" fmla="*/ 337 h 485"/>
                <a:gd name="T22" fmla="*/ 71 w 485"/>
                <a:gd name="T23" fmla="*/ 414 h 485"/>
                <a:gd name="T24" fmla="*/ 148 w 485"/>
                <a:gd name="T25" fmla="*/ 466 h 485"/>
                <a:gd name="T26" fmla="*/ 243 w 485"/>
                <a:gd name="T27" fmla="*/ 485 h 485"/>
                <a:gd name="T28" fmla="*/ 337 w 485"/>
                <a:gd name="T29" fmla="*/ 466 h 485"/>
                <a:gd name="T30" fmla="*/ 414 w 485"/>
                <a:gd name="T31" fmla="*/ 414 h 485"/>
                <a:gd name="T32" fmla="*/ 466 w 485"/>
                <a:gd name="T33" fmla="*/ 337 h 485"/>
                <a:gd name="T34" fmla="*/ 485 w 485"/>
                <a:gd name="T35" fmla="*/ 242 h 485"/>
                <a:gd name="T36" fmla="*/ 466 w 485"/>
                <a:gd name="T37" fmla="*/ 148 h 485"/>
                <a:gd name="T38" fmla="*/ 414 w 485"/>
                <a:gd name="T39" fmla="*/ 71 h 485"/>
                <a:gd name="T40" fmla="*/ 337 w 485"/>
                <a:gd name="T41" fmla="*/ 19 h 485"/>
                <a:gd name="T42" fmla="*/ 243 w 485"/>
                <a:gd name="T4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5" h="485">
                  <a:moveTo>
                    <a:pt x="243" y="12"/>
                  </a:moveTo>
                  <a:cubicBezTo>
                    <a:pt x="370" y="12"/>
                    <a:pt x="473" y="115"/>
                    <a:pt x="473" y="242"/>
                  </a:cubicBezTo>
                  <a:cubicBezTo>
                    <a:pt x="473" y="370"/>
                    <a:pt x="370" y="473"/>
                    <a:pt x="243" y="473"/>
                  </a:cubicBezTo>
                  <a:cubicBezTo>
                    <a:pt x="116" y="473"/>
                    <a:pt x="13" y="370"/>
                    <a:pt x="13" y="242"/>
                  </a:cubicBezTo>
                  <a:cubicBezTo>
                    <a:pt x="13" y="115"/>
                    <a:pt x="116" y="12"/>
                    <a:pt x="243" y="12"/>
                  </a:cubicBezTo>
                  <a:moveTo>
                    <a:pt x="243" y="0"/>
                  </a:moveTo>
                  <a:cubicBezTo>
                    <a:pt x="210" y="0"/>
                    <a:pt x="178" y="6"/>
                    <a:pt x="148" y="19"/>
                  </a:cubicBezTo>
                  <a:cubicBezTo>
                    <a:pt x="120" y="31"/>
                    <a:pt x="94" y="49"/>
                    <a:pt x="71" y="71"/>
                  </a:cubicBezTo>
                  <a:cubicBezTo>
                    <a:pt x="49" y="93"/>
                    <a:pt x="32" y="119"/>
                    <a:pt x="19" y="148"/>
                  </a:cubicBezTo>
                  <a:cubicBezTo>
                    <a:pt x="7" y="178"/>
                    <a:pt x="0" y="210"/>
                    <a:pt x="0" y="242"/>
                  </a:cubicBezTo>
                  <a:cubicBezTo>
                    <a:pt x="0" y="275"/>
                    <a:pt x="7" y="307"/>
                    <a:pt x="19" y="337"/>
                  </a:cubicBezTo>
                  <a:cubicBezTo>
                    <a:pt x="32" y="366"/>
                    <a:pt x="49" y="392"/>
                    <a:pt x="71" y="414"/>
                  </a:cubicBezTo>
                  <a:cubicBezTo>
                    <a:pt x="94" y="436"/>
                    <a:pt x="120" y="454"/>
                    <a:pt x="148" y="466"/>
                  </a:cubicBezTo>
                  <a:cubicBezTo>
                    <a:pt x="178" y="479"/>
                    <a:pt x="210" y="485"/>
                    <a:pt x="243" y="485"/>
                  </a:cubicBezTo>
                  <a:cubicBezTo>
                    <a:pt x="276" y="485"/>
                    <a:pt x="307" y="479"/>
                    <a:pt x="337" y="466"/>
                  </a:cubicBezTo>
                  <a:cubicBezTo>
                    <a:pt x="366" y="454"/>
                    <a:pt x="392" y="436"/>
                    <a:pt x="414" y="414"/>
                  </a:cubicBezTo>
                  <a:cubicBezTo>
                    <a:pt x="437" y="392"/>
                    <a:pt x="454" y="366"/>
                    <a:pt x="466" y="337"/>
                  </a:cubicBezTo>
                  <a:cubicBezTo>
                    <a:pt x="479" y="307"/>
                    <a:pt x="485" y="275"/>
                    <a:pt x="485" y="242"/>
                  </a:cubicBezTo>
                  <a:cubicBezTo>
                    <a:pt x="485" y="210"/>
                    <a:pt x="479" y="178"/>
                    <a:pt x="466" y="148"/>
                  </a:cubicBezTo>
                  <a:cubicBezTo>
                    <a:pt x="454" y="119"/>
                    <a:pt x="437" y="93"/>
                    <a:pt x="414" y="71"/>
                  </a:cubicBezTo>
                  <a:cubicBezTo>
                    <a:pt x="392" y="49"/>
                    <a:pt x="366" y="31"/>
                    <a:pt x="337" y="19"/>
                  </a:cubicBezTo>
                  <a:cubicBezTo>
                    <a:pt x="307" y="6"/>
                    <a:pt x="276" y="0"/>
                    <a:pt x="243" y="0"/>
                  </a:cubicBezTo>
                  <a:close/>
                </a:path>
              </a:pathLst>
            </a:custGeom>
            <a:solidFill>
              <a:srgbClr val="009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74"/>
            <p:cNvSpPr>
              <a:spLocks noEditPoints="1"/>
            </p:cNvSpPr>
            <p:nvPr/>
          </p:nvSpPr>
          <p:spPr bwMode="auto">
            <a:xfrm>
              <a:off x="9427298" y="2224881"/>
              <a:ext cx="681038" cy="922337"/>
            </a:xfrm>
            <a:custGeom>
              <a:avLst/>
              <a:gdLst>
                <a:gd name="T0" fmla="*/ 429 w 429"/>
                <a:gd name="T1" fmla="*/ 154 h 581"/>
                <a:gd name="T2" fmla="*/ 429 w 429"/>
                <a:gd name="T3" fmla="*/ 581 h 581"/>
                <a:gd name="T4" fmla="*/ 0 w 429"/>
                <a:gd name="T5" fmla="*/ 581 h 581"/>
                <a:gd name="T6" fmla="*/ 0 w 429"/>
                <a:gd name="T7" fmla="*/ 0 h 581"/>
                <a:gd name="T8" fmla="*/ 275 w 429"/>
                <a:gd name="T9" fmla="*/ 0 h 581"/>
                <a:gd name="T10" fmla="*/ 429 w 429"/>
                <a:gd name="T11" fmla="*/ 154 h 581"/>
                <a:gd name="T12" fmla="*/ 429 w 429"/>
                <a:gd name="T13" fmla="*/ 154 h 581"/>
                <a:gd name="T14" fmla="*/ 279 w 429"/>
                <a:gd name="T15" fmla="*/ 57 h 581"/>
                <a:gd name="T16" fmla="*/ 279 w 429"/>
                <a:gd name="T17" fmla="*/ 150 h 581"/>
                <a:gd name="T18" fmla="*/ 372 w 429"/>
                <a:gd name="T19" fmla="*/ 150 h 581"/>
                <a:gd name="T20" fmla="*/ 279 w 429"/>
                <a:gd name="T21" fmla="*/ 57 h 581"/>
                <a:gd name="T22" fmla="*/ 279 w 429"/>
                <a:gd name="T23" fmla="*/ 57 h 581"/>
                <a:gd name="T24" fmla="*/ 242 w 429"/>
                <a:gd name="T25" fmla="*/ 38 h 581"/>
                <a:gd name="T26" fmla="*/ 35 w 429"/>
                <a:gd name="T27" fmla="*/ 38 h 581"/>
                <a:gd name="T28" fmla="*/ 35 w 429"/>
                <a:gd name="T29" fmla="*/ 543 h 581"/>
                <a:gd name="T30" fmla="*/ 391 w 429"/>
                <a:gd name="T31" fmla="*/ 543 h 581"/>
                <a:gd name="T32" fmla="*/ 391 w 429"/>
                <a:gd name="T33" fmla="*/ 188 h 581"/>
                <a:gd name="T34" fmla="*/ 242 w 429"/>
                <a:gd name="T35" fmla="*/ 188 h 581"/>
                <a:gd name="T36" fmla="*/ 242 w 429"/>
                <a:gd name="T37" fmla="*/ 38 h 581"/>
                <a:gd name="T38" fmla="*/ 242 w 429"/>
                <a:gd name="T39" fmla="*/ 38 h 581"/>
                <a:gd name="T40" fmla="*/ 73 w 429"/>
                <a:gd name="T41" fmla="*/ 486 h 581"/>
                <a:gd name="T42" fmla="*/ 353 w 429"/>
                <a:gd name="T43" fmla="*/ 486 h 581"/>
                <a:gd name="T44" fmla="*/ 353 w 429"/>
                <a:gd name="T45" fmla="*/ 451 h 581"/>
                <a:gd name="T46" fmla="*/ 73 w 429"/>
                <a:gd name="T47" fmla="*/ 451 h 581"/>
                <a:gd name="T48" fmla="*/ 73 w 429"/>
                <a:gd name="T49" fmla="*/ 486 h 581"/>
                <a:gd name="T50" fmla="*/ 73 w 429"/>
                <a:gd name="T51" fmla="*/ 486 h 581"/>
                <a:gd name="T52" fmla="*/ 73 w 429"/>
                <a:gd name="T53" fmla="*/ 413 h 581"/>
                <a:gd name="T54" fmla="*/ 353 w 429"/>
                <a:gd name="T55" fmla="*/ 413 h 581"/>
                <a:gd name="T56" fmla="*/ 353 w 429"/>
                <a:gd name="T57" fmla="*/ 375 h 581"/>
                <a:gd name="T58" fmla="*/ 73 w 429"/>
                <a:gd name="T59" fmla="*/ 375 h 581"/>
                <a:gd name="T60" fmla="*/ 73 w 429"/>
                <a:gd name="T61" fmla="*/ 413 h 581"/>
                <a:gd name="T62" fmla="*/ 73 w 429"/>
                <a:gd name="T63" fmla="*/ 413 h 581"/>
                <a:gd name="T64" fmla="*/ 73 w 429"/>
                <a:gd name="T65" fmla="*/ 337 h 581"/>
                <a:gd name="T66" fmla="*/ 353 w 429"/>
                <a:gd name="T67" fmla="*/ 337 h 581"/>
                <a:gd name="T68" fmla="*/ 353 w 429"/>
                <a:gd name="T69" fmla="*/ 299 h 581"/>
                <a:gd name="T70" fmla="*/ 73 w 429"/>
                <a:gd name="T71" fmla="*/ 299 h 581"/>
                <a:gd name="T72" fmla="*/ 73 w 429"/>
                <a:gd name="T73" fmla="*/ 337 h 581"/>
                <a:gd name="T74" fmla="*/ 73 w 429"/>
                <a:gd name="T75" fmla="*/ 337 h 581"/>
                <a:gd name="T76" fmla="*/ 73 w 429"/>
                <a:gd name="T77" fmla="*/ 261 h 581"/>
                <a:gd name="T78" fmla="*/ 353 w 429"/>
                <a:gd name="T79" fmla="*/ 261 h 581"/>
                <a:gd name="T80" fmla="*/ 353 w 429"/>
                <a:gd name="T81" fmla="*/ 226 h 581"/>
                <a:gd name="T82" fmla="*/ 73 w 429"/>
                <a:gd name="T83" fmla="*/ 226 h 581"/>
                <a:gd name="T84" fmla="*/ 73 w 429"/>
                <a:gd name="T85" fmla="*/ 261 h 581"/>
                <a:gd name="T86" fmla="*/ 73 w 429"/>
                <a:gd name="T87" fmla="*/ 261 h 581"/>
                <a:gd name="T88" fmla="*/ 73 w 429"/>
                <a:gd name="T89" fmla="*/ 188 h 581"/>
                <a:gd name="T90" fmla="*/ 204 w 429"/>
                <a:gd name="T91" fmla="*/ 188 h 581"/>
                <a:gd name="T92" fmla="*/ 204 w 429"/>
                <a:gd name="T93" fmla="*/ 150 h 581"/>
                <a:gd name="T94" fmla="*/ 73 w 429"/>
                <a:gd name="T95" fmla="*/ 150 h 581"/>
                <a:gd name="T96" fmla="*/ 73 w 429"/>
                <a:gd name="T97" fmla="*/ 188 h 581"/>
                <a:gd name="T98" fmla="*/ 73 w 429"/>
                <a:gd name="T99" fmla="*/ 188 h 581"/>
                <a:gd name="T100" fmla="*/ 73 w 429"/>
                <a:gd name="T101" fmla="*/ 112 h 581"/>
                <a:gd name="T102" fmla="*/ 204 w 429"/>
                <a:gd name="T103" fmla="*/ 112 h 581"/>
                <a:gd name="T104" fmla="*/ 204 w 429"/>
                <a:gd name="T105" fmla="*/ 76 h 581"/>
                <a:gd name="T106" fmla="*/ 73 w 429"/>
                <a:gd name="T107" fmla="*/ 76 h 581"/>
                <a:gd name="T108" fmla="*/ 73 w 429"/>
                <a:gd name="T109" fmla="*/ 112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9" h="581">
                  <a:moveTo>
                    <a:pt x="429" y="154"/>
                  </a:moveTo>
                  <a:lnTo>
                    <a:pt x="429" y="581"/>
                  </a:lnTo>
                  <a:lnTo>
                    <a:pt x="0" y="581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429" y="154"/>
                  </a:lnTo>
                  <a:lnTo>
                    <a:pt x="429" y="154"/>
                  </a:lnTo>
                  <a:close/>
                  <a:moveTo>
                    <a:pt x="279" y="57"/>
                  </a:moveTo>
                  <a:lnTo>
                    <a:pt x="279" y="150"/>
                  </a:lnTo>
                  <a:lnTo>
                    <a:pt x="372" y="150"/>
                  </a:lnTo>
                  <a:lnTo>
                    <a:pt x="279" y="57"/>
                  </a:lnTo>
                  <a:lnTo>
                    <a:pt x="279" y="57"/>
                  </a:lnTo>
                  <a:close/>
                  <a:moveTo>
                    <a:pt x="242" y="38"/>
                  </a:moveTo>
                  <a:lnTo>
                    <a:pt x="35" y="38"/>
                  </a:lnTo>
                  <a:lnTo>
                    <a:pt x="35" y="543"/>
                  </a:lnTo>
                  <a:lnTo>
                    <a:pt x="391" y="543"/>
                  </a:lnTo>
                  <a:lnTo>
                    <a:pt x="391" y="188"/>
                  </a:lnTo>
                  <a:lnTo>
                    <a:pt x="242" y="188"/>
                  </a:lnTo>
                  <a:lnTo>
                    <a:pt x="242" y="38"/>
                  </a:lnTo>
                  <a:lnTo>
                    <a:pt x="242" y="38"/>
                  </a:lnTo>
                  <a:close/>
                  <a:moveTo>
                    <a:pt x="73" y="486"/>
                  </a:moveTo>
                  <a:lnTo>
                    <a:pt x="353" y="486"/>
                  </a:lnTo>
                  <a:lnTo>
                    <a:pt x="353" y="451"/>
                  </a:lnTo>
                  <a:lnTo>
                    <a:pt x="73" y="451"/>
                  </a:lnTo>
                  <a:lnTo>
                    <a:pt x="73" y="486"/>
                  </a:lnTo>
                  <a:lnTo>
                    <a:pt x="73" y="486"/>
                  </a:lnTo>
                  <a:close/>
                  <a:moveTo>
                    <a:pt x="73" y="413"/>
                  </a:moveTo>
                  <a:lnTo>
                    <a:pt x="353" y="413"/>
                  </a:lnTo>
                  <a:lnTo>
                    <a:pt x="353" y="375"/>
                  </a:lnTo>
                  <a:lnTo>
                    <a:pt x="73" y="375"/>
                  </a:lnTo>
                  <a:lnTo>
                    <a:pt x="73" y="413"/>
                  </a:lnTo>
                  <a:lnTo>
                    <a:pt x="73" y="413"/>
                  </a:lnTo>
                  <a:close/>
                  <a:moveTo>
                    <a:pt x="73" y="337"/>
                  </a:moveTo>
                  <a:lnTo>
                    <a:pt x="353" y="337"/>
                  </a:lnTo>
                  <a:lnTo>
                    <a:pt x="353" y="299"/>
                  </a:lnTo>
                  <a:lnTo>
                    <a:pt x="73" y="299"/>
                  </a:lnTo>
                  <a:lnTo>
                    <a:pt x="73" y="337"/>
                  </a:lnTo>
                  <a:lnTo>
                    <a:pt x="73" y="337"/>
                  </a:lnTo>
                  <a:close/>
                  <a:moveTo>
                    <a:pt x="73" y="261"/>
                  </a:moveTo>
                  <a:lnTo>
                    <a:pt x="353" y="261"/>
                  </a:lnTo>
                  <a:lnTo>
                    <a:pt x="353" y="226"/>
                  </a:lnTo>
                  <a:lnTo>
                    <a:pt x="73" y="226"/>
                  </a:lnTo>
                  <a:lnTo>
                    <a:pt x="73" y="261"/>
                  </a:lnTo>
                  <a:lnTo>
                    <a:pt x="73" y="261"/>
                  </a:lnTo>
                  <a:close/>
                  <a:moveTo>
                    <a:pt x="73" y="188"/>
                  </a:moveTo>
                  <a:lnTo>
                    <a:pt x="204" y="188"/>
                  </a:lnTo>
                  <a:lnTo>
                    <a:pt x="204" y="150"/>
                  </a:lnTo>
                  <a:lnTo>
                    <a:pt x="73" y="150"/>
                  </a:lnTo>
                  <a:lnTo>
                    <a:pt x="73" y="188"/>
                  </a:lnTo>
                  <a:lnTo>
                    <a:pt x="73" y="188"/>
                  </a:lnTo>
                  <a:close/>
                  <a:moveTo>
                    <a:pt x="73" y="112"/>
                  </a:moveTo>
                  <a:lnTo>
                    <a:pt x="204" y="112"/>
                  </a:lnTo>
                  <a:lnTo>
                    <a:pt x="204" y="76"/>
                  </a:lnTo>
                  <a:lnTo>
                    <a:pt x="73" y="76"/>
                  </a:lnTo>
                  <a:lnTo>
                    <a:pt x="73" y="112"/>
                  </a:lnTo>
                  <a:close/>
                </a:path>
              </a:pathLst>
            </a:custGeom>
            <a:solidFill>
              <a:srgbClr val="009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5"/>
            <p:cNvSpPr>
              <a:spLocks/>
            </p:cNvSpPr>
            <p:nvPr/>
          </p:nvSpPr>
          <p:spPr bwMode="auto">
            <a:xfrm>
              <a:off x="8712923" y="3726656"/>
              <a:ext cx="2105025" cy="433387"/>
            </a:xfrm>
            <a:custGeom>
              <a:avLst/>
              <a:gdLst>
                <a:gd name="T0" fmla="*/ 0 w 560"/>
                <a:gd name="T1" fmla="*/ 114 h 115"/>
                <a:gd name="T2" fmla="*/ 0 w 560"/>
                <a:gd name="T3" fmla="*/ 100 h 115"/>
                <a:gd name="T4" fmla="*/ 124 w 560"/>
                <a:gd name="T5" fmla="*/ 28 h 115"/>
                <a:gd name="T6" fmla="*/ 278 w 560"/>
                <a:gd name="T7" fmla="*/ 0 h 115"/>
                <a:gd name="T8" fmla="*/ 432 w 560"/>
                <a:gd name="T9" fmla="*/ 27 h 115"/>
                <a:gd name="T10" fmla="*/ 560 w 560"/>
                <a:gd name="T11" fmla="*/ 100 h 115"/>
                <a:gd name="T12" fmla="*/ 557 w 560"/>
                <a:gd name="T13" fmla="*/ 115 h 115"/>
                <a:gd name="T14" fmla="*/ 278 w 560"/>
                <a:gd name="T15" fmla="*/ 14 h 115"/>
                <a:gd name="T16" fmla="*/ 0 w 560"/>
                <a:gd name="T17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115">
                  <a:moveTo>
                    <a:pt x="0" y="114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39" y="68"/>
                    <a:pt x="77" y="45"/>
                    <a:pt x="124" y="28"/>
                  </a:cubicBezTo>
                  <a:cubicBezTo>
                    <a:pt x="174" y="10"/>
                    <a:pt x="225" y="0"/>
                    <a:pt x="278" y="0"/>
                  </a:cubicBezTo>
                  <a:cubicBezTo>
                    <a:pt x="331" y="0"/>
                    <a:pt x="383" y="9"/>
                    <a:pt x="432" y="27"/>
                  </a:cubicBezTo>
                  <a:cubicBezTo>
                    <a:pt x="479" y="45"/>
                    <a:pt x="521" y="68"/>
                    <a:pt x="560" y="100"/>
                  </a:cubicBezTo>
                  <a:cubicBezTo>
                    <a:pt x="557" y="115"/>
                    <a:pt x="557" y="115"/>
                    <a:pt x="557" y="115"/>
                  </a:cubicBezTo>
                  <a:cubicBezTo>
                    <a:pt x="479" y="52"/>
                    <a:pt x="378" y="14"/>
                    <a:pt x="278" y="14"/>
                  </a:cubicBezTo>
                  <a:cubicBezTo>
                    <a:pt x="178" y="14"/>
                    <a:pt x="78" y="50"/>
                    <a:pt x="0" y="114"/>
                  </a:cubicBezTo>
                  <a:close/>
                </a:path>
              </a:pathLst>
            </a:custGeom>
            <a:solidFill>
              <a:srgbClr val="009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76"/>
            <p:cNvSpPr>
              <a:spLocks/>
            </p:cNvSpPr>
            <p:nvPr/>
          </p:nvSpPr>
          <p:spPr bwMode="auto">
            <a:xfrm>
              <a:off x="9276486" y="3731419"/>
              <a:ext cx="925513" cy="412750"/>
            </a:xfrm>
            <a:custGeom>
              <a:avLst/>
              <a:gdLst>
                <a:gd name="T0" fmla="*/ 14 w 246"/>
                <a:gd name="T1" fmla="*/ 110 h 110"/>
                <a:gd name="T2" fmla="*/ 0 w 246"/>
                <a:gd name="T3" fmla="*/ 108 h 110"/>
                <a:gd name="T4" fmla="*/ 123 w 246"/>
                <a:gd name="T5" fmla="*/ 0 h 110"/>
                <a:gd name="T6" fmla="*/ 246 w 246"/>
                <a:gd name="T7" fmla="*/ 106 h 110"/>
                <a:gd name="T8" fmla="*/ 233 w 246"/>
                <a:gd name="T9" fmla="*/ 108 h 110"/>
                <a:gd name="T10" fmla="*/ 123 w 246"/>
                <a:gd name="T11" fmla="*/ 13 h 110"/>
                <a:gd name="T12" fmla="*/ 14 w 246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110">
                  <a:moveTo>
                    <a:pt x="14" y="11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8" y="46"/>
                    <a:pt x="61" y="0"/>
                    <a:pt x="123" y="0"/>
                  </a:cubicBezTo>
                  <a:cubicBezTo>
                    <a:pt x="185" y="0"/>
                    <a:pt x="238" y="45"/>
                    <a:pt x="246" y="106"/>
                  </a:cubicBezTo>
                  <a:cubicBezTo>
                    <a:pt x="233" y="108"/>
                    <a:pt x="233" y="108"/>
                    <a:pt x="233" y="108"/>
                  </a:cubicBezTo>
                  <a:cubicBezTo>
                    <a:pt x="225" y="54"/>
                    <a:pt x="178" y="13"/>
                    <a:pt x="123" y="13"/>
                  </a:cubicBezTo>
                  <a:cubicBezTo>
                    <a:pt x="67" y="13"/>
                    <a:pt x="20" y="55"/>
                    <a:pt x="14" y="110"/>
                  </a:cubicBezTo>
                  <a:close/>
                </a:path>
              </a:pathLst>
            </a:custGeom>
            <a:solidFill>
              <a:srgbClr val="009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7"/>
            <p:cNvSpPr>
              <a:spLocks/>
            </p:cNvSpPr>
            <p:nvPr/>
          </p:nvSpPr>
          <p:spPr bwMode="auto">
            <a:xfrm>
              <a:off x="10405198" y="3234531"/>
              <a:ext cx="280988" cy="269875"/>
            </a:xfrm>
            <a:custGeom>
              <a:avLst/>
              <a:gdLst>
                <a:gd name="T0" fmla="*/ 0 w 177"/>
                <a:gd name="T1" fmla="*/ 170 h 170"/>
                <a:gd name="T2" fmla="*/ 92 w 177"/>
                <a:gd name="T3" fmla="*/ 0 h 170"/>
                <a:gd name="T4" fmla="*/ 177 w 177"/>
                <a:gd name="T5" fmla="*/ 156 h 170"/>
                <a:gd name="T6" fmla="*/ 0 w 17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170">
                  <a:moveTo>
                    <a:pt x="0" y="170"/>
                  </a:moveTo>
                  <a:lnTo>
                    <a:pt x="92" y="0"/>
                  </a:lnTo>
                  <a:lnTo>
                    <a:pt x="177" y="156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009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914761" y="3686782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主题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64911" y="55526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第一部分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381857" y="55526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第</a:t>
            </a:r>
            <a:r>
              <a:rPr lang="zh-CN" altLang="en-US" sz="1200" dirty="0">
                <a:solidFill>
                  <a:schemeClr val="bg1"/>
                </a:solidFill>
              </a:rPr>
              <a:t>二</a:t>
            </a:r>
            <a:r>
              <a:rPr lang="zh-CN" altLang="en-US" sz="1200" dirty="0" smtClean="0">
                <a:solidFill>
                  <a:schemeClr val="bg1"/>
                </a:solidFill>
              </a:rPr>
              <a:t>部分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588770" y="55526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第三部分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823729" y="55526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第四部分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3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8363" y="526471"/>
            <a:ext cx="644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DDA"/>
                </a:solidFill>
              </a:rPr>
              <a:t>全图型</a:t>
            </a:r>
            <a:r>
              <a:rPr lang="en-US" altLang="zh-CN" sz="3600" b="1" dirty="0" smtClean="0">
                <a:solidFill>
                  <a:srgbClr val="007DDA"/>
                </a:solidFill>
              </a:rPr>
              <a:t>PPT</a:t>
            </a:r>
            <a:r>
              <a:rPr lang="zh-CN" altLang="en-US" sz="3600" b="1" dirty="0">
                <a:solidFill>
                  <a:srgbClr val="007DDA"/>
                </a:solidFill>
              </a:rPr>
              <a:t>不可以</a:t>
            </a:r>
            <a:r>
              <a:rPr lang="zh-CN" altLang="en-US" sz="3600" b="1" dirty="0" smtClean="0">
                <a:solidFill>
                  <a:srgbClr val="007DDA"/>
                </a:solidFill>
              </a:rPr>
              <a:t>设计标题栏吗</a:t>
            </a:r>
            <a:endParaRPr lang="zh-CN" altLang="en-US" sz="3600" b="1" dirty="0">
              <a:solidFill>
                <a:srgbClr val="007DDA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711" y="3185085"/>
            <a:ext cx="5138836" cy="289059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6110" y="3185084"/>
            <a:ext cx="5140036" cy="289127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TextBox 15"/>
          <p:cNvSpPr txBox="1"/>
          <p:nvPr/>
        </p:nvSpPr>
        <p:spPr>
          <a:xfrm>
            <a:off x="789711" y="1663628"/>
            <a:ext cx="10626435" cy="132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我在开始尝试制作全图型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的时候，并没有一下子删除标题栏，而是采用弱化标题栏的方式，感觉也并不突兀，且能够准确定位当前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整体框架中的位置。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因此，全图型</a:t>
            </a:r>
            <a:r>
              <a:rPr lang="en-US" altLang="zh-CN" sz="2800" b="1" dirty="0" smtClean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dirty="0" smtClean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可以弱化标题栏，而非彻底删除。</a:t>
            </a:r>
            <a:endParaRPr lang="en-US" altLang="zh-CN" sz="2800" b="1" dirty="0" smtClean="0">
              <a:solidFill>
                <a:srgbClr val="007D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6818" y="3270758"/>
            <a:ext cx="1537289" cy="427532"/>
          </a:xfrm>
          <a:prstGeom prst="roundRect">
            <a:avLst>
              <a:gd name="adj" fmla="val 6579"/>
            </a:avLst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445466" y="3270758"/>
            <a:ext cx="1537289" cy="427532"/>
          </a:xfrm>
          <a:prstGeom prst="roundRect">
            <a:avLst>
              <a:gd name="adj" fmla="val 6579"/>
            </a:avLst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91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1110</Words>
  <Application>Microsoft Office PowerPoint</Application>
  <PresentationFormat>宽屏</PresentationFormat>
  <Paragraphs>77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 Unicode MS</vt:lpstr>
      <vt:lpstr>굴림</vt:lpstr>
      <vt:lpstr>微软雅黑</vt:lpstr>
      <vt:lpstr>微软雅黑 Light</vt:lpstr>
      <vt:lpstr>Arial</vt:lpstr>
      <vt:lpstr>Arial Black</vt:lpstr>
      <vt:lpstr>Calibri</vt:lpstr>
      <vt:lpstr>Segoe UI Semilight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Teliss Tong</dc:creator>
  <cp:lastModifiedBy>Teliss</cp:lastModifiedBy>
  <cp:revision>301</cp:revision>
  <dcterms:created xsi:type="dcterms:W3CDTF">2014-09-19T05:33:31Z</dcterms:created>
  <dcterms:modified xsi:type="dcterms:W3CDTF">2014-09-21T09:45:35Z</dcterms:modified>
</cp:coreProperties>
</file>