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EA3B-F59E-4D09-A908-09116ABC225E}" type="datetimeFigureOut">
              <a:rPr lang="en-US" smtClean="0"/>
              <a:t>16-Feb-23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2D83-43F9-4FBB-AE77-A0FA8E46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EA3B-F59E-4D09-A908-09116ABC225E}" type="datetimeFigureOut">
              <a:rPr lang="en-US" smtClean="0"/>
              <a:t>16-Feb-23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2D83-43F9-4FBB-AE77-A0FA8E46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5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EA3B-F59E-4D09-A908-09116ABC225E}" type="datetimeFigureOut">
              <a:rPr lang="en-US" smtClean="0"/>
              <a:t>16-Feb-23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2D83-43F9-4FBB-AE77-A0FA8E46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4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EA3B-F59E-4D09-A908-09116ABC225E}" type="datetimeFigureOut">
              <a:rPr lang="en-US" smtClean="0"/>
              <a:t>16-Feb-23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2D83-43F9-4FBB-AE77-A0FA8E46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7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EA3B-F59E-4D09-A908-09116ABC225E}" type="datetimeFigureOut">
              <a:rPr lang="en-US" smtClean="0"/>
              <a:t>16-Feb-23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2D83-43F9-4FBB-AE77-A0FA8E46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4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EA3B-F59E-4D09-A908-09116ABC225E}" type="datetimeFigureOut">
              <a:rPr lang="en-US" smtClean="0"/>
              <a:t>16-Feb-23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2D83-43F9-4FBB-AE77-A0FA8E46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3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EA3B-F59E-4D09-A908-09116ABC225E}" type="datetimeFigureOut">
              <a:rPr lang="en-US" smtClean="0"/>
              <a:t>16-Feb-23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2D83-43F9-4FBB-AE77-A0FA8E46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6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EA3B-F59E-4D09-A908-09116ABC225E}" type="datetimeFigureOut">
              <a:rPr lang="en-US" smtClean="0"/>
              <a:t>16-Feb-23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2D83-43F9-4FBB-AE77-A0FA8E46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7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EA3B-F59E-4D09-A908-09116ABC225E}" type="datetimeFigureOut">
              <a:rPr lang="en-US" smtClean="0"/>
              <a:t>16-Feb-23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2D83-43F9-4FBB-AE77-A0FA8E46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1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EA3B-F59E-4D09-A908-09116ABC225E}" type="datetimeFigureOut">
              <a:rPr lang="en-US" smtClean="0"/>
              <a:t>16-Feb-23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2D83-43F9-4FBB-AE77-A0FA8E46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8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EA3B-F59E-4D09-A908-09116ABC225E}" type="datetimeFigureOut">
              <a:rPr lang="en-US" smtClean="0"/>
              <a:t>16-Feb-23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2D83-43F9-4FBB-AE77-A0FA8E46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4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8EA3B-F59E-4D09-A908-09116ABC225E}" type="datetimeFigureOut">
              <a:rPr lang="en-US" smtClean="0"/>
              <a:t>16-Feb-23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92D83-43F9-4FBB-AE77-A0FA8E46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6283463" y="3794599"/>
            <a:ext cx="1978089" cy="2547257"/>
          </a:xfrm>
          <a:prstGeom prst="round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921626" y="2464560"/>
            <a:ext cx="2568633" cy="200336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47155" y="2464560"/>
            <a:ext cx="324196" cy="2003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CSI Signal</a:t>
            </a:r>
          </a:p>
        </p:txBody>
      </p:sp>
      <p:sp>
        <p:nvSpPr>
          <p:cNvPr id="5" name="Rectangle 4"/>
          <p:cNvSpPr/>
          <p:nvPr/>
        </p:nvSpPr>
        <p:spPr>
          <a:xfrm>
            <a:off x="2160624" y="3125422"/>
            <a:ext cx="908856" cy="6567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Signal Processing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330635" y="3137888"/>
            <a:ext cx="908856" cy="6567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Signal-to-image</a:t>
            </a:r>
          </a:p>
        </p:txBody>
      </p:sp>
      <p:sp>
        <p:nvSpPr>
          <p:cNvPr id="7" name="Trapezoid 6"/>
          <p:cNvSpPr/>
          <p:nvPr/>
        </p:nvSpPr>
        <p:spPr>
          <a:xfrm rot="5400000">
            <a:off x="4484929" y="3019917"/>
            <a:ext cx="1803862" cy="892655"/>
          </a:xfrm>
          <a:prstGeom prst="trapezoid">
            <a:avLst>
              <a:gd name="adj" fmla="val 5062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CNN Encoder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41467" y="5418020"/>
            <a:ext cx="1062640" cy="6068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FCN Classifier</a:t>
            </a:r>
          </a:p>
        </p:txBody>
      </p:sp>
      <p:sp>
        <p:nvSpPr>
          <p:cNvPr id="14" name="Trapezoid 13"/>
          <p:cNvSpPr/>
          <p:nvPr/>
        </p:nvSpPr>
        <p:spPr>
          <a:xfrm rot="16200000">
            <a:off x="6395748" y="4349840"/>
            <a:ext cx="1154079" cy="540327"/>
          </a:xfrm>
          <a:prstGeom prst="trapezoid">
            <a:avLst>
              <a:gd name="adj" fmla="val 6038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/>
              <a:t>Deconv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7711769" y="5405554"/>
            <a:ext cx="372502" cy="6068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sz="1200" i="1" dirty="0"/>
              <a:t>Φ</a:t>
            </a:r>
            <a:endParaRPr lang="en-US" sz="1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555466" y="5418020"/>
                <a:ext cx="1166327" cy="5943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 smtClean="0"/>
                  <a:t>Gesture prediction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𝑟𝑙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466" y="5418020"/>
                <a:ext cx="1166327" cy="5943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8555466" y="4319360"/>
            <a:ext cx="1166327" cy="594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BVP prediction</a:t>
            </a:r>
          </a:p>
        </p:txBody>
      </p:sp>
      <p:cxnSp>
        <p:nvCxnSpPr>
          <p:cNvPr id="25" name="Elbow Connector 24"/>
          <p:cNvCxnSpPr>
            <a:stCxn id="7" idx="0"/>
            <a:endCxn id="14" idx="0"/>
          </p:cNvCxnSpPr>
          <p:nvPr/>
        </p:nvCxnSpPr>
        <p:spPr>
          <a:xfrm>
            <a:off x="5833189" y="3466244"/>
            <a:ext cx="869435" cy="1153758"/>
          </a:xfrm>
          <a:prstGeom prst="bentConnector3">
            <a:avLst>
              <a:gd name="adj1" fmla="val 30683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0"/>
            <a:endCxn id="13" idx="1"/>
          </p:cNvCxnSpPr>
          <p:nvPr/>
        </p:nvCxnSpPr>
        <p:spPr>
          <a:xfrm>
            <a:off x="5833189" y="3466245"/>
            <a:ext cx="608279" cy="2255189"/>
          </a:xfrm>
          <a:prstGeom prst="bentConnector3">
            <a:avLst>
              <a:gd name="adj1" fmla="val 43864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2"/>
            <a:endCxn id="18" idx="1"/>
          </p:cNvCxnSpPr>
          <p:nvPr/>
        </p:nvCxnSpPr>
        <p:spPr>
          <a:xfrm flipV="1">
            <a:off x="7242951" y="4616540"/>
            <a:ext cx="1312515" cy="34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3"/>
            <a:endCxn id="15" idx="1"/>
          </p:cNvCxnSpPr>
          <p:nvPr/>
        </p:nvCxnSpPr>
        <p:spPr>
          <a:xfrm flipV="1">
            <a:off x="7504107" y="5708967"/>
            <a:ext cx="207662" cy="1246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3"/>
            <a:endCxn id="17" idx="1"/>
          </p:cNvCxnSpPr>
          <p:nvPr/>
        </p:nvCxnSpPr>
        <p:spPr>
          <a:xfrm>
            <a:off x="8084271" y="5708968"/>
            <a:ext cx="471194" cy="62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6283463" y="578166"/>
            <a:ext cx="1978089" cy="2547257"/>
          </a:xfrm>
          <a:prstGeom prst="round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441467" y="2201587"/>
            <a:ext cx="1062640" cy="6068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FCN Classifier</a:t>
            </a:r>
          </a:p>
        </p:txBody>
      </p:sp>
      <p:sp>
        <p:nvSpPr>
          <p:cNvPr id="38" name="Trapezoid 37"/>
          <p:cNvSpPr/>
          <p:nvPr/>
        </p:nvSpPr>
        <p:spPr>
          <a:xfrm rot="16200000">
            <a:off x="6395748" y="1133407"/>
            <a:ext cx="1154079" cy="540327"/>
          </a:xfrm>
          <a:prstGeom prst="trapezoid">
            <a:avLst>
              <a:gd name="adj" fmla="val 6038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/>
              <a:t>Deconv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7711769" y="2189121"/>
            <a:ext cx="372502" cy="6068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sz="1200" i="1" dirty="0"/>
              <a:t>Φ</a:t>
            </a:r>
            <a:endParaRPr lang="en-US" sz="1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8555466" y="2201587"/>
                <a:ext cx="1166327" cy="5943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 smtClean="0"/>
                  <a:t>Gesture prediction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466" y="2201587"/>
                <a:ext cx="1166327" cy="5943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8555466" y="1102927"/>
            <a:ext cx="1166327" cy="594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BVP prediction</a:t>
            </a:r>
          </a:p>
        </p:txBody>
      </p:sp>
      <p:cxnSp>
        <p:nvCxnSpPr>
          <p:cNvPr id="42" name="Straight Arrow Connector 41"/>
          <p:cNvCxnSpPr>
            <a:stCxn id="38" idx="2"/>
            <a:endCxn id="41" idx="1"/>
          </p:cNvCxnSpPr>
          <p:nvPr/>
        </p:nvCxnSpPr>
        <p:spPr>
          <a:xfrm flipV="1">
            <a:off x="7242951" y="1400107"/>
            <a:ext cx="1312515" cy="34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3"/>
            <a:endCxn id="39" idx="1"/>
          </p:cNvCxnSpPr>
          <p:nvPr/>
        </p:nvCxnSpPr>
        <p:spPr>
          <a:xfrm flipV="1">
            <a:off x="7504107" y="2492534"/>
            <a:ext cx="207662" cy="1246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3"/>
            <a:endCxn id="40" idx="1"/>
          </p:cNvCxnSpPr>
          <p:nvPr/>
        </p:nvCxnSpPr>
        <p:spPr>
          <a:xfrm>
            <a:off x="8084271" y="2492535"/>
            <a:ext cx="471194" cy="62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3"/>
            <a:endCxn id="6" idx="1"/>
          </p:cNvCxnSpPr>
          <p:nvPr/>
        </p:nvCxnSpPr>
        <p:spPr>
          <a:xfrm>
            <a:off x="3069481" y="3453777"/>
            <a:ext cx="261155" cy="1246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" idx="3"/>
            <a:endCxn id="7" idx="2"/>
          </p:cNvCxnSpPr>
          <p:nvPr/>
        </p:nvCxnSpPr>
        <p:spPr>
          <a:xfrm>
            <a:off x="4239491" y="3466244"/>
            <a:ext cx="701042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" idx="3"/>
            <a:endCxn id="5" idx="1"/>
          </p:cNvCxnSpPr>
          <p:nvPr/>
        </p:nvCxnSpPr>
        <p:spPr>
          <a:xfrm flipV="1">
            <a:off x="1471352" y="3453777"/>
            <a:ext cx="689273" cy="1246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7" idx="0"/>
            <a:endCxn id="37" idx="1"/>
          </p:cNvCxnSpPr>
          <p:nvPr/>
        </p:nvCxnSpPr>
        <p:spPr>
          <a:xfrm flipV="1">
            <a:off x="5833189" y="2505000"/>
            <a:ext cx="608279" cy="961244"/>
          </a:xfrm>
          <a:prstGeom prst="bentConnector3">
            <a:avLst>
              <a:gd name="adj1" fmla="val 43864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7" idx="0"/>
            <a:endCxn id="38" idx="0"/>
          </p:cNvCxnSpPr>
          <p:nvPr/>
        </p:nvCxnSpPr>
        <p:spPr>
          <a:xfrm flipV="1">
            <a:off x="5833189" y="1403570"/>
            <a:ext cx="869435" cy="2062675"/>
          </a:xfrm>
          <a:prstGeom prst="bentConnector3">
            <a:avLst>
              <a:gd name="adj1" fmla="val 30683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9437915" y="3177552"/>
                <a:ext cx="1912654" cy="5524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0" dirty="0" smtClean="0"/>
                  <a:t>Reward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dirty="0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𝑟𝑙</m:t>
                                </m:r>
                              </m:sub>
                            </m:s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915" y="3177552"/>
                <a:ext cx="1912654" cy="5524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Elbow Connector 58"/>
          <p:cNvCxnSpPr>
            <a:stCxn id="40" idx="3"/>
            <a:endCxn id="57" idx="0"/>
          </p:cNvCxnSpPr>
          <p:nvPr/>
        </p:nvCxnSpPr>
        <p:spPr>
          <a:xfrm>
            <a:off x="9721793" y="2498768"/>
            <a:ext cx="672449" cy="678784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7" idx="3"/>
            <a:endCxn id="57" idx="2"/>
          </p:cNvCxnSpPr>
          <p:nvPr/>
        </p:nvCxnSpPr>
        <p:spPr>
          <a:xfrm flipV="1">
            <a:off x="9721793" y="3730002"/>
            <a:ext cx="672449" cy="1985199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/>
              <p:cNvSpPr/>
              <p:nvPr/>
            </p:nvSpPr>
            <p:spPr>
              <a:xfrm>
                <a:off x="4397829" y="226590"/>
                <a:ext cx="1091962" cy="35157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[0,…,0]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829" y="226590"/>
                <a:ext cx="1091962" cy="3515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Elbow Connector 65"/>
          <p:cNvCxnSpPr>
            <a:stCxn id="64" idx="3"/>
            <a:endCxn id="37" idx="1"/>
          </p:cNvCxnSpPr>
          <p:nvPr/>
        </p:nvCxnSpPr>
        <p:spPr>
          <a:xfrm>
            <a:off x="5489791" y="402378"/>
            <a:ext cx="951676" cy="210262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4" idx="3"/>
            <a:endCxn id="38" idx="0"/>
          </p:cNvCxnSpPr>
          <p:nvPr/>
        </p:nvCxnSpPr>
        <p:spPr>
          <a:xfrm>
            <a:off x="5489791" y="402378"/>
            <a:ext cx="1212833" cy="100119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846986" y="7256254"/>
            <a:ext cx="1611127" cy="5161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RL Agent</a:t>
            </a:r>
          </a:p>
        </p:txBody>
      </p:sp>
      <p:cxnSp>
        <p:nvCxnSpPr>
          <p:cNvPr id="80" name="Elbow Connector 79"/>
          <p:cNvCxnSpPr>
            <a:stCxn id="57" idx="3"/>
            <a:endCxn id="78" idx="3"/>
          </p:cNvCxnSpPr>
          <p:nvPr/>
        </p:nvCxnSpPr>
        <p:spPr>
          <a:xfrm flipH="1">
            <a:off x="5458113" y="3453777"/>
            <a:ext cx="5892456" cy="4060550"/>
          </a:xfrm>
          <a:prstGeom prst="bentConnector3">
            <a:avLst>
              <a:gd name="adj1" fmla="val -388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tangle 83"/>
              <p:cNvSpPr/>
              <p:nvPr/>
            </p:nvSpPr>
            <p:spPr>
              <a:xfrm>
                <a:off x="3846987" y="6341856"/>
                <a:ext cx="1642804" cy="51614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Domain Embedding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 smtClean="0"/>
              </a:p>
            </p:txBody>
          </p:sp>
        </mc:Choice>
        <mc:Fallback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987" y="6341856"/>
                <a:ext cx="1642804" cy="5161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Elbow Connector 87"/>
          <p:cNvCxnSpPr>
            <a:stCxn id="7" idx="0"/>
            <a:endCxn id="78" idx="3"/>
          </p:cNvCxnSpPr>
          <p:nvPr/>
        </p:nvCxnSpPr>
        <p:spPr>
          <a:xfrm flipH="1">
            <a:off x="5458113" y="3466245"/>
            <a:ext cx="375075" cy="4048082"/>
          </a:xfrm>
          <a:prstGeom prst="bentConnector3">
            <a:avLst>
              <a:gd name="adj1" fmla="val -71315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096207" y="6810398"/>
            <a:ext cx="1539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Signal latent representation used as state observation</a:t>
            </a:r>
            <a:endParaRPr lang="en-US" sz="1200" dirty="0"/>
          </a:p>
        </p:txBody>
      </p:sp>
      <p:cxnSp>
        <p:nvCxnSpPr>
          <p:cNvPr id="94" name="Elbow Connector 93"/>
          <p:cNvCxnSpPr>
            <a:stCxn id="78" idx="1"/>
            <a:endCxn id="84" idx="1"/>
          </p:cNvCxnSpPr>
          <p:nvPr/>
        </p:nvCxnSpPr>
        <p:spPr>
          <a:xfrm rot="10800000" flipH="1">
            <a:off x="3846985" y="6599929"/>
            <a:ext cx="1" cy="914398"/>
          </a:xfrm>
          <a:prstGeom prst="bentConnector3">
            <a:avLst>
              <a:gd name="adj1" fmla="val -2286000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815988" y="6733962"/>
            <a:ext cx="1773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RL Agent produces the </a:t>
            </a:r>
            <a:r>
              <a:rPr lang="en-US" sz="1200" smtClean="0"/>
              <a:t>Domain Embedding </a:t>
            </a:r>
            <a:r>
              <a:rPr lang="en-US" sz="1200" dirty="0" smtClean="0"/>
              <a:t>as its action</a:t>
            </a:r>
            <a:endParaRPr lang="en-US" sz="1200" dirty="0"/>
          </a:p>
        </p:txBody>
      </p:sp>
      <p:cxnSp>
        <p:nvCxnSpPr>
          <p:cNvPr id="97" name="Elbow Connector 96"/>
          <p:cNvCxnSpPr>
            <a:stCxn id="84" idx="3"/>
            <a:endCxn id="13" idx="1"/>
          </p:cNvCxnSpPr>
          <p:nvPr/>
        </p:nvCxnSpPr>
        <p:spPr>
          <a:xfrm flipV="1">
            <a:off x="5489791" y="5721434"/>
            <a:ext cx="951676" cy="878495"/>
          </a:xfrm>
          <a:prstGeom prst="bentConnector3">
            <a:avLst>
              <a:gd name="adj1" fmla="val 26563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84" idx="3"/>
            <a:endCxn id="14" idx="0"/>
          </p:cNvCxnSpPr>
          <p:nvPr/>
        </p:nvCxnSpPr>
        <p:spPr>
          <a:xfrm flipV="1">
            <a:off x="5489791" y="4620003"/>
            <a:ext cx="1212833" cy="1979926"/>
          </a:xfrm>
          <a:prstGeom prst="bentConnector3">
            <a:avLst>
              <a:gd name="adj1" fmla="val 2068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9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116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TUe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Satyawan, Yvan</dc:creator>
  <cp:lastModifiedBy>Satyawan, Yvan</cp:lastModifiedBy>
  <cp:revision>7</cp:revision>
  <dcterms:created xsi:type="dcterms:W3CDTF">2023-02-16T12:44:50Z</dcterms:created>
  <dcterms:modified xsi:type="dcterms:W3CDTF">2023-02-16T13:40:37Z</dcterms:modified>
</cp:coreProperties>
</file>