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06" d="100"/>
          <a:sy n="106" d="100"/>
        </p:scale>
        <p:origin x="-7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4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7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7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EA3B-F59E-4D09-A908-09116ABC225E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2D83-43F9-4FBB-AE77-A0FA8E46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7095F8E-BBF8-D2A0-C6C8-E5349A8A189E}"/>
              </a:ext>
            </a:extLst>
          </p:cNvPr>
          <p:cNvGrpSpPr/>
          <p:nvPr/>
        </p:nvGrpSpPr>
        <p:grpSpPr>
          <a:xfrm>
            <a:off x="1147155" y="331094"/>
            <a:ext cx="10203414" cy="7232298"/>
            <a:chOff x="1147155" y="331094"/>
            <a:chExt cx="10203414" cy="7232298"/>
          </a:xfrm>
        </p:grpSpPr>
        <p:sp>
          <p:nvSpPr>
            <p:cNvPr id="19" name="Rounded Rectangle 18"/>
            <p:cNvSpPr/>
            <p:nvPr/>
          </p:nvSpPr>
          <p:spPr>
            <a:xfrm>
              <a:off x="6283463" y="3690095"/>
              <a:ext cx="1978089" cy="2547257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921626" y="2464560"/>
              <a:ext cx="2568633" cy="2003367"/>
            </a:xfrm>
            <a:prstGeom prst="roundRect">
              <a:avLst/>
            </a:prstGeom>
            <a:ln w="28575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147155" y="2464560"/>
              <a:ext cx="324196" cy="2003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CSI Signal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60624" y="3125422"/>
              <a:ext cx="908856" cy="656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Signal Processing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30635" y="3137888"/>
              <a:ext cx="908856" cy="6567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Signal-to-image</a:t>
              </a:r>
            </a:p>
          </p:txBody>
        </p:sp>
        <p:sp>
          <p:nvSpPr>
            <p:cNvPr id="7" name="Trapezoid 6"/>
            <p:cNvSpPr/>
            <p:nvPr/>
          </p:nvSpPr>
          <p:spPr>
            <a:xfrm rot="5400000">
              <a:off x="4484929" y="3019917"/>
              <a:ext cx="1803862" cy="892655"/>
            </a:xfrm>
            <a:prstGeom prst="trapezoid">
              <a:avLst>
                <a:gd name="adj" fmla="val 5062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 Feature   </a:t>
              </a:r>
            </a:p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 Encoder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41467" y="5313516"/>
              <a:ext cx="1062640" cy="6068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FCN Classifier</a:t>
              </a:r>
            </a:p>
          </p:txBody>
        </p:sp>
        <p:sp>
          <p:nvSpPr>
            <p:cNvPr id="14" name="Trapezoid 13"/>
            <p:cNvSpPr/>
            <p:nvPr/>
          </p:nvSpPr>
          <p:spPr>
            <a:xfrm rot="16200000">
              <a:off x="6395748" y="4245336"/>
              <a:ext cx="1154079" cy="540327"/>
            </a:xfrm>
            <a:prstGeom prst="trapezoid">
              <a:avLst>
                <a:gd name="adj" fmla="val 603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err="1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Deconv</a:t>
              </a:r>
              <a:endPara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11769" y="5301050"/>
              <a:ext cx="372502" cy="6068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sz="1100" i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Φ</a:t>
              </a:r>
              <a:endParaRPr lang="en-US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/>
                <p:cNvSpPr/>
                <p:nvPr/>
              </p:nvSpPr>
              <p:spPr>
                <a:xfrm>
                  <a:off x="8555466" y="5313516"/>
                  <a:ext cx="1166327" cy="594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Gesture prediction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𝑟𝑙</m:t>
                          </m:r>
                        </m:sub>
                      </m:sSub>
                    </m:oMath>
                  </a14:m>
                  <a:endParaRPr lang="en-US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466" y="5313516"/>
                  <a:ext cx="1166327" cy="5943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/>
            <p:cNvSpPr/>
            <p:nvPr/>
          </p:nvSpPr>
          <p:spPr>
            <a:xfrm>
              <a:off x="8555466" y="4214856"/>
              <a:ext cx="1166327" cy="594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BVP prediction</a:t>
              </a:r>
            </a:p>
          </p:txBody>
        </p:sp>
        <p:cxnSp>
          <p:nvCxnSpPr>
            <p:cNvPr id="25" name="Elbow Connector 24"/>
            <p:cNvCxnSpPr>
              <a:cxnSpLocks/>
              <a:stCxn id="7" idx="0"/>
              <a:endCxn id="14" idx="0"/>
            </p:cNvCxnSpPr>
            <p:nvPr/>
          </p:nvCxnSpPr>
          <p:spPr>
            <a:xfrm>
              <a:off x="5833188" y="3466245"/>
              <a:ext cx="869436" cy="1049254"/>
            </a:xfrm>
            <a:prstGeom prst="bentConnector3">
              <a:avLst>
                <a:gd name="adj1" fmla="val 30378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cxnSpLocks/>
              <a:stCxn id="7" idx="0"/>
              <a:endCxn id="13" idx="1"/>
            </p:cNvCxnSpPr>
            <p:nvPr/>
          </p:nvCxnSpPr>
          <p:spPr>
            <a:xfrm>
              <a:off x="5833188" y="3466245"/>
              <a:ext cx="608279" cy="2150685"/>
            </a:xfrm>
            <a:prstGeom prst="bentConnector3">
              <a:avLst>
                <a:gd name="adj1" fmla="val 43269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2"/>
              <a:endCxn id="18" idx="1"/>
            </p:cNvCxnSpPr>
            <p:nvPr/>
          </p:nvCxnSpPr>
          <p:spPr>
            <a:xfrm flipV="1">
              <a:off x="7242951" y="4512036"/>
              <a:ext cx="1312515" cy="34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13" idx="3"/>
              <a:endCxn id="15" idx="1"/>
            </p:cNvCxnSpPr>
            <p:nvPr/>
          </p:nvCxnSpPr>
          <p:spPr>
            <a:xfrm flipV="1">
              <a:off x="7504107" y="5604463"/>
              <a:ext cx="207662" cy="124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5" idx="3"/>
              <a:endCxn id="17" idx="1"/>
            </p:cNvCxnSpPr>
            <p:nvPr/>
          </p:nvCxnSpPr>
          <p:spPr>
            <a:xfrm>
              <a:off x="8084271" y="5604464"/>
              <a:ext cx="471194" cy="62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6283463" y="682670"/>
              <a:ext cx="1978089" cy="2547257"/>
            </a:xfrm>
            <a:prstGeom prst="roundRect">
              <a:avLst/>
            </a:prstGeom>
            <a:ln w="28575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41467" y="2306091"/>
              <a:ext cx="1062640" cy="6068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FCN Classifier</a:t>
              </a:r>
            </a:p>
          </p:txBody>
        </p:sp>
        <p:sp>
          <p:nvSpPr>
            <p:cNvPr id="38" name="Trapezoid 37"/>
            <p:cNvSpPr/>
            <p:nvPr/>
          </p:nvSpPr>
          <p:spPr>
            <a:xfrm rot="16200000">
              <a:off x="6395748" y="1237911"/>
              <a:ext cx="1154079" cy="540327"/>
            </a:xfrm>
            <a:prstGeom prst="trapezoid">
              <a:avLst>
                <a:gd name="adj" fmla="val 60385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 err="1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Deconv</a:t>
              </a:r>
              <a:endPara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711769" y="2293625"/>
              <a:ext cx="372502" cy="6068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l-GR" sz="1100" i="1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Φ</a:t>
              </a:r>
              <a:endParaRPr lang="en-US" sz="1100" i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/>
                <p:cNvSpPr/>
                <p:nvPr/>
              </p:nvSpPr>
              <p:spPr>
                <a:xfrm>
                  <a:off x="8555466" y="2306091"/>
                  <a:ext cx="1166327" cy="594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1100" dirty="0"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Gesture prediction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466" y="2306091"/>
                  <a:ext cx="1166327" cy="5943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/>
            <p:cNvSpPr/>
            <p:nvPr/>
          </p:nvSpPr>
          <p:spPr>
            <a:xfrm>
              <a:off x="8555466" y="1207715"/>
              <a:ext cx="1166327" cy="594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BVP prediction</a:t>
              </a:r>
            </a:p>
          </p:txBody>
        </p:sp>
        <p:cxnSp>
          <p:nvCxnSpPr>
            <p:cNvPr id="42" name="Straight Arrow Connector 41"/>
            <p:cNvCxnSpPr>
              <a:cxnSpLocks/>
              <a:stCxn id="38" idx="2"/>
            </p:cNvCxnSpPr>
            <p:nvPr/>
          </p:nvCxnSpPr>
          <p:spPr>
            <a:xfrm flipV="1">
              <a:off x="7242951" y="1504611"/>
              <a:ext cx="1312515" cy="346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3"/>
              <a:endCxn id="39" idx="1"/>
            </p:cNvCxnSpPr>
            <p:nvPr/>
          </p:nvCxnSpPr>
          <p:spPr>
            <a:xfrm flipV="1">
              <a:off x="7504107" y="2597038"/>
              <a:ext cx="207662" cy="124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9" idx="3"/>
              <a:endCxn id="40" idx="1"/>
            </p:cNvCxnSpPr>
            <p:nvPr/>
          </p:nvCxnSpPr>
          <p:spPr>
            <a:xfrm>
              <a:off x="8084271" y="2597039"/>
              <a:ext cx="471194" cy="623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3"/>
              <a:endCxn id="6" idx="1"/>
            </p:cNvCxnSpPr>
            <p:nvPr/>
          </p:nvCxnSpPr>
          <p:spPr>
            <a:xfrm>
              <a:off x="3069481" y="3453777"/>
              <a:ext cx="261155" cy="124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6" idx="3"/>
              <a:endCxn id="7" idx="2"/>
            </p:cNvCxnSpPr>
            <p:nvPr/>
          </p:nvCxnSpPr>
          <p:spPr>
            <a:xfrm>
              <a:off x="4239491" y="3466244"/>
              <a:ext cx="701042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" idx="3"/>
              <a:endCxn id="5" idx="1"/>
            </p:cNvCxnSpPr>
            <p:nvPr/>
          </p:nvCxnSpPr>
          <p:spPr>
            <a:xfrm flipV="1">
              <a:off x="1471352" y="3453777"/>
              <a:ext cx="689273" cy="12466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2" name="Elbow Connector 51"/>
            <p:cNvCxnSpPr>
              <a:stCxn id="7" idx="0"/>
              <a:endCxn id="37" idx="1"/>
            </p:cNvCxnSpPr>
            <p:nvPr/>
          </p:nvCxnSpPr>
          <p:spPr>
            <a:xfrm flipV="1">
              <a:off x="5833188" y="2609505"/>
              <a:ext cx="608279" cy="856740"/>
            </a:xfrm>
            <a:prstGeom prst="bentConnector3">
              <a:avLst>
                <a:gd name="adj1" fmla="val 43269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7" idx="0"/>
              <a:endCxn id="38" idx="0"/>
            </p:cNvCxnSpPr>
            <p:nvPr/>
          </p:nvCxnSpPr>
          <p:spPr>
            <a:xfrm flipV="1">
              <a:off x="5833188" y="1508074"/>
              <a:ext cx="869436" cy="1958171"/>
            </a:xfrm>
            <a:prstGeom prst="bentConnector3">
              <a:avLst>
                <a:gd name="adj1" fmla="val 30378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/>
                <p:cNvSpPr/>
                <p:nvPr/>
              </p:nvSpPr>
              <p:spPr>
                <a:xfrm>
                  <a:off x="9437915" y="3177552"/>
                  <a:ext cx="1912654" cy="552450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0" dirty="0"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Reward function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b="0" i="1" dirty="0" smtClean="0">
                                      <a:latin typeface="Cambria Math" panose="02040503050406030204" pitchFamily="18" charset="0"/>
                                    </a:rPr>
                                    <m:t>𝑟𝑙</m:t>
                                  </m:r>
                                </m:sub>
                              </m:sSub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a14:m>
                  <a:endParaRPr lang="en-US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915" y="3177552"/>
                  <a:ext cx="1912654" cy="5524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Elbow Connector 58"/>
            <p:cNvCxnSpPr>
              <a:stCxn id="40" idx="3"/>
              <a:endCxn id="57" idx="0"/>
            </p:cNvCxnSpPr>
            <p:nvPr/>
          </p:nvCxnSpPr>
          <p:spPr>
            <a:xfrm>
              <a:off x="9721793" y="2603272"/>
              <a:ext cx="672449" cy="574280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17" idx="3"/>
              <a:endCxn id="57" idx="2"/>
            </p:cNvCxnSpPr>
            <p:nvPr/>
          </p:nvCxnSpPr>
          <p:spPr>
            <a:xfrm flipV="1">
              <a:off x="9721793" y="3730002"/>
              <a:ext cx="672449" cy="1880695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63"/>
                <p:cNvSpPr/>
                <p:nvPr/>
              </p:nvSpPr>
              <p:spPr>
                <a:xfrm>
                  <a:off x="4397829" y="331094"/>
                  <a:ext cx="1091962" cy="35157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=[0,…,0]</m:t>
                        </m:r>
                      </m:oMath>
                    </m:oMathPara>
                  </a14:m>
                  <a:endParaRPr lang="en-US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64" name="Rectangle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829" y="331094"/>
                  <a:ext cx="1091962" cy="35157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Elbow Connector 65"/>
            <p:cNvCxnSpPr>
              <a:stCxn id="64" idx="3"/>
              <a:endCxn id="37" idx="1"/>
            </p:cNvCxnSpPr>
            <p:nvPr/>
          </p:nvCxnSpPr>
          <p:spPr>
            <a:xfrm>
              <a:off x="5489791" y="506882"/>
              <a:ext cx="951676" cy="2102623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Elbow Connector 73"/>
            <p:cNvCxnSpPr>
              <a:stCxn id="64" idx="3"/>
              <a:endCxn id="38" idx="0"/>
            </p:cNvCxnSpPr>
            <p:nvPr/>
          </p:nvCxnSpPr>
          <p:spPr>
            <a:xfrm>
              <a:off x="5489791" y="506882"/>
              <a:ext cx="1212833" cy="1001192"/>
            </a:xfrm>
            <a:prstGeom prst="bentConnector3">
              <a:avLst>
                <a:gd name="adj1" fmla="val 3931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3846986" y="7047246"/>
              <a:ext cx="1611127" cy="51614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RL Agent</a:t>
              </a:r>
            </a:p>
          </p:txBody>
        </p:sp>
        <p:cxnSp>
          <p:nvCxnSpPr>
            <p:cNvPr id="80" name="Elbow Connector 79"/>
            <p:cNvCxnSpPr>
              <a:stCxn id="57" idx="3"/>
              <a:endCxn id="78" idx="3"/>
            </p:cNvCxnSpPr>
            <p:nvPr/>
          </p:nvCxnSpPr>
          <p:spPr>
            <a:xfrm flipH="1">
              <a:off x="5458113" y="3453777"/>
              <a:ext cx="5892456" cy="3851542"/>
            </a:xfrm>
            <a:prstGeom prst="bentConnector3">
              <a:avLst>
                <a:gd name="adj1" fmla="val -388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/>
                <p:cNvSpPr/>
                <p:nvPr/>
              </p:nvSpPr>
              <p:spPr>
                <a:xfrm>
                  <a:off x="3846987" y="6132848"/>
                  <a:ext cx="1642804" cy="51614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latin typeface="Noto Sans" panose="020B0502040504020204" pitchFamily="34" charset="0"/>
                      <a:ea typeface="Noto Sans" panose="020B0502040504020204" pitchFamily="34" charset="0"/>
                      <a:cs typeface="Noto Sans" panose="020B0502040504020204" pitchFamily="34" charset="0"/>
                    </a:rPr>
                    <a:t>Domain Embedding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4" name="Rectangle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987" y="6132848"/>
                  <a:ext cx="1642804" cy="51614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Elbow Connector 87"/>
            <p:cNvCxnSpPr>
              <a:stCxn id="7" idx="0"/>
              <a:endCxn id="78" idx="3"/>
            </p:cNvCxnSpPr>
            <p:nvPr/>
          </p:nvCxnSpPr>
          <p:spPr>
            <a:xfrm flipH="1">
              <a:off x="5458113" y="3466245"/>
              <a:ext cx="375075" cy="3839074"/>
            </a:xfrm>
            <a:prstGeom prst="bentConnector3">
              <a:avLst>
                <a:gd name="adj1" fmla="val -70586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6096207" y="6601390"/>
              <a:ext cx="15397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Signal latent representation used as state observation</a:t>
              </a:r>
            </a:p>
          </p:txBody>
        </p:sp>
        <p:cxnSp>
          <p:nvCxnSpPr>
            <p:cNvPr id="94" name="Elbow Connector 93"/>
            <p:cNvCxnSpPr>
              <a:stCxn id="78" idx="1"/>
              <a:endCxn id="84" idx="1"/>
            </p:cNvCxnSpPr>
            <p:nvPr/>
          </p:nvCxnSpPr>
          <p:spPr>
            <a:xfrm rot="10800000" flipH="1">
              <a:off x="3846985" y="6390921"/>
              <a:ext cx="1" cy="914398"/>
            </a:xfrm>
            <a:prstGeom prst="bentConnector3">
              <a:avLst>
                <a:gd name="adj1" fmla="val -2286000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1815988" y="6524954"/>
              <a:ext cx="177384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RL Agent produces the </a:t>
              </a:r>
              <a:r>
                <a:rPr lang="en-US" sz="110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Domain Embedding </a:t>
              </a:r>
              <a:r>
                <a:rPr lang="en-US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as its action</a:t>
              </a:r>
            </a:p>
          </p:txBody>
        </p:sp>
        <p:cxnSp>
          <p:nvCxnSpPr>
            <p:cNvPr id="97" name="Elbow Connector 96"/>
            <p:cNvCxnSpPr>
              <a:cxnSpLocks/>
              <a:stCxn id="84" idx="3"/>
              <a:endCxn id="13" idx="1"/>
            </p:cNvCxnSpPr>
            <p:nvPr/>
          </p:nvCxnSpPr>
          <p:spPr>
            <a:xfrm flipV="1">
              <a:off x="5489791" y="5616930"/>
              <a:ext cx="951676" cy="773991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Elbow Connector 100"/>
            <p:cNvCxnSpPr>
              <a:cxnSpLocks/>
              <a:stCxn id="84" idx="3"/>
              <a:endCxn id="14" idx="0"/>
            </p:cNvCxnSpPr>
            <p:nvPr/>
          </p:nvCxnSpPr>
          <p:spPr>
            <a:xfrm flipV="1">
              <a:off x="5489791" y="4515499"/>
              <a:ext cx="1212833" cy="1875422"/>
            </a:xfrm>
            <a:prstGeom prst="bentConnector3">
              <a:avLst>
                <a:gd name="adj1" fmla="val 39311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99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Noto Sans</vt:lpstr>
      <vt:lpstr>Office Theme</vt:lpstr>
      <vt:lpstr>PowerPoint Presentation</vt:lpstr>
    </vt:vector>
  </TitlesOfParts>
  <Company>TUe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Satyawan, Yvan</dc:creator>
  <cp:lastModifiedBy>Satyawan, Yvan</cp:lastModifiedBy>
  <cp:revision>9</cp:revision>
  <dcterms:created xsi:type="dcterms:W3CDTF">2023-02-16T12:44:50Z</dcterms:created>
  <dcterms:modified xsi:type="dcterms:W3CDTF">2023-02-19T13:54:48Z</dcterms:modified>
</cp:coreProperties>
</file>