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0A8B55-AE48-4865-A8A0-813EA9D757B2}"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2593420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A8B55-AE48-4865-A8A0-813EA9D757B2}"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76022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A8B55-AE48-4865-A8A0-813EA9D757B2}"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76019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A8B55-AE48-4865-A8A0-813EA9D757B2}"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2451530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A8B55-AE48-4865-A8A0-813EA9D757B2}"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6611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A8B55-AE48-4865-A8A0-813EA9D757B2}"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4040735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A8B55-AE48-4865-A8A0-813EA9D757B2}"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4196740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A8B55-AE48-4865-A8A0-813EA9D757B2}"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3023078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A8B55-AE48-4865-A8A0-813EA9D757B2}"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4207567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A8B55-AE48-4865-A8A0-813EA9D757B2}"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1149783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0A8B55-AE48-4865-A8A0-813EA9D757B2}"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2441849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A8B55-AE48-4865-A8A0-813EA9D757B2}" type="datetimeFigureOut">
              <a:rPr lang="en-US" smtClean="0"/>
              <a:t>9/16/2022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320987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0A8B55-AE48-4865-A8A0-813EA9D757B2}" type="datetimeFigureOut">
              <a:rPr lang="en-US" smtClean="0"/>
              <a:t>9/16/2022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1139130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A8B55-AE48-4865-A8A0-813EA9D757B2}" type="datetimeFigureOut">
              <a:rPr lang="en-US" smtClean="0"/>
              <a:t>9/16/2022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3795465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0A8B55-AE48-4865-A8A0-813EA9D757B2}"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25304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0A8B55-AE48-4865-A8A0-813EA9D757B2}"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1930144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0A8B55-AE48-4865-A8A0-813EA9D757B2}" type="datetimeFigureOut">
              <a:rPr lang="en-US" smtClean="0"/>
              <a:t>9/16/2022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EE0643-62F5-4332-87F3-4C1C66A61E94}" type="slidenum">
              <a:rPr lang="en-US" smtClean="0"/>
              <a:t>‹#›</a:t>
            </a:fld>
            <a:endParaRPr lang="en-US"/>
          </a:p>
        </p:txBody>
      </p:sp>
    </p:spTree>
    <p:extLst>
      <p:ext uri="{BB962C8B-B14F-4D97-AF65-F5344CB8AC3E}">
        <p14:creationId xmlns:p14="http://schemas.microsoft.com/office/powerpoint/2010/main" val="1058349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0E18-CFCC-7A64-1776-491C582341BC}"/>
              </a:ext>
            </a:extLst>
          </p:cNvPr>
          <p:cNvSpPr>
            <a:spLocks noGrp="1"/>
          </p:cNvSpPr>
          <p:nvPr>
            <p:ph type="ctrTitle"/>
          </p:nvPr>
        </p:nvSpPr>
        <p:spPr>
          <a:xfrm>
            <a:off x="2030849" y="611245"/>
            <a:ext cx="7766936" cy="1646302"/>
          </a:xfrm>
        </p:spPr>
        <p:txBody>
          <a:bodyPr/>
          <a:lstStyle/>
          <a:p>
            <a:pPr algn="ctr"/>
            <a:r>
              <a:rPr lang="en-US" dirty="0"/>
              <a:t>MACHINE LEARNING </a:t>
            </a:r>
          </a:p>
        </p:txBody>
      </p:sp>
      <p:sp>
        <p:nvSpPr>
          <p:cNvPr id="3" name="Subtitle 2">
            <a:extLst>
              <a:ext uri="{FF2B5EF4-FFF2-40B4-BE49-F238E27FC236}">
                <a16:creationId xmlns:a16="http://schemas.microsoft.com/office/drawing/2014/main" id="{2A4FAB7A-BA3A-91F4-2D6F-5CB1E160A478}"/>
              </a:ext>
            </a:extLst>
          </p:cNvPr>
          <p:cNvSpPr>
            <a:spLocks noGrp="1"/>
          </p:cNvSpPr>
          <p:nvPr>
            <p:ph type="subTitle" idx="1"/>
          </p:nvPr>
        </p:nvSpPr>
        <p:spPr>
          <a:xfrm>
            <a:off x="2030849" y="2772448"/>
            <a:ext cx="7766936" cy="1096899"/>
          </a:xfrm>
        </p:spPr>
        <p:txBody>
          <a:bodyPr>
            <a:normAutofit/>
          </a:bodyPr>
          <a:lstStyle/>
          <a:p>
            <a:pPr algn="ctr"/>
            <a:r>
              <a:rPr lang="en-US" sz="3600" dirty="0"/>
              <a:t>ASSIGNMENT</a:t>
            </a:r>
          </a:p>
        </p:txBody>
      </p:sp>
      <p:sp>
        <p:nvSpPr>
          <p:cNvPr id="4" name="TextBox 3">
            <a:extLst>
              <a:ext uri="{FF2B5EF4-FFF2-40B4-BE49-F238E27FC236}">
                <a16:creationId xmlns:a16="http://schemas.microsoft.com/office/drawing/2014/main" id="{31FEC914-83E1-9DC4-A0FF-C17444B20134}"/>
              </a:ext>
            </a:extLst>
          </p:cNvPr>
          <p:cNvSpPr txBox="1"/>
          <p:nvPr/>
        </p:nvSpPr>
        <p:spPr>
          <a:xfrm>
            <a:off x="6525087" y="4125498"/>
            <a:ext cx="2858610" cy="1200329"/>
          </a:xfrm>
          <a:prstGeom prst="rect">
            <a:avLst/>
          </a:prstGeom>
          <a:noFill/>
        </p:spPr>
        <p:txBody>
          <a:bodyPr wrap="square" rtlCol="0">
            <a:spAutoFit/>
          </a:bodyPr>
          <a:lstStyle/>
          <a:p>
            <a:r>
              <a:rPr lang="en-US" dirty="0"/>
              <a:t>Submitted By:</a:t>
            </a:r>
          </a:p>
          <a:p>
            <a:r>
              <a:rPr lang="en-US" dirty="0"/>
              <a:t>    Divya Solanki</a:t>
            </a:r>
          </a:p>
          <a:p>
            <a:r>
              <a:rPr lang="en-US" dirty="0"/>
              <a:t>    Vandana Yadav</a:t>
            </a:r>
          </a:p>
          <a:p>
            <a:endParaRPr lang="en-US" dirty="0"/>
          </a:p>
        </p:txBody>
      </p:sp>
    </p:spTree>
    <p:extLst>
      <p:ext uri="{BB962C8B-B14F-4D97-AF65-F5344CB8AC3E}">
        <p14:creationId xmlns:p14="http://schemas.microsoft.com/office/powerpoint/2010/main" val="152349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9D2C-E072-9283-CADB-125386E1494A}"/>
              </a:ext>
            </a:extLst>
          </p:cNvPr>
          <p:cNvSpPr>
            <a:spLocks noGrp="1"/>
          </p:cNvSpPr>
          <p:nvPr>
            <p:ph type="ctrTitle"/>
          </p:nvPr>
        </p:nvSpPr>
        <p:spPr>
          <a:xfrm>
            <a:off x="1373902" y="708900"/>
            <a:ext cx="7766936" cy="1646302"/>
          </a:xfrm>
        </p:spPr>
        <p:txBody>
          <a:bodyPr/>
          <a:lstStyle/>
          <a:p>
            <a:pPr algn="ctr"/>
            <a:r>
              <a:rPr lang="en-US" dirty="0"/>
              <a:t>Background and Problem Definition</a:t>
            </a:r>
          </a:p>
        </p:txBody>
      </p:sp>
      <p:sp>
        <p:nvSpPr>
          <p:cNvPr id="3" name="Subtitle 2">
            <a:extLst>
              <a:ext uri="{FF2B5EF4-FFF2-40B4-BE49-F238E27FC236}">
                <a16:creationId xmlns:a16="http://schemas.microsoft.com/office/drawing/2014/main" id="{4294BD64-FB76-FC97-0922-89A399FB967A}"/>
              </a:ext>
            </a:extLst>
          </p:cNvPr>
          <p:cNvSpPr>
            <a:spLocks noGrp="1"/>
          </p:cNvSpPr>
          <p:nvPr>
            <p:ph type="subTitle" idx="1"/>
          </p:nvPr>
        </p:nvSpPr>
        <p:spPr>
          <a:xfrm>
            <a:off x="1507067" y="2880550"/>
            <a:ext cx="7766936" cy="2730137"/>
          </a:xfrm>
        </p:spPr>
        <p:txBody>
          <a:bodyPr>
            <a:normAutofit fontScale="92500" lnSpcReduction="20000"/>
          </a:bodyPr>
          <a:lstStyle/>
          <a:p>
            <a:pPr algn="ctr"/>
            <a:r>
              <a:rPr lang="en-US" dirty="0"/>
              <a:t>1. The issue of pollution in urban cities is a major problem these days especially in cities like the New Delhi is detected with more number of toxic gases in air, which has deduced the air quality of New Delhi. Thus, predictive analytics play a significant role in predicting the future instances of air quality based on the historical data. Forecasting the air quality of these cities is mandatory to overcome its consequences. Several machines learning algorithm is widely used these days to predict the future instances. Such as random forest, support vector machine, regression, classification, and so on. Main pollutants which present in the air are PM2.5, PM10, CO, NO2, SO2 and O3. In this paper we have focused mainly on data set of New Delhi for predicting ambient air pollution and quality using several machines learning algorithm.</a:t>
            </a:r>
          </a:p>
        </p:txBody>
      </p:sp>
    </p:spTree>
    <p:extLst>
      <p:ext uri="{BB962C8B-B14F-4D97-AF65-F5344CB8AC3E}">
        <p14:creationId xmlns:p14="http://schemas.microsoft.com/office/powerpoint/2010/main" val="2638793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29A9-A048-D370-2DD2-916AA78ACD6F}"/>
              </a:ext>
            </a:extLst>
          </p:cNvPr>
          <p:cNvSpPr>
            <a:spLocks noGrp="1"/>
          </p:cNvSpPr>
          <p:nvPr>
            <p:ph type="title"/>
          </p:nvPr>
        </p:nvSpPr>
        <p:spPr/>
        <p:txBody>
          <a:bodyPr/>
          <a:lstStyle/>
          <a:p>
            <a:r>
              <a:rPr lang="en-US" dirty="0"/>
              <a:t>Problem Domain</a:t>
            </a:r>
          </a:p>
        </p:txBody>
      </p:sp>
      <p:sp>
        <p:nvSpPr>
          <p:cNvPr id="3" name="Content Placeholder 2">
            <a:extLst>
              <a:ext uri="{FF2B5EF4-FFF2-40B4-BE49-F238E27FC236}">
                <a16:creationId xmlns:a16="http://schemas.microsoft.com/office/drawing/2014/main" id="{8978B648-779A-0926-A401-4BCA4357252F}"/>
              </a:ext>
            </a:extLst>
          </p:cNvPr>
          <p:cNvSpPr>
            <a:spLocks noGrp="1"/>
          </p:cNvSpPr>
          <p:nvPr>
            <p:ph idx="1"/>
          </p:nvPr>
        </p:nvSpPr>
        <p:spPr>
          <a:xfrm>
            <a:off x="677334" y="1677881"/>
            <a:ext cx="8596668" cy="4363482"/>
          </a:xfrm>
        </p:spPr>
        <p:txBody>
          <a:bodyPr>
            <a:normAutofit fontScale="85000" lnSpcReduction="10000"/>
          </a:bodyPr>
          <a:lstStyle/>
          <a:p>
            <a:pPr marL="0" indent="0">
              <a:buNone/>
            </a:pPr>
            <a:r>
              <a:rPr lang="en-US" dirty="0"/>
              <a:t>                                                                                                                                                                                                            Air is a mixture of various organic gases necessary to maintain life. However, many factors such as deforestation, modernization, industrialization, vehicle emissions and super population explosion contributes to polluting the air by destroying various harmful gases such as air Nitrogen dioxide (NO2), sulfur dioxide (SO2), lead (Pb), carbon monoxide (CO), ozone (O3). Many factors contribute to pollution including straw which burns with hazardous particles Such as PM2.5 and PM10. These particles are mainly Composed of small solid and liquid particles suspended in air with various chemical structures including some organic compounds like S02-4, NO3 - etc. The main and most dangerous component of these pollutants particles are PM2.5 particles, as the name itself suggests. Atmospheric particles (PM) less than 2.5 μm, about 3% of the diameter of a human hair. Concentrations of PM2.5 it is measured in </a:t>
            </a:r>
            <a:r>
              <a:rPr lang="en-US" dirty="0" err="1"/>
              <a:t>μg</a:t>
            </a:r>
            <a:r>
              <a:rPr lang="en-US" dirty="0"/>
              <a:t>/m3. These particles are very dangerous for health and can easily penetrate deep into the lungs, irritate and corrode the alveolar wall and, as a result, compromise lung functions. The negative effect of PM2.5 is not limited only to asthma, Inflammation, impaired lung function, various diseases but can also cause cancer. These fine particles, if penetration into the lung may supplement the severity of COVID-19 infection because the new coronavirus also attacks the respiratory system. If the concentration of these polluting particles is </a:t>
            </a:r>
            <a:r>
              <a:rPr lang="en-US" dirty="0" err="1"/>
              <a:t>veryhigh</a:t>
            </a:r>
            <a:r>
              <a:rPr lang="en-US" dirty="0"/>
              <a:t>, environment severely affects our health and can cause death or Problems in a short period of time. Studies have established it particulate matter also affects human health at the genetic level.</a:t>
            </a:r>
          </a:p>
        </p:txBody>
      </p:sp>
    </p:spTree>
    <p:extLst>
      <p:ext uri="{BB962C8B-B14F-4D97-AF65-F5344CB8AC3E}">
        <p14:creationId xmlns:p14="http://schemas.microsoft.com/office/powerpoint/2010/main" val="1004979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95D96-E4BE-7FF8-2D80-410A4D7DAA23}"/>
              </a:ext>
            </a:extLst>
          </p:cNvPr>
          <p:cNvSpPr>
            <a:spLocks noGrp="1"/>
          </p:cNvSpPr>
          <p:nvPr>
            <p:ph type="ctrTitle"/>
          </p:nvPr>
        </p:nvSpPr>
        <p:spPr>
          <a:xfrm>
            <a:off x="1311759" y="815431"/>
            <a:ext cx="7766936" cy="1646302"/>
          </a:xfrm>
        </p:spPr>
        <p:txBody>
          <a:bodyPr/>
          <a:lstStyle/>
          <a:p>
            <a:endParaRPr lang="en-US" dirty="0"/>
          </a:p>
        </p:txBody>
      </p:sp>
      <p:sp>
        <p:nvSpPr>
          <p:cNvPr id="3" name="Subtitle 2">
            <a:extLst>
              <a:ext uri="{FF2B5EF4-FFF2-40B4-BE49-F238E27FC236}">
                <a16:creationId xmlns:a16="http://schemas.microsoft.com/office/drawing/2014/main" id="{8F484BD4-3137-8BC7-A250-16782B5B022C}"/>
              </a:ext>
            </a:extLst>
          </p:cNvPr>
          <p:cNvSpPr>
            <a:spLocks noGrp="1"/>
          </p:cNvSpPr>
          <p:nvPr>
            <p:ph type="subTitle" idx="1"/>
          </p:nvPr>
        </p:nvSpPr>
        <p:spPr>
          <a:xfrm>
            <a:off x="1311759" y="2587587"/>
            <a:ext cx="7766936" cy="1096899"/>
          </a:xfrm>
        </p:spPr>
        <p:txBody>
          <a:bodyPr/>
          <a:lstStyle/>
          <a:p>
            <a:endParaRPr lang="en-US" dirty="0"/>
          </a:p>
        </p:txBody>
      </p:sp>
    </p:spTree>
    <p:extLst>
      <p:ext uri="{BB962C8B-B14F-4D97-AF65-F5344CB8AC3E}">
        <p14:creationId xmlns:p14="http://schemas.microsoft.com/office/powerpoint/2010/main" val="2252433054"/>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TotalTime>
  <Words>469</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MACHINE LEARNING </vt:lpstr>
      <vt:lpstr>Background and Problem Definition</vt:lpstr>
      <vt:lpstr>Problem Domain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Vandana Yadav</dc:creator>
  <cp:lastModifiedBy>Vandana Yadav</cp:lastModifiedBy>
  <cp:revision>1</cp:revision>
  <dcterms:created xsi:type="dcterms:W3CDTF">2022-09-16T16:10:03Z</dcterms:created>
  <dcterms:modified xsi:type="dcterms:W3CDTF">2022-09-16T16:52:04Z</dcterms:modified>
</cp:coreProperties>
</file>