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662-6C95-0647-B4AA-797A63D638C0}" type="datetimeFigureOut">
              <a:rPr lang="en-US" smtClean="0"/>
              <a:t>09/05/15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A662-6C95-0647-B4AA-797A63D638C0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E313-C086-5B4B-821C-8F8AF24A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5" y="743062"/>
            <a:ext cx="8449444" cy="15675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376" y="3200926"/>
            <a:ext cx="854670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imes New Roman"/>
                <a:cs typeface="Times New Roman"/>
              </a:rPr>
              <a:t>Screencasts</a:t>
            </a:r>
          </a:p>
          <a:p>
            <a:pPr algn="ctr"/>
            <a:endParaRPr lang="en-US" sz="4000" dirty="0" smtClean="0">
              <a:latin typeface="Times New Roman"/>
              <a:cs typeface="Times New Roman"/>
            </a:endParaRPr>
          </a:p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Advanced Outside-In TDD</a:t>
            </a:r>
            <a:endParaRPr lang="en-US" sz="6000" dirty="0" smtClean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5884" y="5388895"/>
            <a:ext cx="212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 @sandromancuso</a:t>
            </a:r>
          </a:p>
        </p:txBody>
      </p:sp>
    </p:spTree>
    <p:extLst>
      <p:ext uri="{BB962C8B-B14F-4D97-AF65-F5344CB8AC3E}">
        <p14:creationId xmlns:p14="http://schemas.microsoft.com/office/powerpoint/2010/main" val="188981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683" y="358948"/>
            <a:ext cx="869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/>
                <a:cs typeface="Times New Roman"/>
              </a:rPr>
              <a:t>How do </a:t>
            </a:r>
            <a:r>
              <a:rPr lang="en-US" sz="5400" i="1" dirty="0" smtClean="0">
                <a:latin typeface="Times New Roman"/>
                <a:cs typeface="Times New Roman"/>
              </a:rPr>
              <a:t>I</a:t>
            </a:r>
            <a:r>
              <a:rPr lang="en-US" sz="5400" dirty="0" smtClean="0">
                <a:latin typeface="Times New Roman"/>
                <a:cs typeface="Times New Roman"/>
              </a:rPr>
              <a:t> do Outside-In TDD?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683" y="2388392"/>
            <a:ext cx="8699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This video is not for beginners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video assumes you are very experienced with mocks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video expects that you have a reasonable understanding of software 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way I code in this video is the way I normally code, but not the way I normally teach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7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7413" y="489476"/>
            <a:ext cx="8131069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Helvetica Neue"/>
                <a:cs typeface="Helvetica Neue"/>
              </a:rPr>
              <a:t>Problem </a:t>
            </a:r>
            <a:r>
              <a:rPr lang="en-US" sz="2200" b="1" dirty="0">
                <a:latin typeface="Helvetica Neue"/>
                <a:cs typeface="Helvetica Neue"/>
              </a:rPr>
              <a:t>description - Bank kata</a:t>
            </a:r>
            <a:br>
              <a:rPr lang="en-US" sz="2200" b="1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> 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>Create a simple bank application with the following features: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/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i="1" dirty="0">
                <a:latin typeface="Helvetica Neue"/>
                <a:cs typeface="Helvetica Neue"/>
              </a:rPr>
              <a:t>     - Deposit into Account</a:t>
            </a:r>
            <a:br>
              <a:rPr lang="en-US" sz="2200" i="1" dirty="0">
                <a:latin typeface="Helvetica Neue"/>
                <a:cs typeface="Helvetica Neue"/>
              </a:rPr>
            </a:br>
            <a:r>
              <a:rPr lang="en-US" sz="2200" i="1" dirty="0">
                <a:latin typeface="Helvetica Neue"/>
                <a:cs typeface="Helvetica Neue"/>
              </a:rPr>
              <a:t>     - Withdraw from an Account</a:t>
            </a:r>
            <a:br>
              <a:rPr lang="en-US" sz="2200" i="1" dirty="0">
                <a:latin typeface="Helvetica Neue"/>
                <a:cs typeface="Helvetica Neue"/>
              </a:rPr>
            </a:br>
            <a:r>
              <a:rPr lang="en-US" sz="2200" i="1" dirty="0">
                <a:latin typeface="Helvetica Neue"/>
                <a:cs typeface="Helvetica Neue"/>
              </a:rPr>
              <a:t>     - Print a bank statement to the console</a:t>
            </a:r>
            <a:br>
              <a:rPr lang="en-US" sz="2200" i="1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> 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b="1" dirty="0" smtClean="0">
                <a:latin typeface="Helvetica Neue"/>
                <a:cs typeface="Helvetica Neue"/>
              </a:rPr>
              <a:t>Acceptance </a:t>
            </a:r>
            <a:r>
              <a:rPr lang="en-US" sz="2200" b="1" dirty="0">
                <a:latin typeface="Helvetica Neue"/>
                <a:cs typeface="Helvetica Neue"/>
              </a:rPr>
              <a:t>criteria</a:t>
            </a:r>
            <a:br>
              <a:rPr lang="en-US" sz="2200" b="1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/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>Statement should have transactions in the following format: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/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Courier New"/>
                <a:cs typeface="Courier New"/>
              </a:rPr>
              <a:t>&gt;	DATE </a:t>
            </a:r>
            <a:r>
              <a:rPr lang="en-US" sz="2200" dirty="0" smtClean="0">
                <a:latin typeface="Courier New"/>
                <a:cs typeface="Courier New"/>
              </a:rPr>
              <a:t>      | </a:t>
            </a:r>
            <a:r>
              <a:rPr lang="en-US" sz="2200" dirty="0">
                <a:latin typeface="Courier New"/>
                <a:cs typeface="Courier New"/>
              </a:rPr>
              <a:t>AMOUNT </a:t>
            </a:r>
            <a:r>
              <a:rPr lang="en-US" sz="2200" dirty="0" smtClean="0">
                <a:latin typeface="Courier New"/>
                <a:cs typeface="Courier New"/>
              </a:rPr>
              <a:t> | </a:t>
            </a:r>
            <a:r>
              <a:rPr lang="en-US" sz="2200" dirty="0">
                <a:latin typeface="Courier New"/>
                <a:cs typeface="Courier New"/>
              </a:rPr>
              <a:t>BALANCE</a:t>
            </a:r>
            <a:br>
              <a:rPr lang="en-US" sz="2200" dirty="0">
                <a:latin typeface="Courier New"/>
                <a:cs typeface="Courier New"/>
              </a:rPr>
            </a:br>
            <a:r>
              <a:rPr lang="en-US" sz="2200" dirty="0">
                <a:latin typeface="Courier New"/>
                <a:cs typeface="Courier New"/>
              </a:rPr>
              <a:t>&gt;	10/04/2014 | 500.00 </a:t>
            </a:r>
            <a:r>
              <a:rPr lang="en-US" sz="2200" dirty="0" smtClean="0">
                <a:latin typeface="Courier New"/>
                <a:cs typeface="Courier New"/>
              </a:rPr>
              <a:t> | </a:t>
            </a:r>
            <a:r>
              <a:rPr lang="en-US" sz="2200" dirty="0">
                <a:latin typeface="Courier New"/>
                <a:cs typeface="Courier New"/>
              </a:rPr>
              <a:t>1400.00</a:t>
            </a:r>
            <a:br>
              <a:rPr lang="en-US" sz="2200" dirty="0">
                <a:latin typeface="Courier New"/>
                <a:cs typeface="Courier New"/>
              </a:rPr>
            </a:br>
            <a:r>
              <a:rPr lang="en-US" sz="2200" dirty="0">
                <a:latin typeface="Courier New"/>
                <a:cs typeface="Courier New"/>
              </a:rPr>
              <a:t>&gt;	02/04/2014 | -100.00 | 900.00</a:t>
            </a:r>
            <a:br>
              <a:rPr lang="en-US" sz="2200" dirty="0">
                <a:latin typeface="Courier New"/>
                <a:cs typeface="Courier New"/>
              </a:rPr>
            </a:br>
            <a:r>
              <a:rPr lang="en-US" sz="2200" dirty="0">
                <a:latin typeface="Courier New"/>
                <a:cs typeface="Courier New"/>
              </a:rPr>
              <a:t>&gt;	01/04/2014 | 1000.00 | 1000.00</a:t>
            </a:r>
          </a:p>
        </p:txBody>
      </p:sp>
    </p:spTree>
    <p:extLst>
      <p:ext uri="{BB962C8B-B14F-4D97-AF65-F5344CB8AC3E}">
        <p14:creationId xmlns:p14="http://schemas.microsoft.com/office/powerpoint/2010/main" val="32553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633" y="566034"/>
            <a:ext cx="7744531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Starting </a:t>
            </a:r>
            <a:r>
              <a:rPr lang="en-US" sz="2400" b="1" dirty="0"/>
              <a:t>point and constraints</a:t>
            </a:r>
            <a:br>
              <a:rPr lang="en-US" sz="2400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1. Start </a:t>
            </a:r>
            <a:r>
              <a:rPr lang="en-US" sz="2000" dirty="0"/>
              <a:t>with a class the following structure:</a:t>
            </a:r>
            <a:br>
              <a:rPr lang="en-US" sz="20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public class Account 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    public void deposit(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amount);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    public void withdrawal(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amount);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    public void </a:t>
            </a:r>
            <a:r>
              <a:rPr lang="en-US" dirty="0" err="1">
                <a:latin typeface="Courier New"/>
                <a:cs typeface="Courier New"/>
              </a:rPr>
              <a:t>printStatement</a:t>
            </a:r>
            <a:r>
              <a:rPr lang="en-US" dirty="0">
                <a:latin typeface="Courier New"/>
                <a:cs typeface="Courier New"/>
              </a:rPr>
              <a:t>();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}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sz="2000" dirty="0" smtClean="0">
                <a:cs typeface="Courier New"/>
              </a:rPr>
              <a:t>2. </a:t>
            </a:r>
            <a:r>
              <a:rPr lang="en-US" sz="2000" dirty="0" smtClean="0"/>
              <a:t>You </a:t>
            </a:r>
            <a:r>
              <a:rPr lang="en-US" sz="2000" dirty="0"/>
              <a:t>are not allowed to add any other public method to this class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3. Use Strings and Integers for dates and amounts (keep it simple)</a:t>
            </a:r>
          </a:p>
          <a:p>
            <a:endParaRPr lang="en-US" sz="2000" dirty="0"/>
          </a:p>
          <a:p>
            <a:r>
              <a:rPr lang="en-US" sz="2000" dirty="0" smtClean="0"/>
              <a:t>4. Don’t worry about spacing in the statement printed on the console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0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Mancuso</dc:creator>
  <cp:lastModifiedBy>Sandro Mancuso</cp:lastModifiedBy>
  <cp:revision>10</cp:revision>
  <dcterms:created xsi:type="dcterms:W3CDTF">2015-05-08T22:59:38Z</dcterms:created>
  <dcterms:modified xsi:type="dcterms:W3CDTF">2015-05-08T23:30:41Z</dcterms:modified>
</cp:coreProperties>
</file>