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73" r:id="rId4"/>
    <p:sldId id="272" r:id="rId5"/>
    <p:sldId id="271" r:id="rId6"/>
    <p:sldId id="274" r:id="rId7"/>
    <p:sldId id="260" r:id="rId8"/>
    <p:sldId id="261" r:id="rId9"/>
    <p:sldId id="262" r:id="rId10"/>
    <p:sldId id="263" r:id="rId11"/>
    <p:sldId id="269" r:id="rId12"/>
    <p:sldId id="266" r:id="rId13"/>
    <p:sldId id="267" r:id="rId14"/>
    <p:sldId id="268" r:id="rId15"/>
    <p:sldId id="264" r:id="rId16"/>
    <p:sldId id="26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0D0D0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5" autoAdjust="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i Van Laere" userId="b1970344f4428072" providerId="LiveId" clId="{A4F42715-DFF1-42FC-B685-707035EF5853}"/>
    <pc:docChg chg="custSel addSld modSld modMainMaster">
      <pc:chgData name="Yari Van Laere" userId="b1970344f4428072" providerId="LiveId" clId="{A4F42715-DFF1-42FC-B685-707035EF5853}" dt="2022-06-19T11:11:33.667" v="485" actId="1076"/>
      <pc:docMkLst>
        <pc:docMk/>
      </pc:docMkLst>
      <pc:sldChg chg="new">
        <pc:chgData name="Yari Van Laere" userId="b1970344f4428072" providerId="LiveId" clId="{A4F42715-DFF1-42FC-B685-707035EF5853}" dt="2022-06-19T10:56:26.980" v="2" actId="680"/>
        <pc:sldMkLst>
          <pc:docMk/>
          <pc:sldMk cId="198035342" sldId="256"/>
        </pc:sldMkLst>
      </pc:sldChg>
      <pc:sldChg chg="modSp new mod">
        <pc:chgData name="Yari Van Laere" userId="b1970344f4428072" providerId="LiveId" clId="{A4F42715-DFF1-42FC-B685-707035EF5853}" dt="2022-06-19T10:56:52.820" v="45" actId="20577"/>
        <pc:sldMkLst>
          <pc:docMk/>
          <pc:sldMk cId="822974011" sldId="257"/>
        </pc:sldMkLst>
        <pc:spChg chg="mod">
          <ac:chgData name="Yari Van Laere" userId="b1970344f4428072" providerId="LiveId" clId="{A4F42715-DFF1-42FC-B685-707035EF5853}" dt="2022-06-19T10:56:40.486" v="14" actId="20577"/>
          <ac:spMkLst>
            <pc:docMk/>
            <pc:sldMk cId="822974011" sldId="257"/>
            <ac:spMk id="2" creationId="{931BCE29-87CE-39B4-9C14-FC37B2FAF69C}"/>
          </ac:spMkLst>
        </pc:spChg>
        <pc:spChg chg="mod">
          <ac:chgData name="Yari Van Laere" userId="b1970344f4428072" providerId="LiveId" clId="{A4F42715-DFF1-42FC-B685-707035EF5853}" dt="2022-06-19T10:56:52.820" v="45" actId="20577"/>
          <ac:spMkLst>
            <pc:docMk/>
            <pc:sldMk cId="822974011" sldId="257"/>
            <ac:spMk id="3" creationId="{4ED2592D-77A3-2D95-72F8-BBB94F08F484}"/>
          </ac:spMkLst>
        </pc:spChg>
      </pc:sldChg>
      <pc:sldChg chg="addSp modSp new mod">
        <pc:chgData name="Yari Van Laere" userId="b1970344f4428072" providerId="LiveId" clId="{A4F42715-DFF1-42FC-B685-707035EF5853}" dt="2022-06-19T11:00:46.592" v="72" actId="1076"/>
        <pc:sldMkLst>
          <pc:docMk/>
          <pc:sldMk cId="1656064058" sldId="258"/>
        </pc:sldMkLst>
        <pc:spChg chg="mod">
          <ac:chgData name="Yari Van Laere" userId="b1970344f4428072" providerId="LiveId" clId="{A4F42715-DFF1-42FC-B685-707035EF5853}" dt="2022-06-19T11:00:13.242" v="60" actId="20577"/>
          <ac:spMkLst>
            <pc:docMk/>
            <pc:sldMk cId="1656064058" sldId="258"/>
            <ac:spMk id="2" creationId="{FC2B34A9-8C48-A345-DA3D-E7E03450BFEB}"/>
          </ac:spMkLst>
        </pc:spChg>
        <pc:picChg chg="add mod">
          <ac:chgData name="Yari Van Laere" userId="b1970344f4428072" providerId="LiveId" clId="{A4F42715-DFF1-42FC-B685-707035EF5853}" dt="2022-06-19T11:00:46.592" v="72" actId="1076"/>
          <ac:picMkLst>
            <pc:docMk/>
            <pc:sldMk cId="1656064058" sldId="258"/>
            <ac:picMk id="5" creationId="{E2B0B326-C08E-E833-C2DD-C74B5B9CAA41}"/>
          </ac:picMkLst>
        </pc:picChg>
        <pc:picChg chg="add mod">
          <ac:chgData name="Yari Van Laere" userId="b1970344f4428072" providerId="LiveId" clId="{A4F42715-DFF1-42FC-B685-707035EF5853}" dt="2022-06-19T11:00:41.978" v="70" actId="1076"/>
          <ac:picMkLst>
            <pc:docMk/>
            <pc:sldMk cId="1656064058" sldId="258"/>
            <ac:picMk id="7" creationId="{32B915D2-BAC0-BFE5-BFAC-67D35A3F1A86}"/>
          </ac:picMkLst>
        </pc:picChg>
      </pc:sldChg>
      <pc:sldChg chg="new">
        <pc:chgData name="Yari Van Laere" userId="b1970344f4428072" providerId="LiveId" clId="{A4F42715-DFF1-42FC-B685-707035EF5853}" dt="2022-06-19T10:57:10.972" v="47" actId="680"/>
        <pc:sldMkLst>
          <pc:docMk/>
          <pc:sldMk cId="3441087673" sldId="259"/>
        </pc:sldMkLst>
      </pc:sldChg>
      <pc:sldChg chg="addSp modSp new mod">
        <pc:chgData name="Yari Van Laere" userId="b1970344f4428072" providerId="LiveId" clId="{A4F42715-DFF1-42FC-B685-707035EF5853}" dt="2022-06-19T11:02:00.804" v="129" actId="1036"/>
        <pc:sldMkLst>
          <pc:docMk/>
          <pc:sldMk cId="3221247948" sldId="260"/>
        </pc:sldMkLst>
        <pc:spChg chg="mod">
          <ac:chgData name="Yari Van Laere" userId="b1970344f4428072" providerId="LiveId" clId="{A4F42715-DFF1-42FC-B685-707035EF5853}" dt="2022-06-19T11:01:18.306" v="94" actId="20577"/>
          <ac:spMkLst>
            <pc:docMk/>
            <pc:sldMk cId="3221247948" sldId="260"/>
            <ac:spMk id="2" creationId="{0541C543-D361-7AC4-6768-08DC28C93612}"/>
          </ac:spMkLst>
        </pc:spChg>
        <pc:picChg chg="add mod">
          <ac:chgData name="Yari Van Laere" userId="b1970344f4428072" providerId="LiveId" clId="{A4F42715-DFF1-42FC-B685-707035EF5853}" dt="2022-06-19T11:02:00.804" v="129" actId="1036"/>
          <ac:picMkLst>
            <pc:docMk/>
            <pc:sldMk cId="3221247948" sldId="260"/>
            <ac:picMk id="5" creationId="{0DF49F02-8FE1-1095-FC38-5DE5E69BD75C}"/>
          </ac:picMkLst>
        </pc:picChg>
        <pc:picChg chg="add mod">
          <ac:chgData name="Yari Van Laere" userId="b1970344f4428072" providerId="LiveId" clId="{A4F42715-DFF1-42FC-B685-707035EF5853}" dt="2022-06-19T11:01:59.161" v="119" actId="1036"/>
          <ac:picMkLst>
            <pc:docMk/>
            <pc:sldMk cId="3221247948" sldId="260"/>
            <ac:picMk id="7" creationId="{0BA543A1-5BFF-3E20-869C-95FC40552782}"/>
          </ac:picMkLst>
        </pc:picChg>
      </pc:sldChg>
      <pc:sldChg chg="addSp delSp modSp new mod">
        <pc:chgData name="Yari Van Laere" userId="b1970344f4428072" providerId="LiveId" clId="{A4F42715-DFF1-42FC-B685-707035EF5853}" dt="2022-06-19T11:03:36.029" v="172" actId="1076"/>
        <pc:sldMkLst>
          <pc:docMk/>
          <pc:sldMk cId="1387879469" sldId="261"/>
        </pc:sldMkLst>
        <pc:spChg chg="mod">
          <ac:chgData name="Yari Van Laere" userId="b1970344f4428072" providerId="LiveId" clId="{A4F42715-DFF1-42FC-B685-707035EF5853}" dt="2022-06-19T11:03:04.995" v="164" actId="20577"/>
          <ac:spMkLst>
            <pc:docMk/>
            <pc:sldMk cId="1387879469" sldId="261"/>
            <ac:spMk id="2" creationId="{750D7A5D-97F0-DFE5-9F87-2D8F35F216FB}"/>
          </ac:spMkLst>
        </pc:spChg>
        <pc:spChg chg="del">
          <ac:chgData name="Yari Van Laere" userId="b1970344f4428072" providerId="LiveId" clId="{A4F42715-DFF1-42FC-B685-707035EF5853}" dt="2022-06-19T11:03:24.332" v="168" actId="22"/>
          <ac:spMkLst>
            <pc:docMk/>
            <pc:sldMk cId="1387879469" sldId="261"/>
            <ac:spMk id="3" creationId="{04A7C8B8-B87A-7AE1-38CA-0DD5AF8CB33D}"/>
          </ac:spMkLst>
        </pc:spChg>
        <pc:picChg chg="add mod">
          <ac:chgData name="Yari Van Laere" userId="b1970344f4428072" providerId="LiveId" clId="{A4F42715-DFF1-42FC-B685-707035EF5853}" dt="2022-06-19T11:03:09.963" v="167" actId="1076"/>
          <ac:picMkLst>
            <pc:docMk/>
            <pc:sldMk cId="1387879469" sldId="261"/>
            <ac:picMk id="5" creationId="{C23136FD-7349-3A2B-8DA7-804E8B26C7FA}"/>
          </ac:picMkLst>
        </pc:picChg>
        <pc:picChg chg="add mod ord">
          <ac:chgData name="Yari Van Laere" userId="b1970344f4428072" providerId="LiveId" clId="{A4F42715-DFF1-42FC-B685-707035EF5853}" dt="2022-06-19T11:03:36.029" v="172" actId="1076"/>
          <ac:picMkLst>
            <pc:docMk/>
            <pc:sldMk cId="1387879469" sldId="261"/>
            <ac:picMk id="7" creationId="{40CFDE47-5612-8654-D89B-326E619593C5}"/>
          </ac:picMkLst>
        </pc:picChg>
      </pc:sldChg>
      <pc:sldChg chg="addSp modSp new mod">
        <pc:chgData name="Yari Van Laere" userId="b1970344f4428072" providerId="LiveId" clId="{A4F42715-DFF1-42FC-B685-707035EF5853}" dt="2022-06-19T11:05:21.718" v="223" actId="1076"/>
        <pc:sldMkLst>
          <pc:docMk/>
          <pc:sldMk cId="2517917068" sldId="262"/>
        </pc:sldMkLst>
        <pc:spChg chg="mod">
          <ac:chgData name="Yari Van Laere" userId="b1970344f4428072" providerId="LiveId" clId="{A4F42715-DFF1-42FC-B685-707035EF5853}" dt="2022-06-19T11:04:25.871" v="187" actId="20577"/>
          <ac:spMkLst>
            <pc:docMk/>
            <pc:sldMk cId="2517917068" sldId="262"/>
            <ac:spMk id="2" creationId="{C3A32A2E-A08E-6975-F451-A28563A9D6F1}"/>
          </ac:spMkLst>
        </pc:spChg>
        <pc:picChg chg="add mod">
          <ac:chgData name="Yari Van Laere" userId="b1970344f4428072" providerId="LiveId" clId="{A4F42715-DFF1-42FC-B685-707035EF5853}" dt="2022-06-19T11:05:21.718" v="223" actId="1076"/>
          <ac:picMkLst>
            <pc:docMk/>
            <pc:sldMk cId="2517917068" sldId="262"/>
            <ac:picMk id="5" creationId="{AFB6C69B-245F-7E1D-3B56-A559D2AEE53B}"/>
          </ac:picMkLst>
        </pc:picChg>
        <pc:picChg chg="add mod">
          <ac:chgData name="Yari Van Laere" userId="b1970344f4428072" providerId="LiveId" clId="{A4F42715-DFF1-42FC-B685-707035EF5853}" dt="2022-06-19T11:05:17.146" v="221" actId="1076"/>
          <ac:picMkLst>
            <pc:docMk/>
            <pc:sldMk cId="2517917068" sldId="262"/>
            <ac:picMk id="7" creationId="{7C3AC2F8-02A0-7F2F-DD15-4B0EF74B0C92}"/>
          </ac:picMkLst>
        </pc:picChg>
      </pc:sldChg>
      <pc:sldChg chg="addSp modSp new mod">
        <pc:chgData name="Yari Van Laere" userId="b1970344f4428072" providerId="LiveId" clId="{A4F42715-DFF1-42FC-B685-707035EF5853}" dt="2022-06-19T11:09:10.005" v="380"/>
        <pc:sldMkLst>
          <pc:docMk/>
          <pc:sldMk cId="191022718" sldId="263"/>
        </pc:sldMkLst>
        <pc:spChg chg="mod">
          <ac:chgData name="Yari Van Laere" userId="b1970344f4428072" providerId="LiveId" clId="{A4F42715-DFF1-42FC-B685-707035EF5853}" dt="2022-06-19T11:04:46.353" v="216" actId="20577"/>
          <ac:spMkLst>
            <pc:docMk/>
            <pc:sldMk cId="191022718" sldId="263"/>
            <ac:spMk id="2" creationId="{BF1488D3-8034-A85B-7A11-AC9D49E1009A}"/>
          </ac:spMkLst>
        </pc:spChg>
        <pc:picChg chg="add">
          <ac:chgData name="Yari Van Laere" userId="b1970344f4428072" providerId="LiveId" clId="{A4F42715-DFF1-42FC-B685-707035EF5853}" dt="2022-06-19T11:09:10.005" v="380"/>
          <ac:picMkLst>
            <pc:docMk/>
            <pc:sldMk cId="191022718" sldId="263"/>
            <ac:picMk id="1026" creationId="{9D17FB9D-50BC-7210-CD2C-99B16626F4D6}"/>
          </ac:picMkLst>
        </pc:picChg>
      </pc:sldChg>
      <pc:sldChg chg="addSp modSp new mod">
        <pc:chgData name="Yari Van Laere" userId="b1970344f4428072" providerId="LiveId" clId="{A4F42715-DFF1-42FC-B685-707035EF5853}" dt="2022-06-19T11:11:33.667" v="485" actId="1076"/>
        <pc:sldMkLst>
          <pc:docMk/>
          <pc:sldMk cId="2745004865" sldId="264"/>
        </pc:sldMkLst>
        <pc:spChg chg="mod">
          <ac:chgData name="Yari Van Laere" userId="b1970344f4428072" providerId="LiveId" clId="{A4F42715-DFF1-42FC-B685-707035EF5853}" dt="2022-06-19T11:06:31.538" v="233" actId="20577"/>
          <ac:spMkLst>
            <pc:docMk/>
            <pc:sldMk cId="2745004865" sldId="264"/>
            <ac:spMk id="2" creationId="{8C7F0F6A-AA92-E108-730A-4C10F500829E}"/>
          </ac:spMkLst>
        </pc:spChg>
        <pc:spChg chg="mod">
          <ac:chgData name="Yari Van Laere" userId="b1970344f4428072" providerId="LiveId" clId="{A4F42715-DFF1-42FC-B685-707035EF5853}" dt="2022-06-19T11:07:54.851" v="367" actId="6549"/>
          <ac:spMkLst>
            <pc:docMk/>
            <pc:sldMk cId="2745004865" sldId="264"/>
            <ac:spMk id="3" creationId="{C1088A20-7D19-6F04-9FC1-E397F59102F5}"/>
          </ac:spMkLst>
        </pc:spChg>
        <pc:spChg chg="add mod">
          <ac:chgData name="Yari Van Laere" userId="b1970344f4428072" providerId="LiveId" clId="{A4F42715-DFF1-42FC-B685-707035EF5853}" dt="2022-06-19T11:11:26.791" v="484" actId="1076"/>
          <ac:spMkLst>
            <pc:docMk/>
            <pc:sldMk cId="2745004865" sldId="264"/>
            <ac:spMk id="8" creationId="{D5AF61FA-4C83-47A0-7128-48302C190A7E}"/>
          </ac:spMkLst>
        </pc:spChg>
        <pc:spChg chg="add mod">
          <ac:chgData name="Yari Van Laere" userId="b1970344f4428072" providerId="LiveId" clId="{A4F42715-DFF1-42FC-B685-707035EF5853}" dt="2022-06-19T11:11:33.667" v="485" actId="1076"/>
          <ac:spMkLst>
            <pc:docMk/>
            <pc:sldMk cId="2745004865" sldId="264"/>
            <ac:spMk id="9" creationId="{A0AB8EA0-E95D-1721-8CE3-C90925E148E2}"/>
          </ac:spMkLst>
        </pc:spChg>
        <pc:picChg chg="add mod">
          <ac:chgData name="Yari Van Laere" userId="b1970344f4428072" providerId="LiveId" clId="{A4F42715-DFF1-42FC-B685-707035EF5853}" dt="2022-06-19T11:11:11.300" v="417" actId="1038"/>
          <ac:picMkLst>
            <pc:docMk/>
            <pc:sldMk cId="2745004865" sldId="264"/>
            <ac:picMk id="5" creationId="{EFC7ACE7-78EE-7B88-C861-33895937372D}"/>
          </ac:picMkLst>
        </pc:picChg>
        <pc:picChg chg="add mod">
          <ac:chgData name="Yari Van Laere" userId="b1970344f4428072" providerId="LiveId" clId="{A4F42715-DFF1-42FC-B685-707035EF5853}" dt="2022-06-19T11:11:21.495" v="483" actId="1038"/>
          <ac:picMkLst>
            <pc:docMk/>
            <pc:sldMk cId="2745004865" sldId="264"/>
            <ac:picMk id="7" creationId="{8515DFC2-F290-E914-64AA-102B33A7747C}"/>
          </ac:picMkLst>
        </pc:picChg>
      </pc:sldChg>
      <pc:sldChg chg="addSp modSp new mod">
        <pc:chgData name="Yari Van Laere" userId="b1970344f4428072" providerId="LiveId" clId="{A4F42715-DFF1-42FC-B685-707035EF5853}" dt="2022-06-19T11:08:44.654" v="379" actId="1076"/>
        <pc:sldMkLst>
          <pc:docMk/>
          <pc:sldMk cId="1863322763" sldId="265"/>
        </pc:sldMkLst>
        <pc:picChg chg="add mod">
          <ac:chgData name="Yari Van Laere" userId="b1970344f4428072" providerId="LiveId" clId="{A4F42715-DFF1-42FC-B685-707035EF5853}" dt="2022-06-19T11:08:44.654" v="379" actId="1076"/>
          <ac:picMkLst>
            <pc:docMk/>
            <pc:sldMk cId="1863322763" sldId="265"/>
            <ac:picMk id="5" creationId="{2F6EA372-0724-4B1C-1CE6-EF6462CA3B95}"/>
          </ac:picMkLst>
        </pc:picChg>
      </pc:sldChg>
      <pc:sldMasterChg chg="modSldLayout sldLayoutOrd">
        <pc:chgData name="Yari Van Laere" userId="b1970344f4428072" providerId="LiveId" clId="{A4F42715-DFF1-42FC-B685-707035EF5853}" dt="2022-06-19T10:56:11.105" v="1" actId="20578"/>
        <pc:sldMasterMkLst>
          <pc:docMk/>
          <pc:sldMasterMk cId="917159659" sldId="2147483660"/>
        </pc:sldMasterMkLst>
        <pc:sldLayoutChg chg="ord">
          <pc:chgData name="Yari Van Laere" userId="b1970344f4428072" providerId="LiveId" clId="{A4F42715-DFF1-42FC-B685-707035EF5853}" dt="2022-06-19T10:56:11.105" v="1" actId="20578"/>
          <pc:sldLayoutMkLst>
            <pc:docMk/>
            <pc:sldMasterMk cId="917159659" sldId="2147483660"/>
            <pc:sldLayoutMk cId="1889653074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92BA4-6F49-42E4-9F3C-818E1F263FC4}" type="datetimeFigureOut">
              <a:rPr lang="nl-BE" smtClean="0"/>
              <a:t>21/06/2022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5E05E-D5CB-4B04-AB45-6608A189B973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230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437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Picture is  a </a:t>
            </a:r>
            <a:r>
              <a:rPr lang="nl-BE" dirty="0" err="1"/>
              <a:t>placeholder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now</a:t>
            </a:r>
            <a:endParaRPr lang="nl-BE" dirty="0"/>
          </a:p>
          <a:p>
            <a:r>
              <a:rPr lang="nl-BE" dirty="0"/>
              <a:t>The </a:t>
            </a:r>
            <a:r>
              <a:rPr lang="nl-BE" dirty="0" err="1"/>
              <a:t>rows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data </a:t>
            </a:r>
            <a:r>
              <a:rPr lang="nl-BE" dirty="0" err="1"/>
              <a:t>table</a:t>
            </a:r>
            <a:r>
              <a:rPr lang="nl-BE" dirty="0"/>
              <a:t> are </a:t>
            </a:r>
            <a:r>
              <a:rPr lang="nl-BE" dirty="0" err="1"/>
              <a:t>the</a:t>
            </a:r>
            <a:r>
              <a:rPr lang="nl-BE" dirty="0"/>
              <a:t> feature </a:t>
            </a:r>
            <a:r>
              <a:rPr lang="nl-BE" dirty="0" err="1"/>
              <a:t>vectors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sort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samples</a:t>
            </a:r>
          </a:p>
          <a:p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we’re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continuous</a:t>
            </a:r>
            <a:r>
              <a:rPr lang="nl-BE" dirty="0"/>
              <a:t> </a:t>
            </a:r>
            <a:r>
              <a:rPr lang="nl-BE" dirty="0" err="1"/>
              <a:t>vectors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were</a:t>
            </a:r>
            <a:r>
              <a:rPr lang="nl-BE" dirty="0"/>
              <a:t> 3 changes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made: </a:t>
            </a:r>
            <a:r>
              <a:rPr lang="nl-BE" dirty="0" err="1"/>
              <a:t>the</a:t>
            </a:r>
            <a:r>
              <a:rPr lang="nl-BE" dirty="0"/>
              <a:t> way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dissimilarity</a:t>
            </a:r>
            <a:r>
              <a:rPr lang="nl-BE" dirty="0"/>
              <a:t> is </a:t>
            </a:r>
            <a:r>
              <a:rPr lang="nl-BE" dirty="0" err="1"/>
              <a:t>calculated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of </a:t>
            </a:r>
            <a:r>
              <a:rPr lang="nl-BE" dirty="0" err="1"/>
              <a:t>alpha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wlustering</a:t>
            </a:r>
            <a:r>
              <a:rPr lang="nl-BE" dirty="0"/>
              <a:t> </a:t>
            </a:r>
            <a:r>
              <a:rPr lang="nl-BE" dirty="0" err="1"/>
              <a:t>methid</a:t>
            </a:r>
            <a:r>
              <a:rPr lang="nl-B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9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Vectors</a:t>
            </a:r>
            <a:r>
              <a:rPr lang="nl-BE" dirty="0"/>
              <a:t>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normalized</a:t>
            </a:r>
            <a:r>
              <a:rPr lang="nl-BE" dirty="0"/>
              <a:t>, </a:t>
            </a:r>
            <a:r>
              <a:rPr lang="nl-BE" dirty="0" err="1"/>
              <a:t>dissimilarity</a:t>
            </a:r>
            <a:r>
              <a:rPr lang="nl-BE" dirty="0"/>
              <a:t> was </a:t>
            </a:r>
            <a:r>
              <a:rPr lang="nl-BE" dirty="0" err="1"/>
              <a:t>normalized</a:t>
            </a:r>
            <a:r>
              <a:rPr lang="nl-BE" dirty="0"/>
              <a:t>, </a:t>
            </a:r>
            <a:r>
              <a:rPr lang="nl-BE" dirty="0" err="1"/>
              <a:t>stored</a:t>
            </a:r>
            <a:r>
              <a:rPr lang="nl-BE" dirty="0"/>
              <a:t> in a </a:t>
            </a:r>
            <a:r>
              <a:rPr lang="nl-BE" dirty="0" err="1"/>
              <a:t>dissimilarity</a:t>
            </a:r>
            <a:r>
              <a:rPr lang="nl-BE" dirty="0"/>
              <a:t>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510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65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Lelijke slide :/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925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21/06/2022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6" name="Logo Large 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41" y="1605709"/>
            <a:ext cx="3375635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469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4"/>
            <a:ext cx="5103311" cy="1530532"/>
          </a:xfrm>
        </p:spPr>
        <p:txBody>
          <a:bodyPr>
            <a:normAutofit/>
          </a:bodyPr>
          <a:lstStyle>
            <a:lvl1pPr>
              <a:lnSpc>
                <a:spcPts val="2461"/>
              </a:lnSpc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>
                <a:solidFill>
                  <a:schemeClr val="accent1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5041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6033553" y="277740"/>
            <a:ext cx="5832356" cy="379688"/>
          </a:xfrm>
        </p:spPr>
        <p:txBody>
          <a:bodyPr anchor="b" anchorCtr="0">
            <a:normAutofit/>
          </a:bodyPr>
          <a:lstStyle>
            <a:lvl1pPr>
              <a:lnSpc>
                <a:spcPts val="1195"/>
              </a:lnSpc>
              <a:defRPr sz="984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9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26" y="839787"/>
            <a:ext cx="11039437" cy="4708125"/>
          </a:xfrm>
        </p:spPr>
        <p:txBody>
          <a:bodyPr/>
          <a:lstStyle>
            <a:lvl1pPr marL="377143" indent="-316395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822627" indent="-316395">
              <a:lnSpc>
                <a:spcPct val="120000"/>
              </a:lnSpc>
              <a:defRPr/>
            </a:lvl2pPr>
            <a:lvl3pPr marL="1235206" indent="-316395" defTabSz="321457">
              <a:lnSpc>
                <a:spcPct val="120000"/>
              </a:lnSpc>
              <a:defRPr/>
            </a:lvl3pPr>
            <a:lvl4pPr marL="1637661" indent="-387267" defTabSz="321457">
              <a:lnSpc>
                <a:spcPct val="120000"/>
              </a:lnSpc>
              <a:defRPr/>
            </a:lvl4pPr>
            <a:lvl5pPr marL="2083145" indent="-311333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21/06/2022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3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21/06/2022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05117" y="964630"/>
            <a:ext cx="4429958" cy="4568906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725" y="839787"/>
            <a:ext cx="5936144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defTabSz="321457">
              <a:lnSpc>
                <a:spcPct val="120000"/>
              </a:lnSpc>
              <a:defRPr/>
            </a:lvl4pPr>
            <a:lvl5pPr defTabSz="321457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08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21/06/2022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791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21/06/2022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vering Background"/>
          <p:cNvSpPr/>
          <p:nvPr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36187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21/06/2022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7" y="1892798"/>
            <a:ext cx="4756509" cy="3677906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60273" indent="0">
              <a:buNone/>
              <a:defRPr sz="7031" u="sng" cap="all" baseline="0">
                <a:solidFill>
                  <a:schemeClr val="bg1"/>
                </a:solidFill>
              </a:defRPr>
            </a:lvl1pPr>
            <a:lvl2pPr marL="692026" indent="-439771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7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21/06/2022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6" y="711283"/>
            <a:ext cx="5453024" cy="4857467"/>
          </a:xfrm>
          <a:solidFill>
            <a:srgbClr val="E9F0FA"/>
          </a:solidFill>
        </p:spPr>
        <p:txBody>
          <a:bodyPr>
            <a:normAutofit/>
          </a:bodyPr>
          <a:lstStyle>
            <a:lvl1pPr marL="60273" indent="0">
              <a:buNone/>
              <a:defRPr sz="3797" u="sng" cap="all" baseline="0">
                <a:solidFill>
                  <a:srgbClr val="1E64C8"/>
                </a:solidFill>
              </a:defRPr>
            </a:lvl1pPr>
            <a:lvl2pPr marL="692026" indent="-439771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9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6" y="839787"/>
            <a:ext cx="11039437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3577" y="6292057"/>
            <a:ext cx="161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0E25-CD54-48C7-8A6F-7268DD772FD4}" type="datetimeFigureOut">
              <a:rPr lang="en-GB" smtClean="0"/>
              <a:t>21/06/2022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740" y="6324204"/>
            <a:ext cx="5873958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positioning box" hidden="1"/>
          <p:cNvSpPr/>
          <p:nvPr/>
        </p:nvSpPr>
        <p:spPr>
          <a:xfrm>
            <a:off x="652023" y="258187"/>
            <a:ext cx="10885039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sp>
        <p:nvSpPr>
          <p:cNvPr id="8" name="Text positoning box" hidden="1"/>
          <p:cNvSpPr/>
          <p:nvPr/>
        </p:nvSpPr>
        <p:spPr>
          <a:xfrm>
            <a:off x="652023" y="1113750"/>
            <a:ext cx="5786791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sp>
        <p:nvSpPr>
          <p:cNvPr id="9" name="Logo positioning box" hidden="1"/>
          <p:cNvSpPr/>
          <p:nvPr/>
        </p:nvSpPr>
        <p:spPr>
          <a:xfrm flipV="1">
            <a:off x="653103" y="5539811"/>
            <a:ext cx="10883960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sp>
        <p:nvSpPr>
          <p:cNvPr id="12" name="Text positoning box" hidden="1"/>
          <p:cNvSpPr/>
          <p:nvPr/>
        </p:nvSpPr>
        <p:spPr>
          <a:xfrm>
            <a:off x="6449530" y="1113750"/>
            <a:ext cx="64297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sp>
        <p:nvSpPr>
          <p:cNvPr id="13" name="Text positoning box" hidden="1"/>
          <p:cNvSpPr/>
          <p:nvPr/>
        </p:nvSpPr>
        <p:spPr>
          <a:xfrm>
            <a:off x="7101553" y="953691"/>
            <a:ext cx="4435509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dirty="0"/>
          </a:p>
        </p:txBody>
      </p:sp>
      <p:pic>
        <p:nvPicPr>
          <p:cNvPr id="10" name="Logo 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9" y="5561142"/>
            <a:ext cx="1622630" cy="12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289" rtl="0" eaLnBrk="1" latinLnBrk="0" hangingPunct="1">
        <a:lnSpc>
          <a:spcPct val="90000"/>
        </a:lnSpc>
        <a:spcBef>
          <a:spcPct val="0"/>
        </a:spcBef>
        <a:buNone/>
        <a:defRPr sz="3797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indent="-253116" algn="l" defTabSz="32145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632869" indent="-322574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1013483" indent="-38061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indent="-81480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3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8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6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CE29-87CE-39B4-9C14-FC37B2FAF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Ant</a:t>
            </a:r>
            <a:r>
              <a:rPr lang="nl-BE" dirty="0"/>
              <a:t> </a:t>
            </a:r>
            <a:r>
              <a:rPr lang="nl-BE" dirty="0" err="1"/>
              <a:t>sorting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2592D-77A3-2D95-72F8-BBB94F08F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Menno Van Damme, Yari Van Laere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60B321-D9ED-671D-A8DE-294F9387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F914DF-26B4-FE4E-16DF-2E6DE5C3BF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FEECCD-1F3A-22F0-B7CF-C89E551525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123077-EB29-8FA7-3BCE-3892B4B3B3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D1558F-5419-3FCC-1F2C-95C52F1560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97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Continuous vector sorting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EF2F-F72E-7E95-D20D-A4E34172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Using scikit learn classifier to explore iris dataset | Develop Paper">
            <a:extLst>
              <a:ext uri="{FF2B5EF4-FFF2-40B4-BE49-F238E27FC236}">
                <a16:creationId xmlns:a16="http://schemas.microsoft.com/office/drawing/2014/main" id="{9D17FB9D-50BC-7210-CD2C-99B16626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57288"/>
            <a:ext cx="121443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Continuous vector sorting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820E0-DB79-4CBD-823A-AC36A8168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38" y="2097750"/>
            <a:ext cx="8713124" cy="29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8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Dissimilarity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D2062-4D58-462C-A08E-160B06646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61" y="1752437"/>
            <a:ext cx="6936953" cy="111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E8E5AD-9C10-4230-94CE-AF40AAA8A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0" y="3836402"/>
            <a:ext cx="10914863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9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8C372-7D40-4FA4-88DE-569B1AC4D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03" y="3595551"/>
            <a:ext cx="4371975" cy="2514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25714C-FCF7-4186-95CF-ADDAE088F673}"/>
              </a:ext>
            </a:extLst>
          </p:cNvPr>
          <p:cNvGrpSpPr/>
          <p:nvPr/>
        </p:nvGrpSpPr>
        <p:grpSpPr>
          <a:xfrm>
            <a:off x="2636961" y="1752437"/>
            <a:ext cx="6936953" cy="1116000"/>
            <a:chOff x="2636961" y="1752437"/>
            <a:chExt cx="6936953" cy="111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53D0A-5F16-4E32-AACA-F1A845E3E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961" y="1752437"/>
              <a:ext cx="6936953" cy="1116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937226-2677-4697-8132-6DDC0E2BCE37}"/>
                </a:ext>
              </a:extLst>
            </p:cNvPr>
            <p:cNvSpPr/>
            <p:nvPr/>
          </p:nvSpPr>
          <p:spPr>
            <a:xfrm>
              <a:off x="8255726" y="2325190"/>
              <a:ext cx="587964" cy="365760"/>
            </a:xfrm>
            <a:prstGeom prst="rect">
              <a:avLst/>
            </a:prstGeom>
            <a:noFill/>
            <a:ln w="31750">
              <a:solidFill>
                <a:srgbClr val="F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FF7F7F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3B0D46-6467-4DAE-9C84-1EC3AE0A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47" y="3595551"/>
            <a:ext cx="3790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9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</p:spPr>
        <p:txBody>
          <a:bodyPr/>
          <a:lstStyle/>
          <a:p>
            <a:r>
              <a:rPr lang="nl-BE" dirty="0"/>
              <a:t>Clustering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40024B-8CF0-4414-A337-712F3EDF0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15" y="1651985"/>
            <a:ext cx="3629343" cy="251482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E5474AE-64A4-4AC6-8FAA-E404612FD39B}"/>
              </a:ext>
            </a:extLst>
          </p:cNvPr>
          <p:cNvGrpSpPr/>
          <p:nvPr/>
        </p:nvGrpSpPr>
        <p:grpSpPr>
          <a:xfrm>
            <a:off x="2170068" y="1856077"/>
            <a:ext cx="2261254" cy="2094875"/>
            <a:chOff x="1965278" y="1976822"/>
            <a:chExt cx="2579426" cy="25850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BE1B9A-6CD3-4808-92A4-03C57006C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5" t="4482" r="5791" b="10347"/>
            <a:stretch/>
          </p:blipFill>
          <p:spPr>
            <a:xfrm>
              <a:off x="1965278" y="1976822"/>
              <a:ext cx="2579426" cy="258507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4122F-3B7C-4BE3-8405-AD36DCAAE287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1965278" y="3269357"/>
              <a:ext cx="2579426" cy="0"/>
            </a:xfrm>
            <a:prstGeom prst="line">
              <a:avLst/>
            </a:prstGeom>
            <a:ln w="28575">
              <a:solidFill>
                <a:srgbClr val="0D0D0D">
                  <a:alpha val="69804"/>
                </a:srgb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B35284-8DE3-46B1-95FF-AE695BD7E7A3}"/>
                </a:ext>
              </a:extLst>
            </p:cNvPr>
            <p:cNvCxnSpPr>
              <a:cxnSpLocks/>
              <a:stCxn id="9" idx="0"/>
              <a:endCxn id="9" idx="2"/>
            </p:cNvCxnSpPr>
            <p:nvPr/>
          </p:nvCxnSpPr>
          <p:spPr>
            <a:xfrm>
              <a:off x="3254991" y="1976822"/>
              <a:ext cx="0" cy="2585070"/>
            </a:xfrm>
            <a:prstGeom prst="line">
              <a:avLst/>
            </a:prstGeom>
            <a:ln w="28575">
              <a:solidFill>
                <a:srgbClr val="0D0D0D">
                  <a:alpha val="69804"/>
                </a:srgb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EB3319-1A28-4BAA-86BE-E04F91152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376" y="2869442"/>
              <a:ext cx="668063" cy="69262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7C2ECA-2EBA-448E-8782-38D83C290442}"/>
                </a:ext>
              </a:extLst>
            </p:cNvPr>
            <p:cNvCxnSpPr>
              <a:cxnSpLocks/>
            </p:cNvCxnSpPr>
            <p:nvPr/>
          </p:nvCxnSpPr>
          <p:spPr>
            <a:xfrm>
              <a:off x="2811439" y="2524836"/>
              <a:ext cx="828000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101911-20F7-4EBC-9F5C-F42336BD0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64" y="2869442"/>
              <a:ext cx="0" cy="82800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4C226865-C427-4676-B96C-7594CEE4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05" y="4637010"/>
            <a:ext cx="2550218" cy="607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8CDA04-7686-413F-ACC4-84A292614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04" y="4785589"/>
            <a:ext cx="893164" cy="3101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E619E1-5A27-40EF-9A21-53F7EEBE34D5}"/>
              </a:ext>
            </a:extLst>
          </p:cNvPr>
          <p:cNvSpPr txBox="1"/>
          <p:nvPr/>
        </p:nvSpPr>
        <p:spPr>
          <a:xfrm>
            <a:off x="5919329" y="4684844"/>
            <a:ext cx="37221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97003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0F6A-AA92-E108-730A-4C10F500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7ACE7-78EE-7B88-C861-33895937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85" y="815752"/>
            <a:ext cx="5066433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5DFC2-F290-E914-64AA-102B33A7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67" y="3655714"/>
            <a:ext cx="5075851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F61FA-4C83-47A0-7128-48302C190A7E}"/>
              </a:ext>
            </a:extLst>
          </p:cNvPr>
          <p:cNvSpPr txBox="1"/>
          <p:nvPr/>
        </p:nvSpPr>
        <p:spPr>
          <a:xfrm>
            <a:off x="1677886" y="1404131"/>
            <a:ext cx="2391838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Lumer-Faieta</a:t>
            </a:r>
            <a:r>
              <a:rPr lang="nl-BE" sz="2500" dirty="0"/>
              <a:t> without clustering</a:t>
            </a:r>
            <a:endParaRPr lang="en-GB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B8EA0-E95D-1721-8CE3-C90925E148E2}"/>
              </a:ext>
            </a:extLst>
          </p:cNvPr>
          <p:cNvSpPr txBox="1"/>
          <p:nvPr/>
        </p:nvSpPr>
        <p:spPr>
          <a:xfrm>
            <a:off x="1677886" y="4480589"/>
            <a:ext cx="239183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Lumer-Faieta</a:t>
            </a:r>
            <a:r>
              <a:rPr lang="nl-BE" sz="2500" dirty="0"/>
              <a:t> </a:t>
            </a:r>
            <a:r>
              <a:rPr lang="nl-BE" sz="2500" dirty="0" err="1"/>
              <a:t>with</a:t>
            </a:r>
            <a:r>
              <a:rPr lang="nl-BE" sz="2500" dirty="0"/>
              <a:t> clustering</a:t>
            </a:r>
            <a:endParaRPr lang="en-GB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7CB76-13E8-4768-B0C9-7EA29A351EA8}"/>
              </a:ext>
            </a:extLst>
          </p:cNvPr>
          <p:cNvSpPr txBox="1"/>
          <p:nvPr/>
        </p:nvSpPr>
        <p:spPr>
          <a:xfrm>
            <a:off x="5646419" y="6028910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B37A2-A169-4AD8-AB27-5D6149033AE3}"/>
              </a:ext>
            </a:extLst>
          </p:cNvPr>
          <p:cNvSpPr txBox="1"/>
          <p:nvPr/>
        </p:nvSpPr>
        <p:spPr>
          <a:xfrm>
            <a:off x="7834504" y="6028909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1BDF0-DF96-445A-9A67-7E3836A783FA}"/>
              </a:ext>
            </a:extLst>
          </p:cNvPr>
          <p:cNvSpPr txBox="1"/>
          <p:nvPr/>
        </p:nvSpPr>
        <p:spPr>
          <a:xfrm>
            <a:off x="5597432" y="3220228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89610-4806-4A44-9653-034C88C2E71E}"/>
              </a:ext>
            </a:extLst>
          </p:cNvPr>
          <p:cNvSpPr txBox="1"/>
          <p:nvPr/>
        </p:nvSpPr>
        <p:spPr>
          <a:xfrm>
            <a:off x="7785516" y="3220227"/>
            <a:ext cx="901283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1 000 000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4500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44C4-4F99-DD45-583C-8811E5C2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A889-8D02-C3F8-30F4-D4F95D6A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EA372-0724-4B1C-1CE6-EF6462C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79" y="1036948"/>
            <a:ext cx="7859042" cy="49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611-43F8-46F4-6F0F-90A541F8E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1E35-0ACF-BB93-4169-0187567CE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0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4A9-8C48-A345-DA3D-E7E0345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Ant</a:t>
            </a:r>
            <a:r>
              <a:rPr lang="nl-BE" dirty="0"/>
              <a:t> </a:t>
            </a:r>
            <a:r>
              <a:rPr lang="nl-BE" dirty="0" err="1"/>
              <a:t>colony</a:t>
            </a:r>
            <a:r>
              <a:rPr lang="nl-BE" dirty="0"/>
              <a:t> </a:t>
            </a:r>
            <a:r>
              <a:rPr lang="nl-BE" dirty="0" err="1"/>
              <a:t>algorithms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3CA49-DAB1-49DB-AE9B-9D31ADAC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60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4A9-8C48-A345-DA3D-E7E0345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Ant</a:t>
            </a:r>
            <a:r>
              <a:rPr lang="nl-BE" dirty="0"/>
              <a:t> </a:t>
            </a:r>
            <a:r>
              <a:rPr lang="nl-BE" dirty="0" err="1"/>
              <a:t>sorting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3A68D-B66A-42D2-93CA-0CABFC05F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0" y="1266092"/>
            <a:ext cx="7615619" cy="47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4A9-8C48-A345-DA3D-E7E0345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Ant</a:t>
            </a:r>
            <a:r>
              <a:rPr lang="nl-BE" dirty="0"/>
              <a:t> </a:t>
            </a:r>
            <a:r>
              <a:rPr lang="nl-BE" dirty="0" err="1"/>
              <a:t>sorting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9A80A-1465-48D6-B448-083EB6BDF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260"/>
          <a:stretch/>
        </p:blipFill>
        <p:spPr>
          <a:xfrm>
            <a:off x="6096000" y="1655694"/>
            <a:ext cx="3546238" cy="3546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62F00-436A-4400-879E-E27BFD358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0" y="2819395"/>
            <a:ext cx="1219209" cy="12192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FC0A1-F9F4-4855-A680-CFDE718CE9E3}"/>
              </a:ext>
            </a:extLst>
          </p:cNvPr>
          <p:cNvCxnSpPr>
            <a:cxnSpLocks/>
          </p:cNvCxnSpPr>
          <p:nvPr/>
        </p:nvCxnSpPr>
        <p:spPr>
          <a:xfrm flipV="1">
            <a:off x="3727938" y="2363372"/>
            <a:ext cx="1927274" cy="1065627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0FE210-7DE0-4665-98CF-C554FB65C375}"/>
              </a:ext>
            </a:extLst>
          </p:cNvPr>
          <p:cNvCxnSpPr>
            <a:cxnSpLocks/>
          </p:cNvCxnSpPr>
          <p:nvPr/>
        </p:nvCxnSpPr>
        <p:spPr>
          <a:xfrm>
            <a:off x="3727938" y="3428999"/>
            <a:ext cx="1927274" cy="0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773CB9-BA0D-41D5-8E53-D7246E20B566}"/>
              </a:ext>
            </a:extLst>
          </p:cNvPr>
          <p:cNvCxnSpPr>
            <a:cxnSpLocks/>
          </p:cNvCxnSpPr>
          <p:nvPr/>
        </p:nvCxnSpPr>
        <p:spPr>
          <a:xfrm>
            <a:off x="3727938" y="3428999"/>
            <a:ext cx="1927274" cy="1065627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3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4A9-8C48-A345-DA3D-E7E0345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Lumer-faieta</a:t>
            </a:r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3787FE-33F8-48E9-B7BB-BC0AE5D5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88" y="4638436"/>
            <a:ext cx="5001500" cy="1080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DF42B0-D2A8-4F13-A771-07CC0A651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4" y="1139564"/>
            <a:ext cx="6958147" cy="1115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7258F8-E245-4135-8A67-3197DDFEC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05" y="2961000"/>
            <a:ext cx="4094182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4A9-8C48-A345-DA3D-E7E0345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Lumer-faieta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8AB0A-4173-4C12-BA2E-9DEC19602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C543-D361-7AC4-6768-08DC28C9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 Lumer-Faieta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49F02-8FE1-1095-FC38-5DE5E69BD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09" y="1053868"/>
            <a:ext cx="7074000" cy="239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543A1-5BFF-3E20-869C-95FC4055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09" y="3447868"/>
            <a:ext cx="7094718" cy="239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9E4F7-D9A5-4693-9D41-8A3BFA16F769}"/>
              </a:ext>
            </a:extLst>
          </p:cNvPr>
          <p:cNvSpPr txBox="1"/>
          <p:nvPr/>
        </p:nvSpPr>
        <p:spPr>
          <a:xfrm>
            <a:off x="3686991" y="5804132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DF7BB-FECC-4226-BBD2-7C7B40414064}"/>
              </a:ext>
            </a:extLst>
          </p:cNvPr>
          <p:cNvSpPr txBox="1"/>
          <p:nvPr/>
        </p:nvSpPr>
        <p:spPr>
          <a:xfrm>
            <a:off x="5875076" y="5804131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FFE77-ED75-40DD-ADF7-CFDC4CB0F60D}"/>
              </a:ext>
            </a:extLst>
          </p:cNvPr>
          <p:cNvSpPr txBox="1"/>
          <p:nvPr/>
        </p:nvSpPr>
        <p:spPr>
          <a:xfrm>
            <a:off x="8092054" y="5804130"/>
            <a:ext cx="8259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2124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7A5D-97F0-DFE5-9F87-2D8F35F2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 with clustering</a:t>
            </a:r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CFDE47-5612-8654-D89B-326E619593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000" y="3489893"/>
            <a:ext cx="7020000" cy="225334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136FD-7349-3A2B-8DA7-804E8B26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00" y="1034842"/>
            <a:ext cx="7074000" cy="2394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CAC6D-7EF7-4A94-845D-4F865BE9C5F8}"/>
              </a:ext>
            </a:extLst>
          </p:cNvPr>
          <p:cNvSpPr txBox="1"/>
          <p:nvPr/>
        </p:nvSpPr>
        <p:spPr>
          <a:xfrm>
            <a:off x="3686991" y="5743235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C61F-15E6-458F-B0C8-A75E9407C84A}"/>
              </a:ext>
            </a:extLst>
          </p:cNvPr>
          <p:cNvSpPr txBox="1"/>
          <p:nvPr/>
        </p:nvSpPr>
        <p:spPr>
          <a:xfrm>
            <a:off x="5875076" y="5743234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A59A5-9D18-4070-8452-731D2E92D4CF}"/>
              </a:ext>
            </a:extLst>
          </p:cNvPr>
          <p:cNvSpPr txBox="1"/>
          <p:nvPr/>
        </p:nvSpPr>
        <p:spPr>
          <a:xfrm>
            <a:off x="8092054" y="5743233"/>
            <a:ext cx="8259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787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2A2E-A08E-6975-F451-A28563A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comparison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3FBB-A0CA-F3F2-6201-46130C85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6C69B-245F-7E1D-3B56-A559D2AE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57" y="1879629"/>
            <a:ext cx="5045443" cy="3216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AC2F8-02A0-7F2F-DD15-4B0EF74B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59" y="1879629"/>
            <a:ext cx="4534293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706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UGent_EN_BW">
  <a:themeElements>
    <a:clrScheme name="UGent BW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BW.potx" id="{7D3D94DE-C0A2-4DC8-AF5F-759590993643}" vid="{7BE85386-59DE-4F6B-8B6A-39593429BC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PowerPoint_UGent_EN_BW</Template>
  <TotalTime>0</TotalTime>
  <Words>133</Words>
  <Application>Microsoft Office PowerPoint</Application>
  <PresentationFormat>Widescreen</PresentationFormat>
  <Paragraphs>39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PowerPoint_UGent_EN_BW</vt:lpstr>
      <vt:lpstr>Ant sorting</vt:lpstr>
      <vt:lpstr>Ant colony algorithms</vt:lpstr>
      <vt:lpstr>Ant sorting</vt:lpstr>
      <vt:lpstr>Ant sorting</vt:lpstr>
      <vt:lpstr>Lumer-faieta</vt:lpstr>
      <vt:lpstr>Lumer-faieta</vt:lpstr>
      <vt:lpstr>Results Lumer-Faieta</vt:lpstr>
      <vt:lpstr>Results with clustering</vt:lpstr>
      <vt:lpstr>comparison</vt:lpstr>
      <vt:lpstr>Continuous vector sorting</vt:lpstr>
      <vt:lpstr>Continuous vector sorting</vt:lpstr>
      <vt:lpstr>Dissimilarity</vt:lpstr>
      <vt:lpstr>Alpha</vt:lpstr>
      <vt:lpstr>Clustering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Yari Van Laere</dc:creator>
  <cp:lastModifiedBy>Menno Van Damme</cp:lastModifiedBy>
  <cp:revision>25</cp:revision>
  <dcterms:created xsi:type="dcterms:W3CDTF">2022-06-19T10:35:21Z</dcterms:created>
  <dcterms:modified xsi:type="dcterms:W3CDTF">2022-06-21T12:22:26Z</dcterms:modified>
</cp:coreProperties>
</file>