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 Van Laere" userId="b1970344f4428072" providerId="LiveId" clId="{A4F42715-DFF1-42FC-B685-707035EF5853}"/>
    <pc:docChg chg="custSel addSld modSld modMainMaster">
      <pc:chgData name="Yari Van Laere" userId="b1970344f4428072" providerId="LiveId" clId="{A4F42715-DFF1-42FC-B685-707035EF5853}" dt="2022-06-19T11:11:33.667" v="485" actId="1076"/>
      <pc:docMkLst>
        <pc:docMk/>
      </pc:docMkLst>
      <pc:sldChg chg="new">
        <pc:chgData name="Yari Van Laere" userId="b1970344f4428072" providerId="LiveId" clId="{A4F42715-DFF1-42FC-B685-707035EF5853}" dt="2022-06-19T10:56:26.980" v="2" actId="680"/>
        <pc:sldMkLst>
          <pc:docMk/>
          <pc:sldMk cId="198035342" sldId="256"/>
        </pc:sldMkLst>
      </pc:sldChg>
      <pc:sldChg chg="modSp new mod">
        <pc:chgData name="Yari Van Laere" userId="b1970344f4428072" providerId="LiveId" clId="{A4F42715-DFF1-42FC-B685-707035EF5853}" dt="2022-06-19T10:56:52.820" v="45" actId="20577"/>
        <pc:sldMkLst>
          <pc:docMk/>
          <pc:sldMk cId="822974011" sldId="257"/>
        </pc:sldMkLst>
        <pc:spChg chg="mod">
          <ac:chgData name="Yari Van Laere" userId="b1970344f4428072" providerId="LiveId" clId="{A4F42715-DFF1-42FC-B685-707035EF5853}" dt="2022-06-19T10:56:40.486" v="14" actId="20577"/>
          <ac:spMkLst>
            <pc:docMk/>
            <pc:sldMk cId="822974011" sldId="257"/>
            <ac:spMk id="2" creationId="{931BCE29-87CE-39B4-9C14-FC37B2FAF69C}"/>
          </ac:spMkLst>
        </pc:spChg>
        <pc:spChg chg="mod">
          <ac:chgData name="Yari Van Laere" userId="b1970344f4428072" providerId="LiveId" clId="{A4F42715-DFF1-42FC-B685-707035EF5853}" dt="2022-06-19T10:56:52.820" v="45" actId="20577"/>
          <ac:spMkLst>
            <pc:docMk/>
            <pc:sldMk cId="822974011" sldId="257"/>
            <ac:spMk id="3" creationId="{4ED2592D-77A3-2D95-72F8-BBB94F08F484}"/>
          </ac:spMkLst>
        </pc:spChg>
      </pc:sldChg>
      <pc:sldChg chg="addSp modSp new mod">
        <pc:chgData name="Yari Van Laere" userId="b1970344f4428072" providerId="LiveId" clId="{A4F42715-DFF1-42FC-B685-707035EF5853}" dt="2022-06-19T11:00:46.592" v="72" actId="1076"/>
        <pc:sldMkLst>
          <pc:docMk/>
          <pc:sldMk cId="1656064058" sldId="258"/>
        </pc:sldMkLst>
        <pc:spChg chg="mod">
          <ac:chgData name="Yari Van Laere" userId="b1970344f4428072" providerId="LiveId" clId="{A4F42715-DFF1-42FC-B685-707035EF5853}" dt="2022-06-19T11:00:13.242" v="60" actId="20577"/>
          <ac:spMkLst>
            <pc:docMk/>
            <pc:sldMk cId="1656064058" sldId="258"/>
            <ac:spMk id="2" creationId="{FC2B34A9-8C48-A345-DA3D-E7E03450BFEB}"/>
          </ac:spMkLst>
        </pc:spChg>
        <pc:picChg chg="add mod">
          <ac:chgData name="Yari Van Laere" userId="b1970344f4428072" providerId="LiveId" clId="{A4F42715-DFF1-42FC-B685-707035EF5853}" dt="2022-06-19T11:00:46.592" v="72" actId="1076"/>
          <ac:picMkLst>
            <pc:docMk/>
            <pc:sldMk cId="1656064058" sldId="258"/>
            <ac:picMk id="5" creationId="{E2B0B326-C08E-E833-C2DD-C74B5B9CAA41}"/>
          </ac:picMkLst>
        </pc:picChg>
        <pc:picChg chg="add mod">
          <ac:chgData name="Yari Van Laere" userId="b1970344f4428072" providerId="LiveId" clId="{A4F42715-DFF1-42FC-B685-707035EF5853}" dt="2022-06-19T11:00:41.978" v="70" actId="1076"/>
          <ac:picMkLst>
            <pc:docMk/>
            <pc:sldMk cId="1656064058" sldId="258"/>
            <ac:picMk id="7" creationId="{32B915D2-BAC0-BFE5-BFAC-67D35A3F1A86}"/>
          </ac:picMkLst>
        </pc:picChg>
      </pc:sldChg>
      <pc:sldChg chg="new">
        <pc:chgData name="Yari Van Laere" userId="b1970344f4428072" providerId="LiveId" clId="{A4F42715-DFF1-42FC-B685-707035EF5853}" dt="2022-06-19T10:57:10.972" v="47" actId="680"/>
        <pc:sldMkLst>
          <pc:docMk/>
          <pc:sldMk cId="3441087673" sldId="259"/>
        </pc:sldMkLst>
      </pc:sldChg>
      <pc:sldChg chg="addSp modSp new mod">
        <pc:chgData name="Yari Van Laere" userId="b1970344f4428072" providerId="LiveId" clId="{A4F42715-DFF1-42FC-B685-707035EF5853}" dt="2022-06-19T11:02:00.804" v="129" actId="1036"/>
        <pc:sldMkLst>
          <pc:docMk/>
          <pc:sldMk cId="3221247948" sldId="260"/>
        </pc:sldMkLst>
        <pc:spChg chg="mod">
          <ac:chgData name="Yari Van Laere" userId="b1970344f4428072" providerId="LiveId" clId="{A4F42715-DFF1-42FC-B685-707035EF5853}" dt="2022-06-19T11:01:18.306" v="94" actId="20577"/>
          <ac:spMkLst>
            <pc:docMk/>
            <pc:sldMk cId="3221247948" sldId="260"/>
            <ac:spMk id="2" creationId="{0541C543-D361-7AC4-6768-08DC28C93612}"/>
          </ac:spMkLst>
        </pc:spChg>
        <pc:picChg chg="add mod">
          <ac:chgData name="Yari Van Laere" userId="b1970344f4428072" providerId="LiveId" clId="{A4F42715-DFF1-42FC-B685-707035EF5853}" dt="2022-06-19T11:02:00.804" v="129" actId="1036"/>
          <ac:picMkLst>
            <pc:docMk/>
            <pc:sldMk cId="3221247948" sldId="260"/>
            <ac:picMk id="5" creationId="{0DF49F02-8FE1-1095-FC38-5DE5E69BD75C}"/>
          </ac:picMkLst>
        </pc:picChg>
        <pc:picChg chg="add mod">
          <ac:chgData name="Yari Van Laere" userId="b1970344f4428072" providerId="LiveId" clId="{A4F42715-DFF1-42FC-B685-707035EF5853}" dt="2022-06-19T11:01:59.161" v="119" actId="1036"/>
          <ac:picMkLst>
            <pc:docMk/>
            <pc:sldMk cId="3221247948" sldId="260"/>
            <ac:picMk id="7" creationId="{0BA543A1-5BFF-3E20-869C-95FC40552782}"/>
          </ac:picMkLst>
        </pc:picChg>
      </pc:sldChg>
      <pc:sldChg chg="addSp delSp modSp new mod">
        <pc:chgData name="Yari Van Laere" userId="b1970344f4428072" providerId="LiveId" clId="{A4F42715-DFF1-42FC-B685-707035EF5853}" dt="2022-06-19T11:03:36.029" v="172" actId="1076"/>
        <pc:sldMkLst>
          <pc:docMk/>
          <pc:sldMk cId="1387879469" sldId="261"/>
        </pc:sldMkLst>
        <pc:spChg chg="mod">
          <ac:chgData name="Yari Van Laere" userId="b1970344f4428072" providerId="LiveId" clId="{A4F42715-DFF1-42FC-B685-707035EF5853}" dt="2022-06-19T11:03:04.995" v="164" actId="20577"/>
          <ac:spMkLst>
            <pc:docMk/>
            <pc:sldMk cId="1387879469" sldId="261"/>
            <ac:spMk id="2" creationId="{750D7A5D-97F0-DFE5-9F87-2D8F35F216FB}"/>
          </ac:spMkLst>
        </pc:spChg>
        <pc:spChg chg="del">
          <ac:chgData name="Yari Van Laere" userId="b1970344f4428072" providerId="LiveId" clId="{A4F42715-DFF1-42FC-B685-707035EF5853}" dt="2022-06-19T11:03:24.332" v="168" actId="22"/>
          <ac:spMkLst>
            <pc:docMk/>
            <pc:sldMk cId="1387879469" sldId="261"/>
            <ac:spMk id="3" creationId="{04A7C8B8-B87A-7AE1-38CA-0DD5AF8CB33D}"/>
          </ac:spMkLst>
        </pc:spChg>
        <pc:picChg chg="add mod">
          <ac:chgData name="Yari Van Laere" userId="b1970344f4428072" providerId="LiveId" clId="{A4F42715-DFF1-42FC-B685-707035EF5853}" dt="2022-06-19T11:03:09.963" v="167" actId="1076"/>
          <ac:picMkLst>
            <pc:docMk/>
            <pc:sldMk cId="1387879469" sldId="261"/>
            <ac:picMk id="5" creationId="{C23136FD-7349-3A2B-8DA7-804E8B26C7FA}"/>
          </ac:picMkLst>
        </pc:picChg>
        <pc:picChg chg="add mod ord">
          <ac:chgData name="Yari Van Laere" userId="b1970344f4428072" providerId="LiveId" clId="{A4F42715-DFF1-42FC-B685-707035EF5853}" dt="2022-06-19T11:03:36.029" v="172" actId="1076"/>
          <ac:picMkLst>
            <pc:docMk/>
            <pc:sldMk cId="1387879469" sldId="261"/>
            <ac:picMk id="7" creationId="{40CFDE47-5612-8654-D89B-326E619593C5}"/>
          </ac:picMkLst>
        </pc:picChg>
      </pc:sldChg>
      <pc:sldChg chg="addSp modSp new mod">
        <pc:chgData name="Yari Van Laere" userId="b1970344f4428072" providerId="LiveId" clId="{A4F42715-DFF1-42FC-B685-707035EF5853}" dt="2022-06-19T11:05:21.718" v="223" actId="1076"/>
        <pc:sldMkLst>
          <pc:docMk/>
          <pc:sldMk cId="2517917068" sldId="262"/>
        </pc:sldMkLst>
        <pc:spChg chg="mod">
          <ac:chgData name="Yari Van Laere" userId="b1970344f4428072" providerId="LiveId" clId="{A4F42715-DFF1-42FC-B685-707035EF5853}" dt="2022-06-19T11:04:25.871" v="187" actId="20577"/>
          <ac:spMkLst>
            <pc:docMk/>
            <pc:sldMk cId="2517917068" sldId="262"/>
            <ac:spMk id="2" creationId="{C3A32A2E-A08E-6975-F451-A28563A9D6F1}"/>
          </ac:spMkLst>
        </pc:spChg>
        <pc:picChg chg="add mod">
          <ac:chgData name="Yari Van Laere" userId="b1970344f4428072" providerId="LiveId" clId="{A4F42715-DFF1-42FC-B685-707035EF5853}" dt="2022-06-19T11:05:21.718" v="223" actId="1076"/>
          <ac:picMkLst>
            <pc:docMk/>
            <pc:sldMk cId="2517917068" sldId="262"/>
            <ac:picMk id="5" creationId="{AFB6C69B-245F-7E1D-3B56-A559D2AEE53B}"/>
          </ac:picMkLst>
        </pc:picChg>
        <pc:picChg chg="add mod">
          <ac:chgData name="Yari Van Laere" userId="b1970344f4428072" providerId="LiveId" clId="{A4F42715-DFF1-42FC-B685-707035EF5853}" dt="2022-06-19T11:05:17.146" v="221" actId="1076"/>
          <ac:picMkLst>
            <pc:docMk/>
            <pc:sldMk cId="2517917068" sldId="262"/>
            <ac:picMk id="7" creationId="{7C3AC2F8-02A0-7F2F-DD15-4B0EF74B0C92}"/>
          </ac:picMkLst>
        </pc:picChg>
      </pc:sldChg>
      <pc:sldChg chg="addSp modSp new mod">
        <pc:chgData name="Yari Van Laere" userId="b1970344f4428072" providerId="LiveId" clId="{A4F42715-DFF1-42FC-B685-707035EF5853}" dt="2022-06-19T11:09:10.005" v="380"/>
        <pc:sldMkLst>
          <pc:docMk/>
          <pc:sldMk cId="191022718" sldId="263"/>
        </pc:sldMkLst>
        <pc:spChg chg="mod">
          <ac:chgData name="Yari Van Laere" userId="b1970344f4428072" providerId="LiveId" clId="{A4F42715-DFF1-42FC-B685-707035EF5853}" dt="2022-06-19T11:04:46.353" v="216" actId="20577"/>
          <ac:spMkLst>
            <pc:docMk/>
            <pc:sldMk cId="191022718" sldId="263"/>
            <ac:spMk id="2" creationId="{BF1488D3-8034-A85B-7A11-AC9D49E1009A}"/>
          </ac:spMkLst>
        </pc:spChg>
        <pc:picChg chg="add">
          <ac:chgData name="Yari Van Laere" userId="b1970344f4428072" providerId="LiveId" clId="{A4F42715-DFF1-42FC-B685-707035EF5853}" dt="2022-06-19T11:09:10.005" v="380"/>
          <ac:picMkLst>
            <pc:docMk/>
            <pc:sldMk cId="191022718" sldId="263"/>
            <ac:picMk id="1026" creationId="{9D17FB9D-50BC-7210-CD2C-99B16626F4D6}"/>
          </ac:picMkLst>
        </pc:picChg>
      </pc:sldChg>
      <pc:sldChg chg="addSp modSp new mod">
        <pc:chgData name="Yari Van Laere" userId="b1970344f4428072" providerId="LiveId" clId="{A4F42715-DFF1-42FC-B685-707035EF5853}" dt="2022-06-19T11:11:33.667" v="485" actId="1076"/>
        <pc:sldMkLst>
          <pc:docMk/>
          <pc:sldMk cId="2745004865" sldId="264"/>
        </pc:sldMkLst>
        <pc:spChg chg="mod">
          <ac:chgData name="Yari Van Laere" userId="b1970344f4428072" providerId="LiveId" clId="{A4F42715-DFF1-42FC-B685-707035EF5853}" dt="2022-06-19T11:06:31.538" v="233" actId="20577"/>
          <ac:spMkLst>
            <pc:docMk/>
            <pc:sldMk cId="2745004865" sldId="264"/>
            <ac:spMk id="2" creationId="{8C7F0F6A-AA92-E108-730A-4C10F500829E}"/>
          </ac:spMkLst>
        </pc:spChg>
        <pc:spChg chg="mod">
          <ac:chgData name="Yari Van Laere" userId="b1970344f4428072" providerId="LiveId" clId="{A4F42715-DFF1-42FC-B685-707035EF5853}" dt="2022-06-19T11:07:54.851" v="367" actId="6549"/>
          <ac:spMkLst>
            <pc:docMk/>
            <pc:sldMk cId="2745004865" sldId="264"/>
            <ac:spMk id="3" creationId="{C1088A20-7D19-6F04-9FC1-E397F59102F5}"/>
          </ac:spMkLst>
        </pc:spChg>
        <pc:spChg chg="add mod">
          <ac:chgData name="Yari Van Laere" userId="b1970344f4428072" providerId="LiveId" clId="{A4F42715-DFF1-42FC-B685-707035EF5853}" dt="2022-06-19T11:11:26.791" v="484" actId="1076"/>
          <ac:spMkLst>
            <pc:docMk/>
            <pc:sldMk cId="2745004865" sldId="264"/>
            <ac:spMk id="8" creationId="{D5AF61FA-4C83-47A0-7128-48302C190A7E}"/>
          </ac:spMkLst>
        </pc:spChg>
        <pc:spChg chg="add mod">
          <ac:chgData name="Yari Van Laere" userId="b1970344f4428072" providerId="LiveId" clId="{A4F42715-DFF1-42FC-B685-707035EF5853}" dt="2022-06-19T11:11:33.667" v="485" actId="1076"/>
          <ac:spMkLst>
            <pc:docMk/>
            <pc:sldMk cId="2745004865" sldId="264"/>
            <ac:spMk id="9" creationId="{A0AB8EA0-E95D-1721-8CE3-C90925E148E2}"/>
          </ac:spMkLst>
        </pc:spChg>
        <pc:picChg chg="add mod">
          <ac:chgData name="Yari Van Laere" userId="b1970344f4428072" providerId="LiveId" clId="{A4F42715-DFF1-42FC-B685-707035EF5853}" dt="2022-06-19T11:11:11.300" v="417" actId="1038"/>
          <ac:picMkLst>
            <pc:docMk/>
            <pc:sldMk cId="2745004865" sldId="264"/>
            <ac:picMk id="5" creationId="{EFC7ACE7-78EE-7B88-C861-33895937372D}"/>
          </ac:picMkLst>
        </pc:picChg>
        <pc:picChg chg="add mod">
          <ac:chgData name="Yari Van Laere" userId="b1970344f4428072" providerId="LiveId" clId="{A4F42715-DFF1-42FC-B685-707035EF5853}" dt="2022-06-19T11:11:21.495" v="483" actId="1038"/>
          <ac:picMkLst>
            <pc:docMk/>
            <pc:sldMk cId="2745004865" sldId="264"/>
            <ac:picMk id="7" creationId="{8515DFC2-F290-E914-64AA-102B33A7747C}"/>
          </ac:picMkLst>
        </pc:picChg>
      </pc:sldChg>
      <pc:sldChg chg="addSp modSp new mod">
        <pc:chgData name="Yari Van Laere" userId="b1970344f4428072" providerId="LiveId" clId="{A4F42715-DFF1-42FC-B685-707035EF5853}" dt="2022-06-19T11:08:44.654" v="379" actId="1076"/>
        <pc:sldMkLst>
          <pc:docMk/>
          <pc:sldMk cId="1863322763" sldId="265"/>
        </pc:sldMkLst>
        <pc:picChg chg="add mod">
          <ac:chgData name="Yari Van Laere" userId="b1970344f4428072" providerId="LiveId" clId="{A4F42715-DFF1-42FC-B685-707035EF5853}" dt="2022-06-19T11:08:44.654" v="379" actId="1076"/>
          <ac:picMkLst>
            <pc:docMk/>
            <pc:sldMk cId="1863322763" sldId="265"/>
            <ac:picMk id="5" creationId="{2F6EA372-0724-4B1C-1CE6-EF6462CA3B95}"/>
          </ac:picMkLst>
        </pc:picChg>
      </pc:sldChg>
      <pc:sldMasterChg chg="modSldLayout sldLayoutOrd">
        <pc:chgData name="Yari Van Laere" userId="b1970344f4428072" providerId="LiveId" clId="{A4F42715-DFF1-42FC-B685-707035EF5853}" dt="2022-06-19T10:56:11.105" v="1" actId="20578"/>
        <pc:sldMasterMkLst>
          <pc:docMk/>
          <pc:sldMasterMk cId="917159659" sldId="2147483660"/>
        </pc:sldMasterMkLst>
        <pc:sldLayoutChg chg="ord">
          <pc:chgData name="Yari Van Laere" userId="b1970344f4428072" providerId="LiveId" clId="{A4F42715-DFF1-42FC-B685-707035EF5853}" dt="2022-06-19T10:56:11.105" v="1" actId="20578"/>
          <pc:sldLayoutMkLst>
            <pc:docMk/>
            <pc:sldMasterMk cId="917159659" sldId="2147483660"/>
            <pc:sldLayoutMk cId="1889653074" sldId="21474836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1" y="1605709"/>
            <a:ext cx="3375635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469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4"/>
            <a:ext cx="5103311" cy="1530532"/>
          </a:xfrm>
        </p:spPr>
        <p:txBody>
          <a:bodyPr>
            <a:normAutofit/>
          </a:bodyPr>
          <a:lstStyle>
            <a:lvl1pPr>
              <a:lnSpc>
                <a:spcPts val="2461"/>
              </a:lnSpc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>
                <a:solidFill>
                  <a:schemeClr val="accent1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6033553" y="277740"/>
            <a:ext cx="5832356" cy="379688"/>
          </a:xfrm>
        </p:spPr>
        <p:txBody>
          <a:bodyPr anchor="b" anchorCtr="0">
            <a:normAutofit/>
          </a:bodyPr>
          <a:lstStyle>
            <a:lvl1pPr>
              <a:lnSpc>
                <a:spcPts val="1195"/>
              </a:lnSpc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marL="377143" indent="-316395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822627" indent="-316395">
              <a:lnSpc>
                <a:spcPct val="120000"/>
              </a:lnSpc>
              <a:defRPr/>
            </a:lvl2pPr>
            <a:lvl3pPr marL="1235206" indent="-316395" defTabSz="321457">
              <a:lnSpc>
                <a:spcPct val="120000"/>
              </a:lnSpc>
              <a:defRPr/>
            </a:lvl3pPr>
            <a:lvl4pPr marL="1637661" indent="-387267" defTabSz="321457">
              <a:lnSpc>
                <a:spcPct val="120000"/>
              </a:lnSpc>
              <a:defRPr/>
            </a:lvl4pPr>
            <a:lvl5pPr marL="2083145" indent="-311333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08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791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36187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7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6" y="711283"/>
            <a:ext cx="5453024" cy="4857467"/>
          </a:xfrm>
          <a:solidFill>
            <a:srgbClr val="E9F0FA"/>
          </a:solidFill>
        </p:spPr>
        <p:txBody>
          <a:bodyPr>
            <a:normAutofit/>
          </a:bodyPr>
          <a:lstStyle>
            <a:lvl1pPr marL="60273" indent="0">
              <a:buNone/>
              <a:defRPr sz="3797" u="sng" cap="all" baseline="0">
                <a:solidFill>
                  <a:srgbClr val="1E64C8"/>
                </a:solidFill>
              </a:defRPr>
            </a:lvl1pPr>
            <a:lvl2pPr marL="692026" indent="-439771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0E25-CD54-48C7-8A6F-7268DD772F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ositioning box" hidden="1"/>
          <p:cNvSpPr/>
          <p:nvPr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Text positoning box" hidden="1"/>
          <p:cNvSpPr/>
          <p:nvPr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0" name="Logo 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9" y="5561142"/>
            <a:ext cx="1622630" cy="12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indent="-253116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632869" indent="-322574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061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3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611-43F8-46F4-6F0F-90A541F8E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1E35-0ACF-BB93-4169-0187567CE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CE29-87CE-39B4-9C14-FC37B2FA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Ant sorting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592D-77A3-2D95-72F8-BBB94F08F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Menno Van Damme, Yari Van Laere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0B321-D9ED-671D-A8DE-294F9387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F914DF-26B4-FE4E-16DF-2E6DE5C3BF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FEECCD-1F3A-22F0-B7CF-C89E551525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123077-EB29-8FA7-3BCE-3892B4B3B3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D1558F-5419-3FCC-1F2C-95C52F156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Lumer-faieta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2F0C-63CE-5644-C354-7172E1F0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0B326-C08E-E833-C2DD-C74B5B9C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82" y="1167405"/>
            <a:ext cx="7718376" cy="1736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915D2-BAC0-BFE5-BFAC-67D35A3F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55" y="3102693"/>
            <a:ext cx="5918943" cy="27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C543-D361-7AC4-6768-08DC28C9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Lumer-Faieta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52B1-5A65-8CEC-1BA2-9CECFB7D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9F02-8FE1-1095-FC38-5DE5E69B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37" y="1018897"/>
            <a:ext cx="6197801" cy="2105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543A1-5BFF-3E20-869C-95FC4055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08" y="3379822"/>
            <a:ext cx="7037857" cy="23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7A5D-97F0-DFE5-9F87-2D8F35F2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with clustering</a:t>
            </a:r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FDE47-5612-8654-D89B-326E61959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483" y="3751869"/>
            <a:ext cx="7195276" cy="239415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136FD-7349-3A2B-8DA7-804E8B26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693" y="1034842"/>
            <a:ext cx="6974819" cy="23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2A2E-A08E-6975-F451-A28563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3FBB-A0CA-F3F2-6201-46130C85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6C69B-245F-7E1D-3B56-A559D2AE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57" y="1879629"/>
            <a:ext cx="5045443" cy="3216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AC2F8-02A0-7F2F-DD15-4B0EF74B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59" y="1879629"/>
            <a:ext cx="4534293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Continuous vector sorting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EF2F-F72E-7E95-D20D-A4E3417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Using scikit learn classifier to explore iris dataset | Develop Paper">
            <a:extLst>
              <a:ext uri="{FF2B5EF4-FFF2-40B4-BE49-F238E27FC236}">
                <a16:creationId xmlns:a16="http://schemas.microsoft.com/office/drawing/2014/main" id="{9D17FB9D-50BC-7210-CD2C-99B16626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57288"/>
            <a:ext cx="121443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0F6A-AA92-E108-730A-4C10F500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8A20-7D19-6F04-9FC1-E397F591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7ACE7-78EE-7B88-C861-33895937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7" y="867267"/>
            <a:ext cx="5559743" cy="27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DFC2-F290-E914-64AA-102B33A7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18" y="3707229"/>
            <a:ext cx="5559742" cy="279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F61FA-4C83-47A0-7128-48302C190A7E}"/>
              </a:ext>
            </a:extLst>
          </p:cNvPr>
          <p:cNvSpPr txBox="1"/>
          <p:nvPr/>
        </p:nvSpPr>
        <p:spPr>
          <a:xfrm>
            <a:off x="1677886" y="1183383"/>
            <a:ext cx="1970202" cy="189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Lumer-Faieta without clustering</a:t>
            </a:r>
            <a:endParaRPr lang="en-GB" sz="2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B8EA0-E95D-1721-8CE3-C90925E148E2}"/>
              </a:ext>
            </a:extLst>
          </p:cNvPr>
          <p:cNvSpPr txBox="1"/>
          <p:nvPr/>
        </p:nvSpPr>
        <p:spPr>
          <a:xfrm>
            <a:off x="1677886" y="3936958"/>
            <a:ext cx="1970202" cy="189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nl-BE" sz="2500"/>
              <a:t>Lumer-Faieta with clustering</a:t>
            </a:r>
            <a:endParaRPr lang="en-GB" sz="2500"/>
          </a:p>
        </p:txBody>
      </p:sp>
    </p:spTree>
    <p:extLst>
      <p:ext uri="{BB962C8B-B14F-4D97-AF65-F5344CB8AC3E}">
        <p14:creationId xmlns:p14="http://schemas.microsoft.com/office/powerpoint/2010/main" val="274500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4C4-4F99-DD45-583C-8811E5C2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A889-8D02-C3F8-30F4-D4F95D6A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EA372-0724-4B1C-1CE6-EF6462C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79" y="1036948"/>
            <a:ext cx="7859042" cy="49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276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UGent_EN_BW">
  <a:themeElements>
    <a:clrScheme name="UGent BW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BW.potx" id="{7D3D94DE-C0A2-4DC8-AF5F-759590993643}" vid="{7BE85386-59DE-4F6B-8B6A-39593429B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PowerPoint_UGent_EN_BW</Template>
  <TotalTime>36</TotalTime>
  <Words>26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PowerPoint_UGent_EN_BW</vt:lpstr>
      <vt:lpstr>PowerPoint Presentation</vt:lpstr>
      <vt:lpstr>Ant sorting</vt:lpstr>
      <vt:lpstr>Lumer-faieta</vt:lpstr>
      <vt:lpstr>Results Lumer-Faieta</vt:lpstr>
      <vt:lpstr>Results with clustering</vt:lpstr>
      <vt:lpstr>comparison</vt:lpstr>
      <vt:lpstr>Continuous vector sorting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Yari Van Laere</dc:creator>
  <cp:lastModifiedBy>Yari Van Laere</cp:lastModifiedBy>
  <cp:revision>1</cp:revision>
  <dcterms:created xsi:type="dcterms:W3CDTF">2022-06-19T10:35:21Z</dcterms:created>
  <dcterms:modified xsi:type="dcterms:W3CDTF">2022-06-19T11:11:36Z</dcterms:modified>
</cp:coreProperties>
</file>