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9"/>
  </p:notesMasterIdLst>
  <p:sldIdLst>
    <p:sldId id="256" r:id="rId2"/>
    <p:sldId id="281" r:id="rId3"/>
    <p:sldId id="264" r:id="rId4"/>
    <p:sldId id="277" r:id="rId5"/>
    <p:sldId id="282" r:id="rId6"/>
    <p:sldId id="263" r:id="rId7"/>
    <p:sldId id="283" r:id="rId8"/>
    <p:sldId id="265" r:id="rId9"/>
    <p:sldId id="284" r:id="rId10"/>
    <p:sldId id="268" r:id="rId11"/>
    <p:sldId id="287" r:id="rId12"/>
    <p:sldId id="266" r:id="rId13"/>
    <p:sldId id="288" r:id="rId14"/>
    <p:sldId id="275" r:id="rId15"/>
    <p:sldId id="286" r:id="rId16"/>
    <p:sldId id="274" r:id="rId17"/>
    <p:sldId id="276" r:id="rId18"/>
    <p:sldId id="289" r:id="rId19"/>
    <p:sldId id="278" r:id="rId20"/>
    <p:sldId id="267" r:id="rId21"/>
    <p:sldId id="270" r:id="rId22"/>
    <p:sldId id="280" r:id="rId23"/>
    <p:sldId id="279" r:id="rId24"/>
    <p:sldId id="272" r:id="rId25"/>
    <p:sldId id="273" r:id="rId26"/>
    <p:sldId id="285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CA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6" autoAdjust="0"/>
    <p:restoredTop sz="94639" autoAdjust="0"/>
  </p:normalViewPr>
  <p:slideViewPr>
    <p:cSldViewPr snapToGrid="0">
      <p:cViewPr varScale="1">
        <p:scale>
          <a:sx n="66" d="100"/>
          <a:sy n="66" d="100"/>
        </p:scale>
        <p:origin x="1190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0418F-07DC-42F4-8623-5638F89759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CF55D5D-7D48-46AD-B306-94B1910392D7}">
      <dgm:prSet phldrT="[Text]"/>
      <dgm:spPr/>
      <dgm:t>
        <a:bodyPr/>
        <a:lstStyle/>
        <a:p>
          <a:r>
            <a:rPr lang="en-US" dirty="0" err="1"/>
            <a:t>RawData</a:t>
          </a:r>
          <a:endParaRPr lang="en-US" dirty="0"/>
        </a:p>
      </dgm:t>
    </dgm:pt>
    <dgm:pt modelId="{48B94857-7725-4253-8C32-66ABE8D55196}" type="parTrans" cxnId="{64B7051B-E9AD-454E-BE90-95B9D1AA891D}">
      <dgm:prSet/>
      <dgm:spPr/>
      <dgm:t>
        <a:bodyPr/>
        <a:lstStyle/>
        <a:p>
          <a:endParaRPr lang="en-US"/>
        </a:p>
      </dgm:t>
    </dgm:pt>
    <dgm:pt modelId="{16291386-85B4-49E1-B701-0E275F3B4CA5}" type="sibTrans" cxnId="{64B7051B-E9AD-454E-BE90-95B9D1AA891D}">
      <dgm:prSet/>
      <dgm:spPr/>
      <dgm:t>
        <a:bodyPr/>
        <a:lstStyle/>
        <a:p>
          <a:endParaRPr lang="en-US"/>
        </a:p>
      </dgm:t>
    </dgm:pt>
    <dgm:pt modelId="{C5DD629C-81A0-4F2A-9D51-F89575D7F4F6}">
      <dgm:prSet phldrT="[Text]"/>
      <dgm:spPr/>
      <dgm:t>
        <a:bodyPr/>
        <a:lstStyle/>
        <a:p>
          <a:r>
            <a:rPr lang="en-US" dirty="0"/>
            <a:t>ETL</a:t>
          </a:r>
        </a:p>
      </dgm:t>
    </dgm:pt>
    <dgm:pt modelId="{96C038D9-DFB8-48E6-A907-62DACBAE8C6B}" type="parTrans" cxnId="{0E286393-CD4A-41DC-9B2A-9D5DE16FC12E}">
      <dgm:prSet/>
      <dgm:spPr/>
      <dgm:t>
        <a:bodyPr/>
        <a:lstStyle/>
        <a:p>
          <a:endParaRPr lang="en-US"/>
        </a:p>
      </dgm:t>
    </dgm:pt>
    <dgm:pt modelId="{D1D8A515-5B51-4750-A399-3F443BB687A8}" type="sibTrans" cxnId="{0E286393-CD4A-41DC-9B2A-9D5DE16FC12E}">
      <dgm:prSet/>
      <dgm:spPr/>
      <dgm:t>
        <a:bodyPr/>
        <a:lstStyle/>
        <a:p>
          <a:endParaRPr lang="en-US"/>
        </a:p>
      </dgm:t>
    </dgm:pt>
    <dgm:pt modelId="{AFB2C4D2-5353-4CE8-B686-78CBF79A4E58}">
      <dgm:prSet phldrT="[Text]"/>
      <dgm:spPr/>
      <dgm:t>
        <a:bodyPr/>
        <a:lstStyle/>
        <a:p>
          <a:r>
            <a:rPr lang="en-US" dirty="0"/>
            <a:t>Investigate &amp; split</a:t>
          </a:r>
        </a:p>
      </dgm:t>
    </dgm:pt>
    <dgm:pt modelId="{53052A06-DBE6-4368-A406-DB90CA7224C0}" type="parTrans" cxnId="{90DD2910-CCFF-4329-8314-1EAC3AD7D9E3}">
      <dgm:prSet/>
      <dgm:spPr/>
      <dgm:t>
        <a:bodyPr/>
        <a:lstStyle/>
        <a:p>
          <a:endParaRPr lang="en-US"/>
        </a:p>
      </dgm:t>
    </dgm:pt>
    <dgm:pt modelId="{9306420C-0D2D-47DC-B09B-93CD4DA502E0}" type="sibTrans" cxnId="{90DD2910-CCFF-4329-8314-1EAC3AD7D9E3}">
      <dgm:prSet/>
      <dgm:spPr/>
      <dgm:t>
        <a:bodyPr/>
        <a:lstStyle/>
        <a:p>
          <a:endParaRPr lang="en-US"/>
        </a:p>
      </dgm:t>
    </dgm:pt>
    <dgm:pt modelId="{881653BA-462E-4D6B-9BF3-DD16F94DACDD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CD12BCD3-6E49-458D-80EC-674125269FE3}" type="parTrans" cxnId="{699A892A-B26F-4D41-A212-BE7B02184422}">
      <dgm:prSet/>
      <dgm:spPr/>
      <dgm:t>
        <a:bodyPr/>
        <a:lstStyle/>
        <a:p>
          <a:endParaRPr lang="en-US"/>
        </a:p>
      </dgm:t>
    </dgm:pt>
    <dgm:pt modelId="{4AC3ACB4-DDA7-49C2-A3E2-8A5CDBEA9D10}" type="sibTrans" cxnId="{699A892A-B26F-4D41-A212-BE7B02184422}">
      <dgm:prSet/>
      <dgm:spPr/>
      <dgm:t>
        <a:bodyPr/>
        <a:lstStyle/>
        <a:p>
          <a:endParaRPr lang="en-US"/>
        </a:p>
      </dgm:t>
    </dgm:pt>
    <dgm:pt modelId="{1F172A88-AFB3-45CB-9C18-B590C5798D3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E1DA7BCB-D31D-4EA4-9BB8-9B23CD230212}" type="parTrans" cxnId="{DA2C48D4-0B10-4620-B9F2-47DEFEB1AD07}">
      <dgm:prSet/>
      <dgm:spPr/>
      <dgm:t>
        <a:bodyPr/>
        <a:lstStyle/>
        <a:p>
          <a:endParaRPr lang="en-US"/>
        </a:p>
      </dgm:t>
    </dgm:pt>
    <dgm:pt modelId="{1E5AD10A-E2AC-4388-846A-9E709AEC01B2}" type="sibTrans" cxnId="{DA2C48D4-0B10-4620-B9F2-47DEFEB1AD07}">
      <dgm:prSet/>
      <dgm:spPr/>
      <dgm:t>
        <a:bodyPr/>
        <a:lstStyle/>
        <a:p>
          <a:endParaRPr lang="en-US"/>
        </a:p>
      </dgm:t>
    </dgm:pt>
    <dgm:pt modelId="{DEE3AACB-346B-4250-87AE-7260711D49B6}" type="pres">
      <dgm:prSet presAssocID="{D720418F-07DC-42F4-8623-5638F8975926}" presName="Name0" presStyleCnt="0">
        <dgm:presLayoutVars>
          <dgm:dir/>
          <dgm:animLvl val="lvl"/>
          <dgm:resizeHandles val="exact"/>
        </dgm:presLayoutVars>
      </dgm:prSet>
      <dgm:spPr/>
    </dgm:pt>
    <dgm:pt modelId="{07F0D124-4E48-438F-A174-F295302B140F}" type="pres">
      <dgm:prSet presAssocID="{ECF55D5D-7D48-46AD-B306-94B1910392D7}" presName="parTxOnly" presStyleLbl="node1" presStyleIdx="0" presStyleCnt="5" custLinFactNeighborX="45220">
        <dgm:presLayoutVars>
          <dgm:chMax val="0"/>
          <dgm:chPref val="0"/>
          <dgm:bulletEnabled val="1"/>
        </dgm:presLayoutVars>
      </dgm:prSet>
      <dgm:spPr/>
    </dgm:pt>
    <dgm:pt modelId="{CF7723FE-6EC6-4328-81C7-1086CBF02AA7}" type="pres">
      <dgm:prSet presAssocID="{16291386-85B4-49E1-B701-0E275F3B4CA5}" presName="parTxOnlySpace" presStyleCnt="0"/>
      <dgm:spPr/>
    </dgm:pt>
    <dgm:pt modelId="{7DC2A5BF-D84F-4DA6-9A53-804CF62A9A3E}" type="pres">
      <dgm:prSet presAssocID="{C5DD629C-81A0-4F2A-9D51-F89575D7F4F6}" presName="parTxOnly" presStyleLbl="node1" presStyleIdx="1" presStyleCnt="5" custLinFactNeighborX="-5320">
        <dgm:presLayoutVars>
          <dgm:chMax val="0"/>
          <dgm:chPref val="0"/>
          <dgm:bulletEnabled val="1"/>
        </dgm:presLayoutVars>
      </dgm:prSet>
      <dgm:spPr/>
    </dgm:pt>
    <dgm:pt modelId="{FDFDAC5C-E0B3-49BB-9CCE-AA4F54C8BC27}" type="pres">
      <dgm:prSet presAssocID="{D1D8A515-5B51-4750-A399-3F443BB687A8}" presName="parTxOnlySpace" presStyleCnt="0"/>
      <dgm:spPr/>
    </dgm:pt>
    <dgm:pt modelId="{9FFA6568-93ED-4EEB-9DBE-5E0887A61F88}" type="pres">
      <dgm:prSet presAssocID="{AFB2C4D2-5353-4CE8-B686-78CBF79A4E58}" presName="parTxOnly" presStyleLbl="node1" presStyleIdx="2" presStyleCnt="5" custLinFactNeighborX="-53200">
        <dgm:presLayoutVars>
          <dgm:chMax val="0"/>
          <dgm:chPref val="0"/>
          <dgm:bulletEnabled val="1"/>
        </dgm:presLayoutVars>
      </dgm:prSet>
      <dgm:spPr/>
    </dgm:pt>
    <dgm:pt modelId="{D783620A-8E50-439E-958A-649FE189B63C}" type="pres">
      <dgm:prSet presAssocID="{9306420C-0D2D-47DC-B09B-93CD4DA502E0}" presName="parTxOnlySpace" presStyleCnt="0"/>
      <dgm:spPr/>
    </dgm:pt>
    <dgm:pt modelId="{BE7D4998-5AB9-4C7D-9EBC-78B0AC74D4ED}" type="pres">
      <dgm:prSet presAssocID="{881653BA-462E-4D6B-9BF3-DD16F94DACDD}" presName="parTxOnly" presStyleLbl="node1" presStyleIdx="3" presStyleCnt="5" custLinFactX="-108" custLinFactNeighborX="-100000">
        <dgm:presLayoutVars>
          <dgm:chMax val="0"/>
          <dgm:chPref val="0"/>
          <dgm:bulletEnabled val="1"/>
        </dgm:presLayoutVars>
      </dgm:prSet>
      <dgm:spPr/>
    </dgm:pt>
    <dgm:pt modelId="{BCDF5E72-53BE-494F-9B81-626109B8F23F}" type="pres">
      <dgm:prSet presAssocID="{4AC3ACB4-DDA7-49C2-A3E2-8A5CDBEA9D10}" presName="parTxOnlySpace" presStyleCnt="0"/>
      <dgm:spPr/>
    </dgm:pt>
    <dgm:pt modelId="{0C4659DE-C6F4-4963-B7ED-D4AA16FC541A}" type="pres">
      <dgm:prSet presAssocID="{1F172A88-AFB3-45CB-9C18-B590C5798D31}" presName="parTxOnly" presStyleLbl="node1" presStyleIdx="4" presStyleCnt="5" custLinFactX="-5428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90DD2910-CCFF-4329-8314-1EAC3AD7D9E3}" srcId="{D720418F-07DC-42F4-8623-5638F8975926}" destId="{AFB2C4D2-5353-4CE8-B686-78CBF79A4E58}" srcOrd="2" destOrd="0" parTransId="{53052A06-DBE6-4368-A406-DB90CA7224C0}" sibTransId="{9306420C-0D2D-47DC-B09B-93CD4DA502E0}"/>
    <dgm:cxn modelId="{64B7051B-E9AD-454E-BE90-95B9D1AA891D}" srcId="{D720418F-07DC-42F4-8623-5638F8975926}" destId="{ECF55D5D-7D48-46AD-B306-94B1910392D7}" srcOrd="0" destOrd="0" parTransId="{48B94857-7725-4253-8C32-66ABE8D55196}" sibTransId="{16291386-85B4-49E1-B701-0E275F3B4CA5}"/>
    <dgm:cxn modelId="{699A892A-B26F-4D41-A212-BE7B02184422}" srcId="{D720418F-07DC-42F4-8623-5638F8975926}" destId="{881653BA-462E-4D6B-9BF3-DD16F94DACDD}" srcOrd="3" destOrd="0" parTransId="{CD12BCD3-6E49-458D-80EC-674125269FE3}" sibTransId="{4AC3ACB4-DDA7-49C2-A3E2-8A5CDBEA9D10}"/>
    <dgm:cxn modelId="{F260A678-D981-406C-8946-41BABF881BF7}" type="presOf" srcId="{C5DD629C-81A0-4F2A-9D51-F89575D7F4F6}" destId="{7DC2A5BF-D84F-4DA6-9A53-804CF62A9A3E}" srcOrd="0" destOrd="0" presId="urn:microsoft.com/office/officeart/2005/8/layout/chevron1"/>
    <dgm:cxn modelId="{D335C47A-13FD-42B0-9914-FDAD9252E62A}" type="presOf" srcId="{ECF55D5D-7D48-46AD-B306-94B1910392D7}" destId="{07F0D124-4E48-438F-A174-F295302B140F}" srcOrd="0" destOrd="0" presId="urn:microsoft.com/office/officeart/2005/8/layout/chevron1"/>
    <dgm:cxn modelId="{FCB1538B-BAC9-4387-8FB1-BCFFBD78CF90}" type="presOf" srcId="{AFB2C4D2-5353-4CE8-B686-78CBF79A4E58}" destId="{9FFA6568-93ED-4EEB-9DBE-5E0887A61F88}" srcOrd="0" destOrd="0" presId="urn:microsoft.com/office/officeart/2005/8/layout/chevron1"/>
    <dgm:cxn modelId="{0E286393-CD4A-41DC-9B2A-9D5DE16FC12E}" srcId="{D720418F-07DC-42F4-8623-5638F8975926}" destId="{C5DD629C-81A0-4F2A-9D51-F89575D7F4F6}" srcOrd="1" destOrd="0" parTransId="{96C038D9-DFB8-48E6-A907-62DACBAE8C6B}" sibTransId="{D1D8A515-5B51-4750-A399-3F443BB687A8}"/>
    <dgm:cxn modelId="{DA2C48D4-0B10-4620-B9F2-47DEFEB1AD07}" srcId="{D720418F-07DC-42F4-8623-5638F8975926}" destId="{1F172A88-AFB3-45CB-9C18-B590C5798D31}" srcOrd="4" destOrd="0" parTransId="{E1DA7BCB-D31D-4EA4-9BB8-9B23CD230212}" sibTransId="{1E5AD10A-E2AC-4388-846A-9E709AEC01B2}"/>
    <dgm:cxn modelId="{6D6DB2E6-B92F-40D5-9DA1-A34BB04AEBDF}" type="presOf" srcId="{1F172A88-AFB3-45CB-9C18-B590C5798D31}" destId="{0C4659DE-C6F4-4963-B7ED-D4AA16FC541A}" srcOrd="0" destOrd="0" presId="urn:microsoft.com/office/officeart/2005/8/layout/chevron1"/>
    <dgm:cxn modelId="{4C335DEC-6957-46EA-B0D5-EA4EC77E8D59}" type="presOf" srcId="{881653BA-462E-4D6B-9BF3-DD16F94DACDD}" destId="{BE7D4998-5AB9-4C7D-9EBC-78B0AC74D4ED}" srcOrd="0" destOrd="0" presId="urn:microsoft.com/office/officeart/2005/8/layout/chevron1"/>
    <dgm:cxn modelId="{E068C1F8-C175-46A7-A386-D610023237E7}" type="presOf" srcId="{D720418F-07DC-42F4-8623-5638F8975926}" destId="{DEE3AACB-346B-4250-87AE-7260711D49B6}" srcOrd="0" destOrd="0" presId="urn:microsoft.com/office/officeart/2005/8/layout/chevron1"/>
    <dgm:cxn modelId="{146F3C44-5CC7-400E-B19C-27A82C4604CB}" type="presParOf" srcId="{DEE3AACB-346B-4250-87AE-7260711D49B6}" destId="{07F0D124-4E48-438F-A174-F295302B140F}" srcOrd="0" destOrd="0" presId="urn:microsoft.com/office/officeart/2005/8/layout/chevron1"/>
    <dgm:cxn modelId="{7478DAAF-878A-4047-9312-A6B8DBA95A76}" type="presParOf" srcId="{DEE3AACB-346B-4250-87AE-7260711D49B6}" destId="{CF7723FE-6EC6-4328-81C7-1086CBF02AA7}" srcOrd="1" destOrd="0" presId="urn:microsoft.com/office/officeart/2005/8/layout/chevron1"/>
    <dgm:cxn modelId="{AC68857F-DA57-40D3-BB41-F3A25BFB9D29}" type="presParOf" srcId="{DEE3AACB-346B-4250-87AE-7260711D49B6}" destId="{7DC2A5BF-D84F-4DA6-9A53-804CF62A9A3E}" srcOrd="2" destOrd="0" presId="urn:microsoft.com/office/officeart/2005/8/layout/chevron1"/>
    <dgm:cxn modelId="{9F5C9745-8EBF-48D5-843A-8D27BF5B80EA}" type="presParOf" srcId="{DEE3AACB-346B-4250-87AE-7260711D49B6}" destId="{FDFDAC5C-E0B3-49BB-9CCE-AA4F54C8BC27}" srcOrd="3" destOrd="0" presId="urn:microsoft.com/office/officeart/2005/8/layout/chevron1"/>
    <dgm:cxn modelId="{548182C9-309B-40A3-BEE9-E247E160AC53}" type="presParOf" srcId="{DEE3AACB-346B-4250-87AE-7260711D49B6}" destId="{9FFA6568-93ED-4EEB-9DBE-5E0887A61F88}" srcOrd="4" destOrd="0" presId="urn:microsoft.com/office/officeart/2005/8/layout/chevron1"/>
    <dgm:cxn modelId="{42CB2C87-C143-4519-A361-C330289BD833}" type="presParOf" srcId="{DEE3AACB-346B-4250-87AE-7260711D49B6}" destId="{D783620A-8E50-439E-958A-649FE189B63C}" srcOrd="5" destOrd="0" presId="urn:microsoft.com/office/officeart/2005/8/layout/chevron1"/>
    <dgm:cxn modelId="{5F83D5A8-93F5-49B3-ABFD-8155BC408386}" type="presParOf" srcId="{DEE3AACB-346B-4250-87AE-7260711D49B6}" destId="{BE7D4998-5AB9-4C7D-9EBC-78B0AC74D4ED}" srcOrd="6" destOrd="0" presId="urn:microsoft.com/office/officeart/2005/8/layout/chevron1"/>
    <dgm:cxn modelId="{64C7FA7C-22B6-4810-999A-25291A460787}" type="presParOf" srcId="{DEE3AACB-346B-4250-87AE-7260711D49B6}" destId="{BCDF5E72-53BE-494F-9B81-626109B8F23F}" srcOrd="7" destOrd="0" presId="urn:microsoft.com/office/officeart/2005/8/layout/chevron1"/>
    <dgm:cxn modelId="{3CABF7F0-CC63-424C-9546-D37882734487}" type="presParOf" srcId="{DEE3AACB-346B-4250-87AE-7260711D49B6}" destId="{0C4659DE-C6F4-4963-B7ED-D4AA16FC541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E2356-E198-4D70-8068-CB1CFE5D5E9F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3D9EC78C-3767-4BCE-96B4-ADC352D13ED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33AC7AB-31B6-482C-B23B-3B38F6CA68AB}" type="parTrans" cxnId="{FF9362ED-ACD2-4134-80C5-33CCFE560EEB}">
      <dgm:prSet/>
      <dgm:spPr/>
      <dgm:t>
        <a:bodyPr/>
        <a:lstStyle/>
        <a:p>
          <a:endParaRPr lang="en-US"/>
        </a:p>
      </dgm:t>
    </dgm:pt>
    <dgm:pt modelId="{9FCC757F-096B-48AA-AB6C-37DC1CC50220}" type="sibTrans" cxnId="{FF9362ED-ACD2-4134-80C5-33CCFE560EEB}">
      <dgm:prSet/>
      <dgm:spPr/>
      <dgm:t>
        <a:bodyPr/>
        <a:lstStyle/>
        <a:p>
          <a:endParaRPr lang="en-US"/>
        </a:p>
      </dgm:t>
    </dgm:pt>
    <dgm:pt modelId="{D6308360-CE1B-4593-8E7A-6E2E524CFFE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A9398528-8E56-4898-9628-399859568D8E}" type="parTrans" cxnId="{6391671C-29DE-471F-95AE-3D6BCD7CB9C7}">
      <dgm:prSet/>
      <dgm:spPr/>
      <dgm:t>
        <a:bodyPr/>
        <a:lstStyle/>
        <a:p>
          <a:endParaRPr lang="en-US"/>
        </a:p>
      </dgm:t>
    </dgm:pt>
    <dgm:pt modelId="{8E1CD877-D6D2-46C0-80A5-739B35C60ADF}" type="sibTrans" cxnId="{6391671C-29DE-471F-95AE-3D6BCD7CB9C7}">
      <dgm:prSet/>
      <dgm:spPr/>
      <dgm:t>
        <a:bodyPr/>
        <a:lstStyle/>
        <a:p>
          <a:endParaRPr lang="en-US"/>
        </a:p>
      </dgm:t>
    </dgm:pt>
    <dgm:pt modelId="{C106FF36-A63A-4AAA-818E-307BB967AAF8}" type="pres">
      <dgm:prSet presAssocID="{D34E2356-E198-4D70-8068-CB1CFE5D5E9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016E2A-6B43-4BA3-B27A-4DF4811BC9B6}" type="pres">
      <dgm:prSet presAssocID="{3D9EC78C-3767-4BCE-96B4-ADC352D13ED1}" presName="gear1" presStyleLbl="node1" presStyleIdx="0" presStyleCnt="2">
        <dgm:presLayoutVars>
          <dgm:chMax val="1"/>
          <dgm:bulletEnabled val="1"/>
        </dgm:presLayoutVars>
      </dgm:prSet>
      <dgm:spPr/>
    </dgm:pt>
    <dgm:pt modelId="{45EAFDF2-CBCC-4727-8E4F-763E0ED655CB}" type="pres">
      <dgm:prSet presAssocID="{3D9EC78C-3767-4BCE-96B4-ADC352D13ED1}" presName="gear1srcNode" presStyleLbl="node1" presStyleIdx="0" presStyleCnt="2"/>
      <dgm:spPr/>
    </dgm:pt>
    <dgm:pt modelId="{3322D272-0836-40A9-A599-2359BDCE8921}" type="pres">
      <dgm:prSet presAssocID="{3D9EC78C-3767-4BCE-96B4-ADC352D13ED1}" presName="gear1dstNode" presStyleLbl="node1" presStyleIdx="0" presStyleCnt="2"/>
      <dgm:spPr/>
    </dgm:pt>
    <dgm:pt modelId="{0D6E859B-FBF5-4AFF-99A4-91014527D4FD}" type="pres">
      <dgm:prSet presAssocID="{D6308360-CE1B-4593-8E7A-6E2E524CFFE5}" presName="gear2" presStyleLbl="node1" presStyleIdx="1" presStyleCnt="2">
        <dgm:presLayoutVars>
          <dgm:chMax val="1"/>
          <dgm:bulletEnabled val="1"/>
        </dgm:presLayoutVars>
      </dgm:prSet>
      <dgm:spPr/>
    </dgm:pt>
    <dgm:pt modelId="{9F9E1855-E617-41FA-A486-9FBA670CE1FD}" type="pres">
      <dgm:prSet presAssocID="{D6308360-CE1B-4593-8E7A-6E2E524CFFE5}" presName="gear2srcNode" presStyleLbl="node1" presStyleIdx="1" presStyleCnt="2"/>
      <dgm:spPr/>
    </dgm:pt>
    <dgm:pt modelId="{F245F770-32BA-4630-9C27-BAFA51537AC5}" type="pres">
      <dgm:prSet presAssocID="{D6308360-CE1B-4593-8E7A-6E2E524CFFE5}" presName="gear2dstNode" presStyleLbl="node1" presStyleIdx="1" presStyleCnt="2"/>
      <dgm:spPr/>
    </dgm:pt>
    <dgm:pt modelId="{5C9C1723-BA2A-467E-AD2D-AD085B177173}" type="pres">
      <dgm:prSet presAssocID="{9FCC757F-096B-48AA-AB6C-37DC1CC50220}" presName="connector1" presStyleLbl="sibTrans2D1" presStyleIdx="0" presStyleCnt="2"/>
      <dgm:spPr/>
    </dgm:pt>
    <dgm:pt modelId="{BB337F99-1504-41A9-959B-347CE4D89084}" type="pres">
      <dgm:prSet presAssocID="{8E1CD877-D6D2-46C0-80A5-739B35C60ADF}" presName="connector2" presStyleLbl="sibTrans2D1" presStyleIdx="1" presStyleCnt="2"/>
      <dgm:spPr/>
    </dgm:pt>
  </dgm:ptLst>
  <dgm:cxnLst>
    <dgm:cxn modelId="{EF295C04-14FC-439B-9ED7-CB61D0809C46}" type="presOf" srcId="{D6308360-CE1B-4593-8E7A-6E2E524CFFE5}" destId="{0D6E859B-FBF5-4AFF-99A4-91014527D4FD}" srcOrd="0" destOrd="0" presId="urn:microsoft.com/office/officeart/2005/8/layout/gear1"/>
    <dgm:cxn modelId="{2C7CC511-681E-4BBE-8F46-3F4ADE2238D0}" type="presOf" srcId="{D34E2356-E198-4D70-8068-CB1CFE5D5E9F}" destId="{C106FF36-A63A-4AAA-818E-307BB967AAF8}" srcOrd="0" destOrd="0" presId="urn:microsoft.com/office/officeart/2005/8/layout/gear1"/>
    <dgm:cxn modelId="{B14A6D14-048E-447D-8996-EEF53BC17C75}" type="presOf" srcId="{3D9EC78C-3767-4BCE-96B4-ADC352D13ED1}" destId="{45EAFDF2-CBCC-4727-8E4F-763E0ED655CB}" srcOrd="1" destOrd="0" presId="urn:microsoft.com/office/officeart/2005/8/layout/gear1"/>
    <dgm:cxn modelId="{6391671C-29DE-471F-95AE-3D6BCD7CB9C7}" srcId="{D34E2356-E198-4D70-8068-CB1CFE5D5E9F}" destId="{D6308360-CE1B-4593-8E7A-6E2E524CFFE5}" srcOrd="1" destOrd="0" parTransId="{A9398528-8E56-4898-9628-399859568D8E}" sibTransId="{8E1CD877-D6D2-46C0-80A5-739B35C60ADF}"/>
    <dgm:cxn modelId="{6C0C463D-B65A-441B-A195-8919A578742B}" type="presOf" srcId="{8E1CD877-D6D2-46C0-80A5-739B35C60ADF}" destId="{BB337F99-1504-41A9-959B-347CE4D89084}" srcOrd="0" destOrd="0" presId="urn:microsoft.com/office/officeart/2005/8/layout/gear1"/>
    <dgm:cxn modelId="{02753F82-CB45-4C56-B7F6-6865F7C12EB4}" type="presOf" srcId="{3D9EC78C-3767-4BCE-96B4-ADC352D13ED1}" destId="{33016E2A-6B43-4BA3-B27A-4DF4811BC9B6}" srcOrd="0" destOrd="0" presId="urn:microsoft.com/office/officeart/2005/8/layout/gear1"/>
    <dgm:cxn modelId="{20C1E698-45F2-4292-8318-4B2953F1BBC1}" type="presOf" srcId="{D6308360-CE1B-4593-8E7A-6E2E524CFFE5}" destId="{9F9E1855-E617-41FA-A486-9FBA670CE1FD}" srcOrd="1" destOrd="0" presId="urn:microsoft.com/office/officeart/2005/8/layout/gear1"/>
    <dgm:cxn modelId="{A8369FAD-4320-4C49-98DC-1CC08C395719}" type="presOf" srcId="{9FCC757F-096B-48AA-AB6C-37DC1CC50220}" destId="{5C9C1723-BA2A-467E-AD2D-AD085B177173}" srcOrd="0" destOrd="0" presId="urn:microsoft.com/office/officeart/2005/8/layout/gear1"/>
    <dgm:cxn modelId="{E4B73FDC-1D1C-4A67-9892-14F91ED7EA01}" type="presOf" srcId="{D6308360-CE1B-4593-8E7A-6E2E524CFFE5}" destId="{F245F770-32BA-4630-9C27-BAFA51537AC5}" srcOrd="2" destOrd="0" presId="urn:microsoft.com/office/officeart/2005/8/layout/gear1"/>
    <dgm:cxn modelId="{FF9362ED-ACD2-4134-80C5-33CCFE560EEB}" srcId="{D34E2356-E198-4D70-8068-CB1CFE5D5E9F}" destId="{3D9EC78C-3767-4BCE-96B4-ADC352D13ED1}" srcOrd="0" destOrd="0" parTransId="{E33AC7AB-31B6-482C-B23B-3B38F6CA68AB}" sibTransId="{9FCC757F-096B-48AA-AB6C-37DC1CC50220}"/>
    <dgm:cxn modelId="{38EB26F1-2484-4B18-B569-2006521CAC92}" type="presOf" srcId="{3D9EC78C-3767-4BCE-96B4-ADC352D13ED1}" destId="{3322D272-0836-40A9-A599-2359BDCE8921}" srcOrd="2" destOrd="0" presId="urn:microsoft.com/office/officeart/2005/8/layout/gear1"/>
    <dgm:cxn modelId="{35A9AB8B-687D-4BE0-89FE-CA5A9DD39605}" type="presParOf" srcId="{C106FF36-A63A-4AAA-818E-307BB967AAF8}" destId="{33016E2A-6B43-4BA3-B27A-4DF4811BC9B6}" srcOrd="0" destOrd="0" presId="urn:microsoft.com/office/officeart/2005/8/layout/gear1"/>
    <dgm:cxn modelId="{587469CC-670C-4119-936F-CB3095F62239}" type="presParOf" srcId="{C106FF36-A63A-4AAA-818E-307BB967AAF8}" destId="{45EAFDF2-CBCC-4727-8E4F-763E0ED655CB}" srcOrd="1" destOrd="0" presId="urn:microsoft.com/office/officeart/2005/8/layout/gear1"/>
    <dgm:cxn modelId="{3EA65A73-09F6-42EF-8155-EEF832030DB1}" type="presParOf" srcId="{C106FF36-A63A-4AAA-818E-307BB967AAF8}" destId="{3322D272-0836-40A9-A599-2359BDCE8921}" srcOrd="2" destOrd="0" presId="urn:microsoft.com/office/officeart/2005/8/layout/gear1"/>
    <dgm:cxn modelId="{85EC351E-2BA6-48A6-8D2F-10D27E8082EA}" type="presParOf" srcId="{C106FF36-A63A-4AAA-818E-307BB967AAF8}" destId="{0D6E859B-FBF5-4AFF-99A4-91014527D4FD}" srcOrd="3" destOrd="0" presId="urn:microsoft.com/office/officeart/2005/8/layout/gear1"/>
    <dgm:cxn modelId="{3B01A44A-0DD8-4EBA-ABC9-A918B008F16D}" type="presParOf" srcId="{C106FF36-A63A-4AAA-818E-307BB967AAF8}" destId="{9F9E1855-E617-41FA-A486-9FBA670CE1FD}" srcOrd="4" destOrd="0" presId="urn:microsoft.com/office/officeart/2005/8/layout/gear1"/>
    <dgm:cxn modelId="{D137B116-68BD-4B5D-BDEF-DA69AA43B4EF}" type="presParOf" srcId="{C106FF36-A63A-4AAA-818E-307BB967AAF8}" destId="{F245F770-32BA-4630-9C27-BAFA51537AC5}" srcOrd="5" destOrd="0" presId="urn:microsoft.com/office/officeart/2005/8/layout/gear1"/>
    <dgm:cxn modelId="{166C711D-D33C-456D-A222-025948D5DC5F}" type="presParOf" srcId="{C106FF36-A63A-4AAA-818E-307BB967AAF8}" destId="{5C9C1723-BA2A-467E-AD2D-AD085B177173}" srcOrd="6" destOrd="0" presId="urn:microsoft.com/office/officeart/2005/8/layout/gear1"/>
    <dgm:cxn modelId="{C6366147-B2B2-48F9-8D4E-D0B9E3C59C95}" type="presParOf" srcId="{C106FF36-A63A-4AAA-818E-307BB967AAF8}" destId="{BB337F99-1504-41A9-959B-347CE4D8908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E2356-E198-4D70-8068-CB1CFE5D5E9F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3D9EC78C-3767-4BCE-96B4-ADC352D13ED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33AC7AB-31B6-482C-B23B-3B38F6CA68AB}" type="parTrans" cxnId="{FF9362ED-ACD2-4134-80C5-33CCFE560EEB}">
      <dgm:prSet/>
      <dgm:spPr/>
      <dgm:t>
        <a:bodyPr/>
        <a:lstStyle/>
        <a:p>
          <a:endParaRPr lang="en-US"/>
        </a:p>
      </dgm:t>
    </dgm:pt>
    <dgm:pt modelId="{9FCC757F-096B-48AA-AB6C-37DC1CC50220}" type="sibTrans" cxnId="{FF9362ED-ACD2-4134-80C5-33CCFE560EEB}">
      <dgm:prSet/>
      <dgm:spPr/>
      <dgm:t>
        <a:bodyPr/>
        <a:lstStyle/>
        <a:p>
          <a:endParaRPr lang="en-US"/>
        </a:p>
      </dgm:t>
    </dgm:pt>
    <dgm:pt modelId="{D6308360-CE1B-4593-8E7A-6E2E524CFFE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A9398528-8E56-4898-9628-399859568D8E}" type="parTrans" cxnId="{6391671C-29DE-471F-95AE-3D6BCD7CB9C7}">
      <dgm:prSet/>
      <dgm:spPr/>
      <dgm:t>
        <a:bodyPr/>
        <a:lstStyle/>
        <a:p>
          <a:endParaRPr lang="en-US"/>
        </a:p>
      </dgm:t>
    </dgm:pt>
    <dgm:pt modelId="{8E1CD877-D6D2-46C0-80A5-739B35C60ADF}" type="sibTrans" cxnId="{6391671C-29DE-471F-95AE-3D6BCD7CB9C7}">
      <dgm:prSet/>
      <dgm:spPr/>
      <dgm:t>
        <a:bodyPr/>
        <a:lstStyle/>
        <a:p>
          <a:endParaRPr lang="en-US"/>
        </a:p>
      </dgm:t>
    </dgm:pt>
    <dgm:pt modelId="{C106FF36-A63A-4AAA-818E-307BB967AAF8}" type="pres">
      <dgm:prSet presAssocID="{D34E2356-E198-4D70-8068-CB1CFE5D5E9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016E2A-6B43-4BA3-B27A-4DF4811BC9B6}" type="pres">
      <dgm:prSet presAssocID="{3D9EC78C-3767-4BCE-96B4-ADC352D13ED1}" presName="gear1" presStyleLbl="node1" presStyleIdx="0" presStyleCnt="2">
        <dgm:presLayoutVars>
          <dgm:chMax val="1"/>
          <dgm:bulletEnabled val="1"/>
        </dgm:presLayoutVars>
      </dgm:prSet>
      <dgm:spPr/>
    </dgm:pt>
    <dgm:pt modelId="{45EAFDF2-CBCC-4727-8E4F-763E0ED655CB}" type="pres">
      <dgm:prSet presAssocID="{3D9EC78C-3767-4BCE-96B4-ADC352D13ED1}" presName="gear1srcNode" presStyleLbl="node1" presStyleIdx="0" presStyleCnt="2"/>
      <dgm:spPr/>
    </dgm:pt>
    <dgm:pt modelId="{3322D272-0836-40A9-A599-2359BDCE8921}" type="pres">
      <dgm:prSet presAssocID="{3D9EC78C-3767-4BCE-96B4-ADC352D13ED1}" presName="gear1dstNode" presStyleLbl="node1" presStyleIdx="0" presStyleCnt="2"/>
      <dgm:spPr/>
    </dgm:pt>
    <dgm:pt modelId="{0D6E859B-FBF5-4AFF-99A4-91014527D4FD}" type="pres">
      <dgm:prSet presAssocID="{D6308360-CE1B-4593-8E7A-6E2E524CFFE5}" presName="gear2" presStyleLbl="node1" presStyleIdx="1" presStyleCnt="2">
        <dgm:presLayoutVars>
          <dgm:chMax val="1"/>
          <dgm:bulletEnabled val="1"/>
        </dgm:presLayoutVars>
      </dgm:prSet>
      <dgm:spPr/>
    </dgm:pt>
    <dgm:pt modelId="{9F9E1855-E617-41FA-A486-9FBA670CE1FD}" type="pres">
      <dgm:prSet presAssocID="{D6308360-CE1B-4593-8E7A-6E2E524CFFE5}" presName="gear2srcNode" presStyleLbl="node1" presStyleIdx="1" presStyleCnt="2"/>
      <dgm:spPr/>
    </dgm:pt>
    <dgm:pt modelId="{F245F770-32BA-4630-9C27-BAFA51537AC5}" type="pres">
      <dgm:prSet presAssocID="{D6308360-CE1B-4593-8E7A-6E2E524CFFE5}" presName="gear2dstNode" presStyleLbl="node1" presStyleIdx="1" presStyleCnt="2"/>
      <dgm:spPr/>
    </dgm:pt>
    <dgm:pt modelId="{5C9C1723-BA2A-467E-AD2D-AD085B177173}" type="pres">
      <dgm:prSet presAssocID="{9FCC757F-096B-48AA-AB6C-37DC1CC50220}" presName="connector1" presStyleLbl="sibTrans2D1" presStyleIdx="0" presStyleCnt="2"/>
      <dgm:spPr/>
    </dgm:pt>
    <dgm:pt modelId="{BB337F99-1504-41A9-959B-347CE4D89084}" type="pres">
      <dgm:prSet presAssocID="{8E1CD877-D6D2-46C0-80A5-739B35C60ADF}" presName="connector2" presStyleLbl="sibTrans2D1" presStyleIdx="1" presStyleCnt="2"/>
      <dgm:spPr/>
    </dgm:pt>
  </dgm:ptLst>
  <dgm:cxnLst>
    <dgm:cxn modelId="{EF295C04-14FC-439B-9ED7-CB61D0809C46}" type="presOf" srcId="{D6308360-CE1B-4593-8E7A-6E2E524CFFE5}" destId="{0D6E859B-FBF5-4AFF-99A4-91014527D4FD}" srcOrd="0" destOrd="0" presId="urn:microsoft.com/office/officeart/2005/8/layout/gear1"/>
    <dgm:cxn modelId="{2C7CC511-681E-4BBE-8F46-3F4ADE2238D0}" type="presOf" srcId="{D34E2356-E198-4D70-8068-CB1CFE5D5E9F}" destId="{C106FF36-A63A-4AAA-818E-307BB967AAF8}" srcOrd="0" destOrd="0" presId="urn:microsoft.com/office/officeart/2005/8/layout/gear1"/>
    <dgm:cxn modelId="{B14A6D14-048E-447D-8996-EEF53BC17C75}" type="presOf" srcId="{3D9EC78C-3767-4BCE-96B4-ADC352D13ED1}" destId="{45EAFDF2-CBCC-4727-8E4F-763E0ED655CB}" srcOrd="1" destOrd="0" presId="urn:microsoft.com/office/officeart/2005/8/layout/gear1"/>
    <dgm:cxn modelId="{6391671C-29DE-471F-95AE-3D6BCD7CB9C7}" srcId="{D34E2356-E198-4D70-8068-CB1CFE5D5E9F}" destId="{D6308360-CE1B-4593-8E7A-6E2E524CFFE5}" srcOrd="1" destOrd="0" parTransId="{A9398528-8E56-4898-9628-399859568D8E}" sibTransId="{8E1CD877-D6D2-46C0-80A5-739B35C60ADF}"/>
    <dgm:cxn modelId="{6C0C463D-B65A-441B-A195-8919A578742B}" type="presOf" srcId="{8E1CD877-D6D2-46C0-80A5-739B35C60ADF}" destId="{BB337F99-1504-41A9-959B-347CE4D89084}" srcOrd="0" destOrd="0" presId="urn:microsoft.com/office/officeart/2005/8/layout/gear1"/>
    <dgm:cxn modelId="{02753F82-CB45-4C56-B7F6-6865F7C12EB4}" type="presOf" srcId="{3D9EC78C-3767-4BCE-96B4-ADC352D13ED1}" destId="{33016E2A-6B43-4BA3-B27A-4DF4811BC9B6}" srcOrd="0" destOrd="0" presId="urn:microsoft.com/office/officeart/2005/8/layout/gear1"/>
    <dgm:cxn modelId="{20C1E698-45F2-4292-8318-4B2953F1BBC1}" type="presOf" srcId="{D6308360-CE1B-4593-8E7A-6E2E524CFFE5}" destId="{9F9E1855-E617-41FA-A486-9FBA670CE1FD}" srcOrd="1" destOrd="0" presId="urn:microsoft.com/office/officeart/2005/8/layout/gear1"/>
    <dgm:cxn modelId="{A8369FAD-4320-4C49-98DC-1CC08C395719}" type="presOf" srcId="{9FCC757F-096B-48AA-AB6C-37DC1CC50220}" destId="{5C9C1723-BA2A-467E-AD2D-AD085B177173}" srcOrd="0" destOrd="0" presId="urn:microsoft.com/office/officeart/2005/8/layout/gear1"/>
    <dgm:cxn modelId="{E4B73FDC-1D1C-4A67-9892-14F91ED7EA01}" type="presOf" srcId="{D6308360-CE1B-4593-8E7A-6E2E524CFFE5}" destId="{F245F770-32BA-4630-9C27-BAFA51537AC5}" srcOrd="2" destOrd="0" presId="urn:microsoft.com/office/officeart/2005/8/layout/gear1"/>
    <dgm:cxn modelId="{FF9362ED-ACD2-4134-80C5-33CCFE560EEB}" srcId="{D34E2356-E198-4D70-8068-CB1CFE5D5E9F}" destId="{3D9EC78C-3767-4BCE-96B4-ADC352D13ED1}" srcOrd="0" destOrd="0" parTransId="{E33AC7AB-31B6-482C-B23B-3B38F6CA68AB}" sibTransId="{9FCC757F-096B-48AA-AB6C-37DC1CC50220}"/>
    <dgm:cxn modelId="{38EB26F1-2484-4B18-B569-2006521CAC92}" type="presOf" srcId="{3D9EC78C-3767-4BCE-96B4-ADC352D13ED1}" destId="{3322D272-0836-40A9-A599-2359BDCE8921}" srcOrd="2" destOrd="0" presId="urn:microsoft.com/office/officeart/2005/8/layout/gear1"/>
    <dgm:cxn modelId="{35A9AB8B-687D-4BE0-89FE-CA5A9DD39605}" type="presParOf" srcId="{C106FF36-A63A-4AAA-818E-307BB967AAF8}" destId="{33016E2A-6B43-4BA3-B27A-4DF4811BC9B6}" srcOrd="0" destOrd="0" presId="urn:microsoft.com/office/officeart/2005/8/layout/gear1"/>
    <dgm:cxn modelId="{587469CC-670C-4119-936F-CB3095F62239}" type="presParOf" srcId="{C106FF36-A63A-4AAA-818E-307BB967AAF8}" destId="{45EAFDF2-CBCC-4727-8E4F-763E0ED655CB}" srcOrd="1" destOrd="0" presId="urn:microsoft.com/office/officeart/2005/8/layout/gear1"/>
    <dgm:cxn modelId="{3EA65A73-09F6-42EF-8155-EEF832030DB1}" type="presParOf" srcId="{C106FF36-A63A-4AAA-818E-307BB967AAF8}" destId="{3322D272-0836-40A9-A599-2359BDCE8921}" srcOrd="2" destOrd="0" presId="urn:microsoft.com/office/officeart/2005/8/layout/gear1"/>
    <dgm:cxn modelId="{85EC351E-2BA6-48A6-8D2F-10D27E8082EA}" type="presParOf" srcId="{C106FF36-A63A-4AAA-818E-307BB967AAF8}" destId="{0D6E859B-FBF5-4AFF-99A4-91014527D4FD}" srcOrd="3" destOrd="0" presId="urn:microsoft.com/office/officeart/2005/8/layout/gear1"/>
    <dgm:cxn modelId="{3B01A44A-0DD8-4EBA-ABC9-A918B008F16D}" type="presParOf" srcId="{C106FF36-A63A-4AAA-818E-307BB967AAF8}" destId="{9F9E1855-E617-41FA-A486-9FBA670CE1FD}" srcOrd="4" destOrd="0" presId="urn:microsoft.com/office/officeart/2005/8/layout/gear1"/>
    <dgm:cxn modelId="{D137B116-68BD-4B5D-BDEF-DA69AA43B4EF}" type="presParOf" srcId="{C106FF36-A63A-4AAA-818E-307BB967AAF8}" destId="{F245F770-32BA-4630-9C27-BAFA51537AC5}" srcOrd="5" destOrd="0" presId="urn:microsoft.com/office/officeart/2005/8/layout/gear1"/>
    <dgm:cxn modelId="{166C711D-D33C-456D-A222-025948D5DC5F}" type="presParOf" srcId="{C106FF36-A63A-4AAA-818E-307BB967AAF8}" destId="{5C9C1723-BA2A-467E-AD2D-AD085B177173}" srcOrd="6" destOrd="0" presId="urn:microsoft.com/office/officeart/2005/8/layout/gear1"/>
    <dgm:cxn modelId="{C6366147-B2B2-48F9-8D4E-D0B9E3C59C95}" type="presParOf" srcId="{C106FF36-A63A-4AAA-818E-307BB967AAF8}" destId="{BB337F99-1504-41A9-959B-347CE4D8908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4E2356-E198-4D70-8068-CB1CFE5D5E9F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3D9EC78C-3767-4BCE-96B4-ADC352D13ED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33AC7AB-31B6-482C-B23B-3B38F6CA68AB}" type="parTrans" cxnId="{FF9362ED-ACD2-4134-80C5-33CCFE560EEB}">
      <dgm:prSet/>
      <dgm:spPr/>
      <dgm:t>
        <a:bodyPr/>
        <a:lstStyle/>
        <a:p>
          <a:endParaRPr lang="en-US"/>
        </a:p>
      </dgm:t>
    </dgm:pt>
    <dgm:pt modelId="{9FCC757F-096B-48AA-AB6C-37DC1CC50220}" type="sibTrans" cxnId="{FF9362ED-ACD2-4134-80C5-33CCFE560EEB}">
      <dgm:prSet/>
      <dgm:spPr/>
      <dgm:t>
        <a:bodyPr/>
        <a:lstStyle/>
        <a:p>
          <a:endParaRPr lang="en-US"/>
        </a:p>
      </dgm:t>
    </dgm:pt>
    <dgm:pt modelId="{D6308360-CE1B-4593-8E7A-6E2E524CFFE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A9398528-8E56-4898-9628-399859568D8E}" type="parTrans" cxnId="{6391671C-29DE-471F-95AE-3D6BCD7CB9C7}">
      <dgm:prSet/>
      <dgm:spPr/>
      <dgm:t>
        <a:bodyPr/>
        <a:lstStyle/>
        <a:p>
          <a:endParaRPr lang="en-US"/>
        </a:p>
      </dgm:t>
    </dgm:pt>
    <dgm:pt modelId="{8E1CD877-D6D2-46C0-80A5-739B35C60ADF}" type="sibTrans" cxnId="{6391671C-29DE-471F-95AE-3D6BCD7CB9C7}">
      <dgm:prSet/>
      <dgm:spPr/>
      <dgm:t>
        <a:bodyPr/>
        <a:lstStyle/>
        <a:p>
          <a:endParaRPr lang="en-US"/>
        </a:p>
      </dgm:t>
    </dgm:pt>
    <dgm:pt modelId="{C106FF36-A63A-4AAA-818E-307BB967AAF8}" type="pres">
      <dgm:prSet presAssocID="{D34E2356-E198-4D70-8068-CB1CFE5D5E9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016E2A-6B43-4BA3-B27A-4DF4811BC9B6}" type="pres">
      <dgm:prSet presAssocID="{3D9EC78C-3767-4BCE-96B4-ADC352D13ED1}" presName="gear1" presStyleLbl="node1" presStyleIdx="0" presStyleCnt="2">
        <dgm:presLayoutVars>
          <dgm:chMax val="1"/>
          <dgm:bulletEnabled val="1"/>
        </dgm:presLayoutVars>
      </dgm:prSet>
      <dgm:spPr/>
    </dgm:pt>
    <dgm:pt modelId="{45EAFDF2-CBCC-4727-8E4F-763E0ED655CB}" type="pres">
      <dgm:prSet presAssocID="{3D9EC78C-3767-4BCE-96B4-ADC352D13ED1}" presName="gear1srcNode" presStyleLbl="node1" presStyleIdx="0" presStyleCnt="2"/>
      <dgm:spPr/>
    </dgm:pt>
    <dgm:pt modelId="{3322D272-0836-40A9-A599-2359BDCE8921}" type="pres">
      <dgm:prSet presAssocID="{3D9EC78C-3767-4BCE-96B4-ADC352D13ED1}" presName="gear1dstNode" presStyleLbl="node1" presStyleIdx="0" presStyleCnt="2"/>
      <dgm:spPr/>
    </dgm:pt>
    <dgm:pt modelId="{0D6E859B-FBF5-4AFF-99A4-91014527D4FD}" type="pres">
      <dgm:prSet presAssocID="{D6308360-CE1B-4593-8E7A-6E2E524CFFE5}" presName="gear2" presStyleLbl="node1" presStyleIdx="1" presStyleCnt="2">
        <dgm:presLayoutVars>
          <dgm:chMax val="1"/>
          <dgm:bulletEnabled val="1"/>
        </dgm:presLayoutVars>
      </dgm:prSet>
      <dgm:spPr/>
    </dgm:pt>
    <dgm:pt modelId="{9F9E1855-E617-41FA-A486-9FBA670CE1FD}" type="pres">
      <dgm:prSet presAssocID="{D6308360-CE1B-4593-8E7A-6E2E524CFFE5}" presName="gear2srcNode" presStyleLbl="node1" presStyleIdx="1" presStyleCnt="2"/>
      <dgm:spPr/>
    </dgm:pt>
    <dgm:pt modelId="{F245F770-32BA-4630-9C27-BAFA51537AC5}" type="pres">
      <dgm:prSet presAssocID="{D6308360-CE1B-4593-8E7A-6E2E524CFFE5}" presName="gear2dstNode" presStyleLbl="node1" presStyleIdx="1" presStyleCnt="2"/>
      <dgm:spPr/>
    </dgm:pt>
    <dgm:pt modelId="{5C9C1723-BA2A-467E-AD2D-AD085B177173}" type="pres">
      <dgm:prSet presAssocID="{9FCC757F-096B-48AA-AB6C-37DC1CC50220}" presName="connector1" presStyleLbl="sibTrans2D1" presStyleIdx="0" presStyleCnt="2"/>
      <dgm:spPr/>
    </dgm:pt>
    <dgm:pt modelId="{BB337F99-1504-41A9-959B-347CE4D89084}" type="pres">
      <dgm:prSet presAssocID="{8E1CD877-D6D2-46C0-80A5-739B35C60ADF}" presName="connector2" presStyleLbl="sibTrans2D1" presStyleIdx="1" presStyleCnt="2"/>
      <dgm:spPr/>
    </dgm:pt>
  </dgm:ptLst>
  <dgm:cxnLst>
    <dgm:cxn modelId="{EF295C04-14FC-439B-9ED7-CB61D0809C46}" type="presOf" srcId="{D6308360-CE1B-4593-8E7A-6E2E524CFFE5}" destId="{0D6E859B-FBF5-4AFF-99A4-91014527D4FD}" srcOrd="0" destOrd="0" presId="urn:microsoft.com/office/officeart/2005/8/layout/gear1"/>
    <dgm:cxn modelId="{2C7CC511-681E-4BBE-8F46-3F4ADE2238D0}" type="presOf" srcId="{D34E2356-E198-4D70-8068-CB1CFE5D5E9F}" destId="{C106FF36-A63A-4AAA-818E-307BB967AAF8}" srcOrd="0" destOrd="0" presId="urn:microsoft.com/office/officeart/2005/8/layout/gear1"/>
    <dgm:cxn modelId="{B14A6D14-048E-447D-8996-EEF53BC17C75}" type="presOf" srcId="{3D9EC78C-3767-4BCE-96B4-ADC352D13ED1}" destId="{45EAFDF2-CBCC-4727-8E4F-763E0ED655CB}" srcOrd="1" destOrd="0" presId="urn:microsoft.com/office/officeart/2005/8/layout/gear1"/>
    <dgm:cxn modelId="{6391671C-29DE-471F-95AE-3D6BCD7CB9C7}" srcId="{D34E2356-E198-4D70-8068-CB1CFE5D5E9F}" destId="{D6308360-CE1B-4593-8E7A-6E2E524CFFE5}" srcOrd="1" destOrd="0" parTransId="{A9398528-8E56-4898-9628-399859568D8E}" sibTransId="{8E1CD877-D6D2-46C0-80A5-739B35C60ADF}"/>
    <dgm:cxn modelId="{6C0C463D-B65A-441B-A195-8919A578742B}" type="presOf" srcId="{8E1CD877-D6D2-46C0-80A5-739B35C60ADF}" destId="{BB337F99-1504-41A9-959B-347CE4D89084}" srcOrd="0" destOrd="0" presId="urn:microsoft.com/office/officeart/2005/8/layout/gear1"/>
    <dgm:cxn modelId="{02753F82-CB45-4C56-B7F6-6865F7C12EB4}" type="presOf" srcId="{3D9EC78C-3767-4BCE-96B4-ADC352D13ED1}" destId="{33016E2A-6B43-4BA3-B27A-4DF4811BC9B6}" srcOrd="0" destOrd="0" presId="urn:microsoft.com/office/officeart/2005/8/layout/gear1"/>
    <dgm:cxn modelId="{20C1E698-45F2-4292-8318-4B2953F1BBC1}" type="presOf" srcId="{D6308360-CE1B-4593-8E7A-6E2E524CFFE5}" destId="{9F9E1855-E617-41FA-A486-9FBA670CE1FD}" srcOrd="1" destOrd="0" presId="urn:microsoft.com/office/officeart/2005/8/layout/gear1"/>
    <dgm:cxn modelId="{A8369FAD-4320-4C49-98DC-1CC08C395719}" type="presOf" srcId="{9FCC757F-096B-48AA-AB6C-37DC1CC50220}" destId="{5C9C1723-BA2A-467E-AD2D-AD085B177173}" srcOrd="0" destOrd="0" presId="urn:microsoft.com/office/officeart/2005/8/layout/gear1"/>
    <dgm:cxn modelId="{E4B73FDC-1D1C-4A67-9892-14F91ED7EA01}" type="presOf" srcId="{D6308360-CE1B-4593-8E7A-6E2E524CFFE5}" destId="{F245F770-32BA-4630-9C27-BAFA51537AC5}" srcOrd="2" destOrd="0" presId="urn:microsoft.com/office/officeart/2005/8/layout/gear1"/>
    <dgm:cxn modelId="{FF9362ED-ACD2-4134-80C5-33CCFE560EEB}" srcId="{D34E2356-E198-4D70-8068-CB1CFE5D5E9F}" destId="{3D9EC78C-3767-4BCE-96B4-ADC352D13ED1}" srcOrd="0" destOrd="0" parTransId="{E33AC7AB-31B6-482C-B23B-3B38F6CA68AB}" sibTransId="{9FCC757F-096B-48AA-AB6C-37DC1CC50220}"/>
    <dgm:cxn modelId="{38EB26F1-2484-4B18-B569-2006521CAC92}" type="presOf" srcId="{3D9EC78C-3767-4BCE-96B4-ADC352D13ED1}" destId="{3322D272-0836-40A9-A599-2359BDCE8921}" srcOrd="2" destOrd="0" presId="urn:microsoft.com/office/officeart/2005/8/layout/gear1"/>
    <dgm:cxn modelId="{35A9AB8B-687D-4BE0-89FE-CA5A9DD39605}" type="presParOf" srcId="{C106FF36-A63A-4AAA-818E-307BB967AAF8}" destId="{33016E2A-6B43-4BA3-B27A-4DF4811BC9B6}" srcOrd="0" destOrd="0" presId="urn:microsoft.com/office/officeart/2005/8/layout/gear1"/>
    <dgm:cxn modelId="{587469CC-670C-4119-936F-CB3095F62239}" type="presParOf" srcId="{C106FF36-A63A-4AAA-818E-307BB967AAF8}" destId="{45EAFDF2-CBCC-4727-8E4F-763E0ED655CB}" srcOrd="1" destOrd="0" presId="urn:microsoft.com/office/officeart/2005/8/layout/gear1"/>
    <dgm:cxn modelId="{3EA65A73-09F6-42EF-8155-EEF832030DB1}" type="presParOf" srcId="{C106FF36-A63A-4AAA-818E-307BB967AAF8}" destId="{3322D272-0836-40A9-A599-2359BDCE8921}" srcOrd="2" destOrd="0" presId="urn:microsoft.com/office/officeart/2005/8/layout/gear1"/>
    <dgm:cxn modelId="{85EC351E-2BA6-48A6-8D2F-10D27E8082EA}" type="presParOf" srcId="{C106FF36-A63A-4AAA-818E-307BB967AAF8}" destId="{0D6E859B-FBF5-4AFF-99A4-91014527D4FD}" srcOrd="3" destOrd="0" presId="urn:microsoft.com/office/officeart/2005/8/layout/gear1"/>
    <dgm:cxn modelId="{3B01A44A-0DD8-4EBA-ABC9-A918B008F16D}" type="presParOf" srcId="{C106FF36-A63A-4AAA-818E-307BB967AAF8}" destId="{9F9E1855-E617-41FA-A486-9FBA670CE1FD}" srcOrd="4" destOrd="0" presId="urn:microsoft.com/office/officeart/2005/8/layout/gear1"/>
    <dgm:cxn modelId="{D137B116-68BD-4B5D-BDEF-DA69AA43B4EF}" type="presParOf" srcId="{C106FF36-A63A-4AAA-818E-307BB967AAF8}" destId="{F245F770-32BA-4630-9C27-BAFA51537AC5}" srcOrd="5" destOrd="0" presId="urn:microsoft.com/office/officeart/2005/8/layout/gear1"/>
    <dgm:cxn modelId="{166C711D-D33C-456D-A222-025948D5DC5F}" type="presParOf" srcId="{C106FF36-A63A-4AAA-818E-307BB967AAF8}" destId="{5C9C1723-BA2A-467E-AD2D-AD085B177173}" srcOrd="6" destOrd="0" presId="urn:microsoft.com/office/officeart/2005/8/layout/gear1"/>
    <dgm:cxn modelId="{C6366147-B2B2-48F9-8D4E-D0B9E3C59C95}" type="presParOf" srcId="{C106FF36-A63A-4AAA-818E-307BB967AAF8}" destId="{BB337F99-1504-41A9-959B-347CE4D8908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4E2356-E198-4D70-8068-CB1CFE5D5E9F}" type="doc">
      <dgm:prSet loTypeId="urn:microsoft.com/office/officeart/2005/8/layout/gear1" loCatId="process" qsTypeId="urn:microsoft.com/office/officeart/2005/8/quickstyle/simple1" qsCatId="simple" csTypeId="urn:microsoft.com/office/officeart/2005/8/colors/accent0_1" csCatId="mainScheme" phldr="1"/>
      <dgm:spPr/>
    </dgm:pt>
    <dgm:pt modelId="{3D9EC78C-3767-4BCE-96B4-ADC352D13ED1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33AC7AB-31B6-482C-B23B-3B38F6CA68AB}" type="parTrans" cxnId="{FF9362ED-ACD2-4134-80C5-33CCFE560EEB}">
      <dgm:prSet/>
      <dgm:spPr/>
      <dgm:t>
        <a:bodyPr/>
        <a:lstStyle/>
        <a:p>
          <a:endParaRPr lang="en-US"/>
        </a:p>
      </dgm:t>
    </dgm:pt>
    <dgm:pt modelId="{9FCC757F-096B-48AA-AB6C-37DC1CC50220}" type="sibTrans" cxnId="{FF9362ED-ACD2-4134-80C5-33CCFE560EEB}">
      <dgm:prSet/>
      <dgm:spPr/>
      <dgm:t>
        <a:bodyPr/>
        <a:lstStyle/>
        <a:p>
          <a:endParaRPr lang="en-US"/>
        </a:p>
      </dgm:t>
    </dgm:pt>
    <dgm:pt modelId="{D6308360-CE1B-4593-8E7A-6E2E524CFFE5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A9398528-8E56-4898-9628-399859568D8E}" type="parTrans" cxnId="{6391671C-29DE-471F-95AE-3D6BCD7CB9C7}">
      <dgm:prSet/>
      <dgm:spPr/>
      <dgm:t>
        <a:bodyPr/>
        <a:lstStyle/>
        <a:p>
          <a:endParaRPr lang="en-US"/>
        </a:p>
      </dgm:t>
    </dgm:pt>
    <dgm:pt modelId="{8E1CD877-D6D2-46C0-80A5-739B35C60ADF}" type="sibTrans" cxnId="{6391671C-29DE-471F-95AE-3D6BCD7CB9C7}">
      <dgm:prSet/>
      <dgm:spPr/>
      <dgm:t>
        <a:bodyPr/>
        <a:lstStyle/>
        <a:p>
          <a:endParaRPr lang="en-US"/>
        </a:p>
      </dgm:t>
    </dgm:pt>
    <dgm:pt modelId="{C106FF36-A63A-4AAA-818E-307BB967AAF8}" type="pres">
      <dgm:prSet presAssocID="{D34E2356-E198-4D70-8068-CB1CFE5D5E9F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3016E2A-6B43-4BA3-B27A-4DF4811BC9B6}" type="pres">
      <dgm:prSet presAssocID="{3D9EC78C-3767-4BCE-96B4-ADC352D13ED1}" presName="gear1" presStyleLbl="node1" presStyleIdx="0" presStyleCnt="2">
        <dgm:presLayoutVars>
          <dgm:chMax val="1"/>
          <dgm:bulletEnabled val="1"/>
        </dgm:presLayoutVars>
      </dgm:prSet>
      <dgm:spPr/>
    </dgm:pt>
    <dgm:pt modelId="{45EAFDF2-CBCC-4727-8E4F-763E0ED655CB}" type="pres">
      <dgm:prSet presAssocID="{3D9EC78C-3767-4BCE-96B4-ADC352D13ED1}" presName="gear1srcNode" presStyleLbl="node1" presStyleIdx="0" presStyleCnt="2"/>
      <dgm:spPr/>
    </dgm:pt>
    <dgm:pt modelId="{3322D272-0836-40A9-A599-2359BDCE8921}" type="pres">
      <dgm:prSet presAssocID="{3D9EC78C-3767-4BCE-96B4-ADC352D13ED1}" presName="gear1dstNode" presStyleLbl="node1" presStyleIdx="0" presStyleCnt="2"/>
      <dgm:spPr/>
    </dgm:pt>
    <dgm:pt modelId="{0D6E859B-FBF5-4AFF-99A4-91014527D4FD}" type="pres">
      <dgm:prSet presAssocID="{D6308360-CE1B-4593-8E7A-6E2E524CFFE5}" presName="gear2" presStyleLbl="node1" presStyleIdx="1" presStyleCnt="2">
        <dgm:presLayoutVars>
          <dgm:chMax val="1"/>
          <dgm:bulletEnabled val="1"/>
        </dgm:presLayoutVars>
      </dgm:prSet>
      <dgm:spPr/>
    </dgm:pt>
    <dgm:pt modelId="{9F9E1855-E617-41FA-A486-9FBA670CE1FD}" type="pres">
      <dgm:prSet presAssocID="{D6308360-CE1B-4593-8E7A-6E2E524CFFE5}" presName="gear2srcNode" presStyleLbl="node1" presStyleIdx="1" presStyleCnt="2"/>
      <dgm:spPr/>
    </dgm:pt>
    <dgm:pt modelId="{F245F770-32BA-4630-9C27-BAFA51537AC5}" type="pres">
      <dgm:prSet presAssocID="{D6308360-CE1B-4593-8E7A-6E2E524CFFE5}" presName="gear2dstNode" presStyleLbl="node1" presStyleIdx="1" presStyleCnt="2"/>
      <dgm:spPr/>
    </dgm:pt>
    <dgm:pt modelId="{5C9C1723-BA2A-467E-AD2D-AD085B177173}" type="pres">
      <dgm:prSet presAssocID="{9FCC757F-096B-48AA-AB6C-37DC1CC50220}" presName="connector1" presStyleLbl="sibTrans2D1" presStyleIdx="0" presStyleCnt="2"/>
      <dgm:spPr/>
    </dgm:pt>
    <dgm:pt modelId="{BB337F99-1504-41A9-959B-347CE4D89084}" type="pres">
      <dgm:prSet presAssocID="{8E1CD877-D6D2-46C0-80A5-739B35C60ADF}" presName="connector2" presStyleLbl="sibTrans2D1" presStyleIdx="1" presStyleCnt="2"/>
      <dgm:spPr/>
    </dgm:pt>
  </dgm:ptLst>
  <dgm:cxnLst>
    <dgm:cxn modelId="{EF295C04-14FC-439B-9ED7-CB61D0809C46}" type="presOf" srcId="{D6308360-CE1B-4593-8E7A-6E2E524CFFE5}" destId="{0D6E859B-FBF5-4AFF-99A4-91014527D4FD}" srcOrd="0" destOrd="0" presId="urn:microsoft.com/office/officeart/2005/8/layout/gear1"/>
    <dgm:cxn modelId="{2C7CC511-681E-4BBE-8F46-3F4ADE2238D0}" type="presOf" srcId="{D34E2356-E198-4D70-8068-CB1CFE5D5E9F}" destId="{C106FF36-A63A-4AAA-818E-307BB967AAF8}" srcOrd="0" destOrd="0" presId="urn:microsoft.com/office/officeart/2005/8/layout/gear1"/>
    <dgm:cxn modelId="{B14A6D14-048E-447D-8996-EEF53BC17C75}" type="presOf" srcId="{3D9EC78C-3767-4BCE-96B4-ADC352D13ED1}" destId="{45EAFDF2-CBCC-4727-8E4F-763E0ED655CB}" srcOrd="1" destOrd="0" presId="urn:microsoft.com/office/officeart/2005/8/layout/gear1"/>
    <dgm:cxn modelId="{6391671C-29DE-471F-95AE-3D6BCD7CB9C7}" srcId="{D34E2356-E198-4D70-8068-CB1CFE5D5E9F}" destId="{D6308360-CE1B-4593-8E7A-6E2E524CFFE5}" srcOrd="1" destOrd="0" parTransId="{A9398528-8E56-4898-9628-399859568D8E}" sibTransId="{8E1CD877-D6D2-46C0-80A5-739B35C60ADF}"/>
    <dgm:cxn modelId="{6C0C463D-B65A-441B-A195-8919A578742B}" type="presOf" srcId="{8E1CD877-D6D2-46C0-80A5-739B35C60ADF}" destId="{BB337F99-1504-41A9-959B-347CE4D89084}" srcOrd="0" destOrd="0" presId="urn:microsoft.com/office/officeart/2005/8/layout/gear1"/>
    <dgm:cxn modelId="{02753F82-CB45-4C56-B7F6-6865F7C12EB4}" type="presOf" srcId="{3D9EC78C-3767-4BCE-96B4-ADC352D13ED1}" destId="{33016E2A-6B43-4BA3-B27A-4DF4811BC9B6}" srcOrd="0" destOrd="0" presId="urn:microsoft.com/office/officeart/2005/8/layout/gear1"/>
    <dgm:cxn modelId="{20C1E698-45F2-4292-8318-4B2953F1BBC1}" type="presOf" srcId="{D6308360-CE1B-4593-8E7A-6E2E524CFFE5}" destId="{9F9E1855-E617-41FA-A486-9FBA670CE1FD}" srcOrd="1" destOrd="0" presId="urn:microsoft.com/office/officeart/2005/8/layout/gear1"/>
    <dgm:cxn modelId="{A8369FAD-4320-4C49-98DC-1CC08C395719}" type="presOf" srcId="{9FCC757F-096B-48AA-AB6C-37DC1CC50220}" destId="{5C9C1723-BA2A-467E-AD2D-AD085B177173}" srcOrd="0" destOrd="0" presId="urn:microsoft.com/office/officeart/2005/8/layout/gear1"/>
    <dgm:cxn modelId="{E4B73FDC-1D1C-4A67-9892-14F91ED7EA01}" type="presOf" srcId="{D6308360-CE1B-4593-8E7A-6E2E524CFFE5}" destId="{F245F770-32BA-4630-9C27-BAFA51537AC5}" srcOrd="2" destOrd="0" presId="urn:microsoft.com/office/officeart/2005/8/layout/gear1"/>
    <dgm:cxn modelId="{FF9362ED-ACD2-4134-80C5-33CCFE560EEB}" srcId="{D34E2356-E198-4D70-8068-CB1CFE5D5E9F}" destId="{3D9EC78C-3767-4BCE-96B4-ADC352D13ED1}" srcOrd="0" destOrd="0" parTransId="{E33AC7AB-31B6-482C-B23B-3B38F6CA68AB}" sibTransId="{9FCC757F-096B-48AA-AB6C-37DC1CC50220}"/>
    <dgm:cxn modelId="{38EB26F1-2484-4B18-B569-2006521CAC92}" type="presOf" srcId="{3D9EC78C-3767-4BCE-96B4-ADC352D13ED1}" destId="{3322D272-0836-40A9-A599-2359BDCE8921}" srcOrd="2" destOrd="0" presId="urn:microsoft.com/office/officeart/2005/8/layout/gear1"/>
    <dgm:cxn modelId="{35A9AB8B-687D-4BE0-89FE-CA5A9DD39605}" type="presParOf" srcId="{C106FF36-A63A-4AAA-818E-307BB967AAF8}" destId="{33016E2A-6B43-4BA3-B27A-4DF4811BC9B6}" srcOrd="0" destOrd="0" presId="urn:microsoft.com/office/officeart/2005/8/layout/gear1"/>
    <dgm:cxn modelId="{587469CC-670C-4119-936F-CB3095F62239}" type="presParOf" srcId="{C106FF36-A63A-4AAA-818E-307BB967AAF8}" destId="{45EAFDF2-CBCC-4727-8E4F-763E0ED655CB}" srcOrd="1" destOrd="0" presId="urn:microsoft.com/office/officeart/2005/8/layout/gear1"/>
    <dgm:cxn modelId="{3EA65A73-09F6-42EF-8155-EEF832030DB1}" type="presParOf" srcId="{C106FF36-A63A-4AAA-818E-307BB967AAF8}" destId="{3322D272-0836-40A9-A599-2359BDCE8921}" srcOrd="2" destOrd="0" presId="urn:microsoft.com/office/officeart/2005/8/layout/gear1"/>
    <dgm:cxn modelId="{85EC351E-2BA6-48A6-8D2F-10D27E8082EA}" type="presParOf" srcId="{C106FF36-A63A-4AAA-818E-307BB967AAF8}" destId="{0D6E859B-FBF5-4AFF-99A4-91014527D4FD}" srcOrd="3" destOrd="0" presId="urn:microsoft.com/office/officeart/2005/8/layout/gear1"/>
    <dgm:cxn modelId="{3B01A44A-0DD8-4EBA-ABC9-A918B008F16D}" type="presParOf" srcId="{C106FF36-A63A-4AAA-818E-307BB967AAF8}" destId="{9F9E1855-E617-41FA-A486-9FBA670CE1FD}" srcOrd="4" destOrd="0" presId="urn:microsoft.com/office/officeart/2005/8/layout/gear1"/>
    <dgm:cxn modelId="{D137B116-68BD-4B5D-BDEF-DA69AA43B4EF}" type="presParOf" srcId="{C106FF36-A63A-4AAA-818E-307BB967AAF8}" destId="{F245F770-32BA-4630-9C27-BAFA51537AC5}" srcOrd="5" destOrd="0" presId="urn:microsoft.com/office/officeart/2005/8/layout/gear1"/>
    <dgm:cxn modelId="{166C711D-D33C-456D-A222-025948D5DC5F}" type="presParOf" srcId="{C106FF36-A63A-4AAA-818E-307BB967AAF8}" destId="{5C9C1723-BA2A-467E-AD2D-AD085B177173}" srcOrd="6" destOrd="0" presId="urn:microsoft.com/office/officeart/2005/8/layout/gear1"/>
    <dgm:cxn modelId="{C6366147-B2B2-48F9-8D4E-D0B9E3C59C95}" type="presParOf" srcId="{C106FF36-A63A-4AAA-818E-307BB967AAF8}" destId="{BB337F99-1504-41A9-959B-347CE4D89084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90E8EB-1CCC-4679-AE42-ED713C92E6F0}" type="doc">
      <dgm:prSet loTypeId="urn:microsoft.com/office/officeart/2005/8/layout/arrow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3E1068-76B1-40B4-85DC-3179312E44E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2689EAF-AE25-4E3D-87AB-39A5F235F709}" type="parTrans" cxnId="{D469E4E1-4C4B-42C1-8927-15F055455112}">
      <dgm:prSet/>
      <dgm:spPr/>
      <dgm:t>
        <a:bodyPr/>
        <a:lstStyle/>
        <a:p>
          <a:endParaRPr lang="en-US"/>
        </a:p>
      </dgm:t>
    </dgm:pt>
    <dgm:pt modelId="{D4D5D601-B229-4F63-A50C-F83355030E74}" type="sibTrans" cxnId="{D469E4E1-4C4B-42C1-8927-15F055455112}">
      <dgm:prSet/>
      <dgm:spPr/>
      <dgm:t>
        <a:bodyPr/>
        <a:lstStyle/>
        <a:p>
          <a:endParaRPr lang="en-US"/>
        </a:p>
      </dgm:t>
    </dgm:pt>
    <dgm:pt modelId="{92876C82-46E8-43C3-AC2D-50BBDB079CBF}">
      <dgm:prSet phldrT="[Text]"/>
      <dgm:spPr/>
      <dgm:t>
        <a:bodyPr/>
        <a:lstStyle/>
        <a:p>
          <a:endParaRPr lang="en-US" dirty="0"/>
        </a:p>
      </dgm:t>
    </dgm:pt>
    <dgm:pt modelId="{76F1FC1A-C938-4978-8611-83D064E99A87}" type="parTrans" cxnId="{584F7770-A7F9-4960-AAA8-3473C6B77E12}">
      <dgm:prSet/>
      <dgm:spPr/>
      <dgm:t>
        <a:bodyPr/>
        <a:lstStyle/>
        <a:p>
          <a:endParaRPr lang="en-US"/>
        </a:p>
      </dgm:t>
    </dgm:pt>
    <dgm:pt modelId="{AF4D84F3-032D-44C0-83BE-29C460ED7CF9}" type="sibTrans" cxnId="{584F7770-A7F9-4960-AAA8-3473C6B77E12}">
      <dgm:prSet/>
      <dgm:spPr/>
      <dgm:t>
        <a:bodyPr/>
        <a:lstStyle/>
        <a:p>
          <a:endParaRPr lang="en-US"/>
        </a:p>
      </dgm:t>
    </dgm:pt>
    <dgm:pt modelId="{9947C294-CB69-4D4F-A741-6980376FA369}" type="pres">
      <dgm:prSet presAssocID="{ED90E8EB-1CCC-4679-AE42-ED713C92E6F0}" presName="compositeShape" presStyleCnt="0">
        <dgm:presLayoutVars>
          <dgm:chMax val="2"/>
          <dgm:dir/>
          <dgm:resizeHandles val="exact"/>
        </dgm:presLayoutVars>
      </dgm:prSet>
      <dgm:spPr/>
    </dgm:pt>
    <dgm:pt modelId="{E8A3C1C1-DBB2-4A4C-87DB-CE987846C311}" type="pres">
      <dgm:prSet presAssocID="{763E1068-76B1-40B4-85DC-3179312E44E7}" presName="upArrow" presStyleLbl="node1" presStyleIdx="0" presStyleCnt="2" custAng="992419" custScaleX="63175" custScaleY="196692" custLinFactX="63331" custLinFactNeighborX="100000" custLinFactNeighborY="46099"/>
      <dgm:spPr>
        <a:solidFill>
          <a:srgbClr val="78CAC6"/>
        </a:solidFill>
        <a:ln>
          <a:noFill/>
        </a:ln>
      </dgm:spPr>
    </dgm:pt>
    <dgm:pt modelId="{3BDC43AB-B505-4DBC-B9B2-457420DA409B}" type="pres">
      <dgm:prSet presAssocID="{763E1068-76B1-40B4-85DC-3179312E44E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D305173-5FA5-48C4-BA3B-6015765D0940}" type="pres">
      <dgm:prSet presAssocID="{92876C82-46E8-43C3-AC2D-50BBDB079CBF}" presName="downArrow" presStyleLbl="node1" presStyleIdx="1" presStyleCnt="2" custAng="20963790" custScaleX="63175" custScaleY="196318" custLinFactNeighborX="-30167" custLinFactNeighborY="-58925"/>
      <dgm:spPr>
        <a:solidFill>
          <a:srgbClr val="78CAC6"/>
        </a:solidFill>
        <a:ln>
          <a:noFill/>
        </a:ln>
      </dgm:spPr>
    </dgm:pt>
    <dgm:pt modelId="{9BD25B69-CE5D-40DF-83DD-5AB01E237E50}" type="pres">
      <dgm:prSet presAssocID="{92876C82-46E8-43C3-AC2D-50BBDB079CB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584F7770-A7F9-4960-AAA8-3473C6B77E12}" srcId="{ED90E8EB-1CCC-4679-AE42-ED713C92E6F0}" destId="{92876C82-46E8-43C3-AC2D-50BBDB079CBF}" srcOrd="1" destOrd="0" parTransId="{76F1FC1A-C938-4978-8611-83D064E99A87}" sibTransId="{AF4D84F3-032D-44C0-83BE-29C460ED7CF9}"/>
    <dgm:cxn modelId="{7933C885-19EA-42BC-9D22-9AAA53595833}" type="presOf" srcId="{92876C82-46E8-43C3-AC2D-50BBDB079CBF}" destId="{9BD25B69-CE5D-40DF-83DD-5AB01E237E50}" srcOrd="0" destOrd="0" presId="urn:microsoft.com/office/officeart/2005/8/layout/arrow4"/>
    <dgm:cxn modelId="{A0C222D2-B586-49B2-BB93-68AF6F81F042}" type="presOf" srcId="{ED90E8EB-1CCC-4679-AE42-ED713C92E6F0}" destId="{9947C294-CB69-4D4F-A741-6980376FA369}" srcOrd="0" destOrd="0" presId="urn:microsoft.com/office/officeart/2005/8/layout/arrow4"/>
    <dgm:cxn modelId="{D469E4E1-4C4B-42C1-8927-15F055455112}" srcId="{ED90E8EB-1CCC-4679-AE42-ED713C92E6F0}" destId="{763E1068-76B1-40B4-85DC-3179312E44E7}" srcOrd="0" destOrd="0" parTransId="{92689EAF-AE25-4E3D-87AB-39A5F235F709}" sibTransId="{D4D5D601-B229-4F63-A50C-F83355030E74}"/>
    <dgm:cxn modelId="{480F5FE5-F303-47E0-BC1C-49822D6F5571}" type="presOf" srcId="{763E1068-76B1-40B4-85DC-3179312E44E7}" destId="{3BDC43AB-B505-4DBC-B9B2-457420DA409B}" srcOrd="0" destOrd="0" presId="urn:microsoft.com/office/officeart/2005/8/layout/arrow4"/>
    <dgm:cxn modelId="{BFF7622C-59CD-4A3F-9CB5-1891974DFBC0}" type="presParOf" srcId="{9947C294-CB69-4D4F-A741-6980376FA369}" destId="{E8A3C1C1-DBB2-4A4C-87DB-CE987846C311}" srcOrd="0" destOrd="0" presId="urn:microsoft.com/office/officeart/2005/8/layout/arrow4"/>
    <dgm:cxn modelId="{BE244FC9-A002-4547-B04C-0C445152F8D8}" type="presParOf" srcId="{9947C294-CB69-4D4F-A741-6980376FA369}" destId="{3BDC43AB-B505-4DBC-B9B2-457420DA409B}" srcOrd="1" destOrd="0" presId="urn:microsoft.com/office/officeart/2005/8/layout/arrow4"/>
    <dgm:cxn modelId="{000611D2-203C-46E6-8C9D-C0D994E641C8}" type="presParOf" srcId="{9947C294-CB69-4D4F-A741-6980376FA369}" destId="{AD305173-5FA5-48C4-BA3B-6015765D0940}" srcOrd="2" destOrd="0" presId="urn:microsoft.com/office/officeart/2005/8/layout/arrow4"/>
    <dgm:cxn modelId="{7B888CC9-792A-4D6A-B24F-E2A42795BDE7}" type="presParOf" srcId="{9947C294-CB69-4D4F-A741-6980376FA369}" destId="{9BD25B69-CE5D-40DF-83DD-5AB01E237E5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90E8EB-1CCC-4679-AE42-ED713C92E6F0}" type="doc">
      <dgm:prSet loTypeId="urn:microsoft.com/office/officeart/2005/8/layout/arrow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3E1068-76B1-40B4-85DC-3179312E44E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2689EAF-AE25-4E3D-87AB-39A5F235F709}" type="parTrans" cxnId="{D469E4E1-4C4B-42C1-8927-15F055455112}">
      <dgm:prSet/>
      <dgm:spPr/>
      <dgm:t>
        <a:bodyPr/>
        <a:lstStyle/>
        <a:p>
          <a:endParaRPr lang="en-US"/>
        </a:p>
      </dgm:t>
    </dgm:pt>
    <dgm:pt modelId="{D4D5D601-B229-4F63-A50C-F83355030E74}" type="sibTrans" cxnId="{D469E4E1-4C4B-42C1-8927-15F055455112}">
      <dgm:prSet/>
      <dgm:spPr/>
      <dgm:t>
        <a:bodyPr/>
        <a:lstStyle/>
        <a:p>
          <a:endParaRPr lang="en-US"/>
        </a:p>
      </dgm:t>
    </dgm:pt>
    <dgm:pt modelId="{92876C82-46E8-43C3-AC2D-50BBDB079CBF}">
      <dgm:prSet phldrT="[Text]"/>
      <dgm:spPr/>
      <dgm:t>
        <a:bodyPr/>
        <a:lstStyle/>
        <a:p>
          <a:endParaRPr lang="en-US" dirty="0"/>
        </a:p>
      </dgm:t>
    </dgm:pt>
    <dgm:pt modelId="{76F1FC1A-C938-4978-8611-83D064E99A87}" type="parTrans" cxnId="{584F7770-A7F9-4960-AAA8-3473C6B77E12}">
      <dgm:prSet/>
      <dgm:spPr/>
      <dgm:t>
        <a:bodyPr/>
        <a:lstStyle/>
        <a:p>
          <a:endParaRPr lang="en-US"/>
        </a:p>
      </dgm:t>
    </dgm:pt>
    <dgm:pt modelId="{AF4D84F3-032D-44C0-83BE-29C460ED7CF9}" type="sibTrans" cxnId="{584F7770-A7F9-4960-AAA8-3473C6B77E12}">
      <dgm:prSet/>
      <dgm:spPr/>
      <dgm:t>
        <a:bodyPr/>
        <a:lstStyle/>
        <a:p>
          <a:endParaRPr lang="en-US"/>
        </a:p>
      </dgm:t>
    </dgm:pt>
    <dgm:pt modelId="{9947C294-CB69-4D4F-A741-6980376FA369}" type="pres">
      <dgm:prSet presAssocID="{ED90E8EB-1CCC-4679-AE42-ED713C92E6F0}" presName="compositeShape" presStyleCnt="0">
        <dgm:presLayoutVars>
          <dgm:chMax val="2"/>
          <dgm:dir/>
          <dgm:resizeHandles val="exact"/>
        </dgm:presLayoutVars>
      </dgm:prSet>
      <dgm:spPr/>
    </dgm:pt>
    <dgm:pt modelId="{E8A3C1C1-DBB2-4A4C-87DB-CE987846C311}" type="pres">
      <dgm:prSet presAssocID="{763E1068-76B1-40B4-85DC-3179312E44E7}" presName="upArrow" presStyleLbl="node1" presStyleIdx="0" presStyleCnt="2" custAng="992419" custScaleX="63175" custScaleY="196692" custLinFactX="63331" custLinFactNeighborX="100000" custLinFactNeighborY="46099"/>
      <dgm:spPr>
        <a:solidFill>
          <a:srgbClr val="78CAC6"/>
        </a:solidFill>
        <a:ln>
          <a:noFill/>
        </a:ln>
      </dgm:spPr>
    </dgm:pt>
    <dgm:pt modelId="{3BDC43AB-B505-4DBC-B9B2-457420DA409B}" type="pres">
      <dgm:prSet presAssocID="{763E1068-76B1-40B4-85DC-3179312E44E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D305173-5FA5-48C4-BA3B-6015765D0940}" type="pres">
      <dgm:prSet presAssocID="{92876C82-46E8-43C3-AC2D-50BBDB079CBF}" presName="downArrow" presStyleLbl="node1" presStyleIdx="1" presStyleCnt="2" custAng="20963790" custScaleX="63175" custScaleY="196318" custLinFactNeighborX="-30167" custLinFactNeighborY="-58925"/>
      <dgm:spPr>
        <a:solidFill>
          <a:srgbClr val="78CAC6"/>
        </a:solidFill>
        <a:ln>
          <a:noFill/>
        </a:ln>
      </dgm:spPr>
    </dgm:pt>
    <dgm:pt modelId="{9BD25B69-CE5D-40DF-83DD-5AB01E237E50}" type="pres">
      <dgm:prSet presAssocID="{92876C82-46E8-43C3-AC2D-50BBDB079CB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584F7770-A7F9-4960-AAA8-3473C6B77E12}" srcId="{ED90E8EB-1CCC-4679-AE42-ED713C92E6F0}" destId="{92876C82-46E8-43C3-AC2D-50BBDB079CBF}" srcOrd="1" destOrd="0" parTransId="{76F1FC1A-C938-4978-8611-83D064E99A87}" sibTransId="{AF4D84F3-032D-44C0-83BE-29C460ED7CF9}"/>
    <dgm:cxn modelId="{7933C885-19EA-42BC-9D22-9AAA53595833}" type="presOf" srcId="{92876C82-46E8-43C3-AC2D-50BBDB079CBF}" destId="{9BD25B69-CE5D-40DF-83DD-5AB01E237E50}" srcOrd="0" destOrd="0" presId="urn:microsoft.com/office/officeart/2005/8/layout/arrow4"/>
    <dgm:cxn modelId="{A0C222D2-B586-49B2-BB93-68AF6F81F042}" type="presOf" srcId="{ED90E8EB-1CCC-4679-AE42-ED713C92E6F0}" destId="{9947C294-CB69-4D4F-A741-6980376FA369}" srcOrd="0" destOrd="0" presId="urn:microsoft.com/office/officeart/2005/8/layout/arrow4"/>
    <dgm:cxn modelId="{D469E4E1-4C4B-42C1-8927-15F055455112}" srcId="{ED90E8EB-1CCC-4679-AE42-ED713C92E6F0}" destId="{763E1068-76B1-40B4-85DC-3179312E44E7}" srcOrd="0" destOrd="0" parTransId="{92689EAF-AE25-4E3D-87AB-39A5F235F709}" sibTransId="{D4D5D601-B229-4F63-A50C-F83355030E74}"/>
    <dgm:cxn modelId="{480F5FE5-F303-47E0-BC1C-49822D6F5571}" type="presOf" srcId="{763E1068-76B1-40B4-85DC-3179312E44E7}" destId="{3BDC43AB-B505-4DBC-B9B2-457420DA409B}" srcOrd="0" destOrd="0" presId="urn:microsoft.com/office/officeart/2005/8/layout/arrow4"/>
    <dgm:cxn modelId="{BFF7622C-59CD-4A3F-9CB5-1891974DFBC0}" type="presParOf" srcId="{9947C294-CB69-4D4F-A741-6980376FA369}" destId="{E8A3C1C1-DBB2-4A4C-87DB-CE987846C311}" srcOrd="0" destOrd="0" presId="urn:microsoft.com/office/officeart/2005/8/layout/arrow4"/>
    <dgm:cxn modelId="{BE244FC9-A002-4547-B04C-0C445152F8D8}" type="presParOf" srcId="{9947C294-CB69-4D4F-A741-6980376FA369}" destId="{3BDC43AB-B505-4DBC-B9B2-457420DA409B}" srcOrd="1" destOrd="0" presId="urn:microsoft.com/office/officeart/2005/8/layout/arrow4"/>
    <dgm:cxn modelId="{000611D2-203C-46E6-8C9D-C0D994E641C8}" type="presParOf" srcId="{9947C294-CB69-4D4F-A741-6980376FA369}" destId="{AD305173-5FA5-48C4-BA3B-6015765D0940}" srcOrd="2" destOrd="0" presId="urn:microsoft.com/office/officeart/2005/8/layout/arrow4"/>
    <dgm:cxn modelId="{7B888CC9-792A-4D6A-B24F-E2A42795BDE7}" type="presParOf" srcId="{9947C294-CB69-4D4F-A741-6980376FA369}" destId="{9BD25B69-CE5D-40DF-83DD-5AB01E237E5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90E8EB-1CCC-4679-AE42-ED713C92E6F0}" type="doc">
      <dgm:prSet loTypeId="urn:microsoft.com/office/officeart/2005/8/layout/arrow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3E1068-76B1-40B4-85DC-3179312E44E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2689EAF-AE25-4E3D-87AB-39A5F235F709}" type="parTrans" cxnId="{D469E4E1-4C4B-42C1-8927-15F055455112}">
      <dgm:prSet/>
      <dgm:spPr/>
      <dgm:t>
        <a:bodyPr/>
        <a:lstStyle/>
        <a:p>
          <a:endParaRPr lang="en-US"/>
        </a:p>
      </dgm:t>
    </dgm:pt>
    <dgm:pt modelId="{D4D5D601-B229-4F63-A50C-F83355030E74}" type="sibTrans" cxnId="{D469E4E1-4C4B-42C1-8927-15F055455112}">
      <dgm:prSet/>
      <dgm:spPr/>
      <dgm:t>
        <a:bodyPr/>
        <a:lstStyle/>
        <a:p>
          <a:endParaRPr lang="en-US"/>
        </a:p>
      </dgm:t>
    </dgm:pt>
    <dgm:pt modelId="{92876C82-46E8-43C3-AC2D-50BBDB079CBF}">
      <dgm:prSet phldrT="[Text]"/>
      <dgm:spPr/>
      <dgm:t>
        <a:bodyPr/>
        <a:lstStyle/>
        <a:p>
          <a:endParaRPr lang="en-US" dirty="0"/>
        </a:p>
      </dgm:t>
    </dgm:pt>
    <dgm:pt modelId="{76F1FC1A-C938-4978-8611-83D064E99A87}" type="parTrans" cxnId="{584F7770-A7F9-4960-AAA8-3473C6B77E12}">
      <dgm:prSet/>
      <dgm:spPr/>
      <dgm:t>
        <a:bodyPr/>
        <a:lstStyle/>
        <a:p>
          <a:endParaRPr lang="en-US"/>
        </a:p>
      </dgm:t>
    </dgm:pt>
    <dgm:pt modelId="{AF4D84F3-032D-44C0-83BE-29C460ED7CF9}" type="sibTrans" cxnId="{584F7770-A7F9-4960-AAA8-3473C6B77E12}">
      <dgm:prSet/>
      <dgm:spPr/>
      <dgm:t>
        <a:bodyPr/>
        <a:lstStyle/>
        <a:p>
          <a:endParaRPr lang="en-US"/>
        </a:p>
      </dgm:t>
    </dgm:pt>
    <dgm:pt modelId="{9947C294-CB69-4D4F-A741-6980376FA369}" type="pres">
      <dgm:prSet presAssocID="{ED90E8EB-1CCC-4679-AE42-ED713C92E6F0}" presName="compositeShape" presStyleCnt="0">
        <dgm:presLayoutVars>
          <dgm:chMax val="2"/>
          <dgm:dir/>
          <dgm:resizeHandles val="exact"/>
        </dgm:presLayoutVars>
      </dgm:prSet>
      <dgm:spPr/>
    </dgm:pt>
    <dgm:pt modelId="{E8A3C1C1-DBB2-4A4C-87DB-CE987846C311}" type="pres">
      <dgm:prSet presAssocID="{763E1068-76B1-40B4-85DC-3179312E44E7}" presName="upArrow" presStyleLbl="node1" presStyleIdx="0" presStyleCnt="2" custAng="992419" custScaleX="63175" custScaleY="196692" custLinFactX="63331" custLinFactNeighborX="100000" custLinFactNeighborY="46099"/>
      <dgm:spPr>
        <a:solidFill>
          <a:srgbClr val="78CAC6"/>
        </a:solidFill>
        <a:ln>
          <a:noFill/>
        </a:ln>
      </dgm:spPr>
    </dgm:pt>
    <dgm:pt modelId="{3BDC43AB-B505-4DBC-B9B2-457420DA409B}" type="pres">
      <dgm:prSet presAssocID="{763E1068-76B1-40B4-85DC-3179312E44E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D305173-5FA5-48C4-BA3B-6015765D0940}" type="pres">
      <dgm:prSet presAssocID="{92876C82-46E8-43C3-AC2D-50BBDB079CBF}" presName="downArrow" presStyleLbl="node1" presStyleIdx="1" presStyleCnt="2" custAng="20963790" custScaleX="63175" custScaleY="196318" custLinFactNeighborX="-30167" custLinFactNeighborY="-58925"/>
      <dgm:spPr>
        <a:solidFill>
          <a:srgbClr val="78CAC6"/>
        </a:solidFill>
        <a:ln>
          <a:noFill/>
        </a:ln>
      </dgm:spPr>
    </dgm:pt>
    <dgm:pt modelId="{9BD25B69-CE5D-40DF-83DD-5AB01E237E50}" type="pres">
      <dgm:prSet presAssocID="{92876C82-46E8-43C3-AC2D-50BBDB079CB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584F7770-A7F9-4960-AAA8-3473C6B77E12}" srcId="{ED90E8EB-1CCC-4679-AE42-ED713C92E6F0}" destId="{92876C82-46E8-43C3-AC2D-50BBDB079CBF}" srcOrd="1" destOrd="0" parTransId="{76F1FC1A-C938-4978-8611-83D064E99A87}" sibTransId="{AF4D84F3-032D-44C0-83BE-29C460ED7CF9}"/>
    <dgm:cxn modelId="{7933C885-19EA-42BC-9D22-9AAA53595833}" type="presOf" srcId="{92876C82-46E8-43C3-AC2D-50BBDB079CBF}" destId="{9BD25B69-CE5D-40DF-83DD-5AB01E237E50}" srcOrd="0" destOrd="0" presId="urn:microsoft.com/office/officeart/2005/8/layout/arrow4"/>
    <dgm:cxn modelId="{A0C222D2-B586-49B2-BB93-68AF6F81F042}" type="presOf" srcId="{ED90E8EB-1CCC-4679-AE42-ED713C92E6F0}" destId="{9947C294-CB69-4D4F-A741-6980376FA369}" srcOrd="0" destOrd="0" presId="urn:microsoft.com/office/officeart/2005/8/layout/arrow4"/>
    <dgm:cxn modelId="{D469E4E1-4C4B-42C1-8927-15F055455112}" srcId="{ED90E8EB-1CCC-4679-AE42-ED713C92E6F0}" destId="{763E1068-76B1-40B4-85DC-3179312E44E7}" srcOrd="0" destOrd="0" parTransId="{92689EAF-AE25-4E3D-87AB-39A5F235F709}" sibTransId="{D4D5D601-B229-4F63-A50C-F83355030E74}"/>
    <dgm:cxn modelId="{480F5FE5-F303-47E0-BC1C-49822D6F5571}" type="presOf" srcId="{763E1068-76B1-40B4-85DC-3179312E44E7}" destId="{3BDC43AB-B505-4DBC-B9B2-457420DA409B}" srcOrd="0" destOrd="0" presId="urn:microsoft.com/office/officeart/2005/8/layout/arrow4"/>
    <dgm:cxn modelId="{BFF7622C-59CD-4A3F-9CB5-1891974DFBC0}" type="presParOf" srcId="{9947C294-CB69-4D4F-A741-6980376FA369}" destId="{E8A3C1C1-DBB2-4A4C-87DB-CE987846C311}" srcOrd="0" destOrd="0" presId="urn:microsoft.com/office/officeart/2005/8/layout/arrow4"/>
    <dgm:cxn modelId="{BE244FC9-A002-4547-B04C-0C445152F8D8}" type="presParOf" srcId="{9947C294-CB69-4D4F-A741-6980376FA369}" destId="{3BDC43AB-B505-4DBC-B9B2-457420DA409B}" srcOrd="1" destOrd="0" presId="urn:microsoft.com/office/officeart/2005/8/layout/arrow4"/>
    <dgm:cxn modelId="{000611D2-203C-46E6-8C9D-C0D994E641C8}" type="presParOf" srcId="{9947C294-CB69-4D4F-A741-6980376FA369}" destId="{AD305173-5FA5-48C4-BA3B-6015765D0940}" srcOrd="2" destOrd="0" presId="urn:microsoft.com/office/officeart/2005/8/layout/arrow4"/>
    <dgm:cxn modelId="{7B888CC9-792A-4D6A-B24F-E2A42795BDE7}" type="presParOf" srcId="{9947C294-CB69-4D4F-A741-6980376FA369}" destId="{9BD25B69-CE5D-40DF-83DD-5AB01E237E5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90E8EB-1CCC-4679-AE42-ED713C92E6F0}" type="doc">
      <dgm:prSet loTypeId="urn:microsoft.com/office/officeart/2005/8/layout/arrow4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3E1068-76B1-40B4-85DC-3179312E44E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2689EAF-AE25-4E3D-87AB-39A5F235F709}" type="parTrans" cxnId="{D469E4E1-4C4B-42C1-8927-15F055455112}">
      <dgm:prSet/>
      <dgm:spPr/>
      <dgm:t>
        <a:bodyPr/>
        <a:lstStyle/>
        <a:p>
          <a:endParaRPr lang="en-US"/>
        </a:p>
      </dgm:t>
    </dgm:pt>
    <dgm:pt modelId="{D4D5D601-B229-4F63-A50C-F83355030E74}" type="sibTrans" cxnId="{D469E4E1-4C4B-42C1-8927-15F055455112}">
      <dgm:prSet/>
      <dgm:spPr/>
      <dgm:t>
        <a:bodyPr/>
        <a:lstStyle/>
        <a:p>
          <a:endParaRPr lang="en-US"/>
        </a:p>
      </dgm:t>
    </dgm:pt>
    <dgm:pt modelId="{92876C82-46E8-43C3-AC2D-50BBDB079CBF}">
      <dgm:prSet phldrT="[Text]"/>
      <dgm:spPr/>
      <dgm:t>
        <a:bodyPr/>
        <a:lstStyle/>
        <a:p>
          <a:endParaRPr lang="en-US" dirty="0"/>
        </a:p>
      </dgm:t>
    </dgm:pt>
    <dgm:pt modelId="{76F1FC1A-C938-4978-8611-83D064E99A87}" type="parTrans" cxnId="{584F7770-A7F9-4960-AAA8-3473C6B77E12}">
      <dgm:prSet/>
      <dgm:spPr/>
      <dgm:t>
        <a:bodyPr/>
        <a:lstStyle/>
        <a:p>
          <a:endParaRPr lang="en-US"/>
        </a:p>
      </dgm:t>
    </dgm:pt>
    <dgm:pt modelId="{AF4D84F3-032D-44C0-83BE-29C460ED7CF9}" type="sibTrans" cxnId="{584F7770-A7F9-4960-AAA8-3473C6B77E12}">
      <dgm:prSet/>
      <dgm:spPr/>
      <dgm:t>
        <a:bodyPr/>
        <a:lstStyle/>
        <a:p>
          <a:endParaRPr lang="en-US"/>
        </a:p>
      </dgm:t>
    </dgm:pt>
    <dgm:pt modelId="{9947C294-CB69-4D4F-A741-6980376FA369}" type="pres">
      <dgm:prSet presAssocID="{ED90E8EB-1CCC-4679-AE42-ED713C92E6F0}" presName="compositeShape" presStyleCnt="0">
        <dgm:presLayoutVars>
          <dgm:chMax val="2"/>
          <dgm:dir/>
          <dgm:resizeHandles val="exact"/>
        </dgm:presLayoutVars>
      </dgm:prSet>
      <dgm:spPr/>
    </dgm:pt>
    <dgm:pt modelId="{E8A3C1C1-DBB2-4A4C-87DB-CE987846C311}" type="pres">
      <dgm:prSet presAssocID="{763E1068-76B1-40B4-85DC-3179312E44E7}" presName="upArrow" presStyleLbl="node1" presStyleIdx="0" presStyleCnt="2" custAng="992419" custScaleX="63175" custScaleY="196692" custLinFactX="63331" custLinFactNeighborX="100000" custLinFactNeighborY="46099"/>
      <dgm:spPr>
        <a:solidFill>
          <a:srgbClr val="78CAC6"/>
        </a:solidFill>
        <a:ln>
          <a:noFill/>
        </a:ln>
      </dgm:spPr>
    </dgm:pt>
    <dgm:pt modelId="{3BDC43AB-B505-4DBC-B9B2-457420DA409B}" type="pres">
      <dgm:prSet presAssocID="{763E1068-76B1-40B4-85DC-3179312E44E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AD305173-5FA5-48C4-BA3B-6015765D0940}" type="pres">
      <dgm:prSet presAssocID="{92876C82-46E8-43C3-AC2D-50BBDB079CBF}" presName="downArrow" presStyleLbl="node1" presStyleIdx="1" presStyleCnt="2" custAng="20963790" custScaleX="63175" custScaleY="196318" custLinFactNeighborX="-30167" custLinFactNeighborY="-58925"/>
      <dgm:spPr>
        <a:solidFill>
          <a:srgbClr val="78CAC6"/>
        </a:solidFill>
        <a:ln>
          <a:noFill/>
        </a:ln>
      </dgm:spPr>
    </dgm:pt>
    <dgm:pt modelId="{9BD25B69-CE5D-40DF-83DD-5AB01E237E50}" type="pres">
      <dgm:prSet presAssocID="{92876C82-46E8-43C3-AC2D-50BBDB079CBF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584F7770-A7F9-4960-AAA8-3473C6B77E12}" srcId="{ED90E8EB-1CCC-4679-AE42-ED713C92E6F0}" destId="{92876C82-46E8-43C3-AC2D-50BBDB079CBF}" srcOrd="1" destOrd="0" parTransId="{76F1FC1A-C938-4978-8611-83D064E99A87}" sibTransId="{AF4D84F3-032D-44C0-83BE-29C460ED7CF9}"/>
    <dgm:cxn modelId="{7933C885-19EA-42BC-9D22-9AAA53595833}" type="presOf" srcId="{92876C82-46E8-43C3-AC2D-50BBDB079CBF}" destId="{9BD25B69-CE5D-40DF-83DD-5AB01E237E50}" srcOrd="0" destOrd="0" presId="urn:microsoft.com/office/officeart/2005/8/layout/arrow4"/>
    <dgm:cxn modelId="{A0C222D2-B586-49B2-BB93-68AF6F81F042}" type="presOf" srcId="{ED90E8EB-1CCC-4679-AE42-ED713C92E6F0}" destId="{9947C294-CB69-4D4F-A741-6980376FA369}" srcOrd="0" destOrd="0" presId="urn:microsoft.com/office/officeart/2005/8/layout/arrow4"/>
    <dgm:cxn modelId="{D469E4E1-4C4B-42C1-8927-15F055455112}" srcId="{ED90E8EB-1CCC-4679-AE42-ED713C92E6F0}" destId="{763E1068-76B1-40B4-85DC-3179312E44E7}" srcOrd="0" destOrd="0" parTransId="{92689EAF-AE25-4E3D-87AB-39A5F235F709}" sibTransId="{D4D5D601-B229-4F63-A50C-F83355030E74}"/>
    <dgm:cxn modelId="{480F5FE5-F303-47E0-BC1C-49822D6F5571}" type="presOf" srcId="{763E1068-76B1-40B4-85DC-3179312E44E7}" destId="{3BDC43AB-B505-4DBC-B9B2-457420DA409B}" srcOrd="0" destOrd="0" presId="urn:microsoft.com/office/officeart/2005/8/layout/arrow4"/>
    <dgm:cxn modelId="{BFF7622C-59CD-4A3F-9CB5-1891974DFBC0}" type="presParOf" srcId="{9947C294-CB69-4D4F-A741-6980376FA369}" destId="{E8A3C1C1-DBB2-4A4C-87DB-CE987846C311}" srcOrd="0" destOrd="0" presId="urn:microsoft.com/office/officeart/2005/8/layout/arrow4"/>
    <dgm:cxn modelId="{BE244FC9-A002-4547-B04C-0C445152F8D8}" type="presParOf" srcId="{9947C294-CB69-4D4F-A741-6980376FA369}" destId="{3BDC43AB-B505-4DBC-B9B2-457420DA409B}" srcOrd="1" destOrd="0" presId="urn:microsoft.com/office/officeart/2005/8/layout/arrow4"/>
    <dgm:cxn modelId="{000611D2-203C-46E6-8C9D-C0D994E641C8}" type="presParOf" srcId="{9947C294-CB69-4D4F-A741-6980376FA369}" destId="{AD305173-5FA5-48C4-BA3B-6015765D0940}" srcOrd="2" destOrd="0" presId="urn:microsoft.com/office/officeart/2005/8/layout/arrow4"/>
    <dgm:cxn modelId="{7B888CC9-792A-4D6A-B24F-E2A42795BDE7}" type="presParOf" srcId="{9947C294-CB69-4D4F-A741-6980376FA369}" destId="{9BD25B69-CE5D-40DF-83DD-5AB01E237E50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0D124-4E48-438F-A174-F295302B140F}">
      <dsp:nvSpPr>
        <dsp:cNvPr id="0" name=""/>
        <dsp:cNvSpPr/>
      </dsp:nvSpPr>
      <dsp:spPr>
        <a:xfrm>
          <a:off x="106924" y="329924"/>
          <a:ext cx="2307221" cy="922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RawData</a:t>
          </a:r>
          <a:endParaRPr lang="en-US" sz="2200" kern="1200" dirty="0"/>
        </a:p>
      </dsp:txBody>
      <dsp:txXfrm>
        <a:off x="568368" y="329924"/>
        <a:ext cx="1384333" cy="922888"/>
      </dsp:txXfrm>
    </dsp:sp>
    <dsp:sp modelId="{7DC2A5BF-D84F-4DA6-9A53-804CF62A9A3E}">
      <dsp:nvSpPr>
        <dsp:cNvPr id="0" name=""/>
        <dsp:cNvSpPr/>
      </dsp:nvSpPr>
      <dsp:spPr>
        <a:xfrm>
          <a:off x="2066817" y="329924"/>
          <a:ext cx="2307221" cy="922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ETL</a:t>
          </a:r>
        </a:p>
      </dsp:txBody>
      <dsp:txXfrm>
        <a:off x="2528261" y="329924"/>
        <a:ext cx="1384333" cy="922888"/>
      </dsp:txXfrm>
    </dsp:sp>
    <dsp:sp modelId="{9FFA6568-93ED-4EEB-9DBE-5E0887A61F88}">
      <dsp:nvSpPr>
        <dsp:cNvPr id="0" name=""/>
        <dsp:cNvSpPr/>
      </dsp:nvSpPr>
      <dsp:spPr>
        <a:xfrm>
          <a:off x="4032846" y="329924"/>
          <a:ext cx="2307221" cy="922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Investigate &amp; split</a:t>
          </a:r>
        </a:p>
      </dsp:txBody>
      <dsp:txXfrm>
        <a:off x="4494290" y="329924"/>
        <a:ext cx="1384333" cy="922888"/>
      </dsp:txXfrm>
    </dsp:sp>
    <dsp:sp modelId="{BE7D4998-5AB9-4C7D-9EBC-78B0AC74D4ED}">
      <dsp:nvSpPr>
        <dsp:cNvPr id="0" name=""/>
        <dsp:cNvSpPr/>
      </dsp:nvSpPr>
      <dsp:spPr>
        <a:xfrm>
          <a:off x="5998876" y="329924"/>
          <a:ext cx="2307221" cy="922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</a:t>
          </a:r>
        </a:p>
      </dsp:txBody>
      <dsp:txXfrm>
        <a:off x="6460320" y="329924"/>
        <a:ext cx="1384333" cy="922888"/>
      </dsp:txXfrm>
    </dsp:sp>
    <dsp:sp modelId="{0C4659DE-C6F4-4963-B7ED-D4AA16FC541A}">
      <dsp:nvSpPr>
        <dsp:cNvPr id="0" name=""/>
        <dsp:cNvSpPr/>
      </dsp:nvSpPr>
      <dsp:spPr>
        <a:xfrm>
          <a:off x="7952631" y="329924"/>
          <a:ext cx="2307221" cy="9228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Output</a:t>
          </a:r>
        </a:p>
      </dsp:txBody>
      <dsp:txXfrm>
        <a:off x="8414075" y="329924"/>
        <a:ext cx="1384333" cy="922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6E2A-6B43-4BA3-B27A-4DF4811BC9B6}">
      <dsp:nvSpPr>
        <dsp:cNvPr id="0" name=""/>
        <dsp:cNvSpPr/>
      </dsp:nvSpPr>
      <dsp:spPr>
        <a:xfrm>
          <a:off x="676182" y="419341"/>
          <a:ext cx="658964" cy="658964"/>
        </a:xfrm>
        <a:prstGeom prst="gear9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808663" y="573700"/>
        <a:ext cx="394002" cy="338721"/>
      </dsp:txXfrm>
    </dsp:sp>
    <dsp:sp modelId="{0D6E859B-FBF5-4AFF-99A4-91014527D4FD}">
      <dsp:nvSpPr>
        <dsp:cNvPr id="0" name=""/>
        <dsp:cNvSpPr/>
      </dsp:nvSpPr>
      <dsp:spPr>
        <a:xfrm>
          <a:off x="292784" y="263585"/>
          <a:ext cx="479247" cy="479247"/>
        </a:xfrm>
        <a:prstGeom prst="gear6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13436" y="384966"/>
        <a:ext cx="237943" cy="236485"/>
      </dsp:txXfrm>
    </dsp:sp>
    <dsp:sp modelId="{5C9C1723-BA2A-467E-AD2D-AD085B177173}">
      <dsp:nvSpPr>
        <dsp:cNvPr id="0" name=""/>
        <dsp:cNvSpPr/>
      </dsp:nvSpPr>
      <dsp:spPr>
        <a:xfrm>
          <a:off x="657226" y="333609"/>
          <a:ext cx="810526" cy="810526"/>
        </a:xfrm>
        <a:prstGeom prst="circularArrow">
          <a:avLst>
            <a:gd name="adj1" fmla="val 4878"/>
            <a:gd name="adj2" fmla="val 312630"/>
            <a:gd name="adj3" fmla="val 2715389"/>
            <a:gd name="adj4" fmla="val 15945417"/>
            <a:gd name="adj5" fmla="val 569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7F99-1504-41A9-959B-347CE4D89084}">
      <dsp:nvSpPr>
        <dsp:cNvPr id="0" name=""/>
        <dsp:cNvSpPr/>
      </dsp:nvSpPr>
      <dsp:spPr>
        <a:xfrm>
          <a:off x="207911" y="170404"/>
          <a:ext cx="612837" cy="612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6E2A-6B43-4BA3-B27A-4DF4811BC9B6}">
      <dsp:nvSpPr>
        <dsp:cNvPr id="0" name=""/>
        <dsp:cNvSpPr/>
      </dsp:nvSpPr>
      <dsp:spPr>
        <a:xfrm>
          <a:off x="676182" y="419341"/>
          <a:ext cx="658964" cy="658964"/>
        </a:xfrm>
        <a:prstGeom prst="gear9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808663" y="573700"/>
        <a:ext cx="394002" cy="338721"/>
      </dsp:txXfrm>
    </dsp:sp>
    <dsp:sp modelId="{0D6E859B-FBF5-4AFF-99A4-91014527D4FD}">
      <dsp:nvSpPr>
        <dsp:cNvPr id="0" name=""/>
        <dsp:cNvSpPr/>
      </dsp:nvSpPr>
      <dsp:spPr>
        <a:xfrm>
          <a:off x="292784" y="263585"/>
          <a:ext cx="479247" cy="479247"/>
        </a:xfrm>
        <a:prstGeom prst="gear6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13436" y="384966"/>
        <a:ext cx="237943" cy="236485"/>
      </dsp:txXfrm>
    </dsp:sp>
    <dsp:sp modelId="{5C9C1723-BA2A-467E-AD2D-AD085B177173}">
      <dsp:nvSpPr>
        <dsp:cNvPr id="0" name=""/>
        <dsp:cNvSpPr/>
      </dsp:nvSpPr>
      <dsp:spPr>
        <a:xfrm>
          <a:off x="657226" y="333609"/>
          <a:ext cx="810526" cy="810526"/>
        </a:xfrm>
        <a:prstGeom prst="circularArrow">
          <a:avLst>
            <a:gd name="adj1" fmla="val 4878"/>
            <a:gd name="adj2" fmla="val 312630"/>
            <a:gd name="adj3" fmla="val 2715389"/>
            <a:gd name="adj4" fmla="val 15945417"/>
            <a:gd name="adj5" fmla="val 569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7F99-1504-41A9-959B-347CE4D89084}">
      <dsp:nvSpPr>
        <dsp:cNvPr id="0" name=""/>
        <dsp:cNvSpPr/>
      </dsp:nvSpPr>
      <dsp:spPr>
        <a:xfrm>
          <a:off x="207911" y="170404"/>
          <a:ext cx="612837" cy="612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6E2A-6B43-4BA3-B27A-4DF4811BC9B6}">
      <dsp:nvSpPr>
        <dsp:cNvPr id="0" name=""/>
        <dsp:cNvSpPr/>
      </dsp:nvSpPr>
      <dsp:spPr>
        <a:xfrm>
          <a:off x="676182" y="419341"/>
          <a:ext cx="658964" cy="658964"/>
        </a:xfrm>
        <a:prstGeom prst="gear9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808663" y="573700"/>
        <a:ext cx="394002" cy="338721"/>
      </dsp:txXfrm>
    </dsp:sp>
    <dsp:sp modelId="{0D6E859B-FBF5-4AFF-99A4-91014527D4FD}">
      <dsp:nvSpPr>
        <dsp:cNvPr id="0" name=""/>
        <dsp:cNvSpPr/>
      </dsp:nvSpPr>
      <dsp:spPr>
        <a:xfrm>
          <a:off x="292784" y="263585"/>
          <a:ext cx="479247" cy="479247"/>
        </a:xfrm>
        <a:prstGeom prst="gear6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13436" y="384966"/>
        <a:ext cx="237943" cy="236485"/>
      </dsp:txXfrm>
    </dsp:sp>
    <dsp:sp modelId="{5C9C1723-BA2A-467E-AD2D-AD085B177173}">
      <dsp:nvSpPr>
        <dsp:cNvPr id="0" name=""/>
        <dsp:cNvSpPr/>
      </dsp:nvSpPr>
      <dsp:spPr>
        <a:xfrm>
          <a:off x="657226" y="333609"/>
          <a:ext cx="810526" cy="810526"/>
        </a:xfrm>
        <a:prstGeom prst="circularArrow">
          <a:avLst>
            <a:gd name="adj1" fmla="val 4878"/>
            <a:gd name="adj2" fmla="val 312630"/>
            <a:gd name="adj3" fmla="val 2715389"/>
            <a:gd name="adj4" fmla="val 15945417"/>
            <a:gd name="adj5" fmla="val 569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7F99-1504-41A9-959B-347CE4D89084}">
      <dsp:nvSpPr>
        <dsp:cNvPr id="0" name=""/>
        <dsp:cNvSpPr/>
      </dsp:nvSpPr>
      <dsp:spPr>
        <a:xfrm>
          <a:off x="207911" y="170404"/>
          <a:ext cx="612837" cy="612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16E2A-6B43-4BA3-B27A-4DF4811BC9B6}">
      <dsp:nvSpPr>
        <dsp:cNvPr id="0" name=""/>
        <dsp:cNvSpPr/>
      </dsp:nvSpPr>
      <dsp:spPr>
        <a:xfrm>
          <a:off x="676182" y="419341"/>
          <a:ext cx="658964" cy="658964"/>
        </a:xfrm>
        <a:prstGeom prst="gear9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808663" y="573700"/>
        <a:ext cx="394002" cy="338721"/>
      </dsp:txXfrm>
    </dsp:sp>
    <dsp:sp modelId="{0D6E859B-FBF5-4AFF-99A4-91014527D4FD}">
      <dsp:nvSpPr>
        <dsp:cNvPr id="0" name=""/>
        <dsp:cNvSpPr/>
      </dsp:nvSpPr>
      <dsp:spPr>
        <a:xfrm>
          <a:off x="292784" y="263585"/>
          <a:ext cx="479247" cy="479247"/>
        </a:xfrm>
        <a:prstGeom prst="gear6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</a:t>
          </a:r>
        </a:p>
      </dsp:txBody>
      <dsp:txXfrm>
        <a:off x="413436" y="384966"/>
        <a:ext cx="237943" cy="236485"/>
      </dsp:txXfrm>
    </dsp:sp>
    <dsp:sp modelId="{5C9C1723-BA2A-467E-AD2D-AD085B177173}">
      <dsp:nvSpPr>
        <dsp:cNvPr id="0" name=""/>
        <dsp:cNvSpPr/>
      </dsp:nvSpPr>
      <dsp:spPr>
        <a:xfrm>
          <a:off x="657226" y="333609"/>
          <a:ext cx="810526" cy="810526"/>
        </a:xfrm>
        <a:prstGeom prst="circularArrow">
          <a:avLst>
            <a:gd name="adj1" fmla="val 4878"/>
            <a:gd name="adj2" fmla="val 312630"/>
            <a:gd name="adj3" fmla="val 2715389"/>
            <a:gd name="adj4" fmla="val 15945417"/>
            <a:gd name="adj5" fmla="val 5691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7F99-1504-41A9-959B-347CE4D89084}">
      <dsp:nvSpPr>
        <dsp:cNvPr id="0" name=""/>
        <dsp:cNvSpPr/>
      </dsp:nvSpPr>
      <dsp:spPr>
        <a:xfrm>
          <a:off x="207911" y="170404"/>
          <a:ext cx="612837" cy="61283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C1C1-DBB2-4A4C-87DB-CE987846C311}">
      <dsp:nvSpPr>
        <dsp:cNvPr id="0" name=""/>
        <dsp:cNvSpPr/>
      </dsp:nvSpPr>
      <dsp:spPr>
        <a:xfrm rot="992419">
          <a:off x="1188587" y="-16360"/>
          <a:ext cx="434784" cy="1494296"/>
        </a:xfrm>
        <a:prstGeom prst="up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43AB-B505-4DBC-B9B2-457420DA409B}">
      <dsp:nvSpPr>
        <dsp:cNvPr id="0" name=""/>
        <dsp:cNvSpPr/>
      </dsp:nvSpPr>
      <dsp:spPr>
        <a:xfrm>
          <a:off x="646656" y="710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646656" y="710"/>
        <a:ext cx="1167892" cy="759713"/>
      </dsp:txXfrm>
    </dsp:sp>
    <dsp:sp modelId="{AD305173-5FA5-48C4-BA3B-6015765D0940}">
      <dsp:nvSpPr>
        <dsp:cNvPr id="0" name=""/>
        <dsp:cNvSpPr/>
      </dsp:nvSpPr>
      <dsp:spPr>
        <a:xfrm rot="20963790">
          <a:off x="133510" y="10201"/>
          <a:ext cx="434784" cy="1491454"/>
        </a:xfrm>
        <a:prstGeom prst="down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5B69-CE5D-40DF-83DD-5AB01E237E50}">
      <dsp:nvSpPr>
        <dsp:cNvPr id="0" name=""/>
        <dsp:cNvSpPr/>
      </dsp:nvSpPr>
      <dsp:spPr>
        <a:xfrm>
          <a:off x="853123" y="823733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53123" y="823733"/>
        <a:ext cx="1167892" cy="7597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C1C1-DBB2-4A4C-87DB-CE987846C311}">
      <dsp:nvSpPr>
        <dsp:cNvPr id="0" name=""/>
        <dsp:cNvSpPr/>
      </dsp:nvSpPr>
      <dsp:spPr>
        <a:xfrm rot="992419">
          <a:off x="1188587" y="-16360"/>
          <a:ext cx="434784" cy="1494296"/>
        </a:xfrm>
        <a:prstGeom prst="up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43AB-B505-4DBC-B9B2-457420DA409B}">
      <dsp:nvSpPr>
        <dsp:cNvPr id="0" name=""/>
        <dsp:cNvSpPr/>
      </dsp:nvSpPr>
      <dsp:spPr>
        <a:xfrm>
          <a:off x="646656" y="710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646656" y="710"/>
        <a:ext cx="1167892" cy="759713"/>
      </dsp:txXfrm>
    </dsp:sp>
    <dsp:sp modelId="{AD305173-5FA5-48C4-BA3B-6015765D0940}">
      <dsp:nvSpPr>
        <dsp:cNvPr id="0" name=""/>
        <dsp:cNvSpPr/>
      </dsp:nvSpPr>
      <dsp:spPr>
        <a:xfrm rot="20963790">
          <a:off x="133510" y="10201"/>
          <a:ext cx="434784" cy="1491454"/>
        </a:xfrm>
        <a:prstGeom prst="down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5B69-CE5D-40DF-83DD-5AB01E237E50}">
      <dsp:nvSpPr>
        <dsp:cNvPr id="0" name=""/>
        <dsp:cNvSpPr/>
      </dsp:nvSpPr>
      <dsp:spPr>
        <a:xfrm>
          <a:off x="853123" y="823733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53123" y="823733"/>
        <a:ext cx="1167892" cy="759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C1C1-DBB2-4A4C-87DB-CE987846C311}">
      <dsp:nvSpPr>
        <dsp:cNvPr id="0" name=""/>
        <dsp:cNvSpPr/>
      </dsp:nvSpPr>
      <dsp:spPr>
        <a:xfrm rot="992419">
          <a:off x="1188587" y="-16360"/>
          <a:ext cx="434784" cy="1494296"/>
        </a:xfrm>
        <a:prstGeom prst="up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43AB-B505-4DBC-B9B2-457420DA409B}">
      <dsp:nvSpPr>
        <dsp:cNvPr id="0" name=""/>
        <dsp:cNvSpPr/>
      </dsp:nvSpPr>
      <dsp:spPr>
        <a:xfrm>
          <a:off x="646656" y="710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646656" y="710"/>
        <a:ext cx="1167892" cy="759713"/>
      </dsp:txXfrm>
    </dsp:sp>
    <dsp:sp modelId="{AD305173-5FA5-48C4-BA3B-6015765D0940}">
      <dsp:nvSpPr>
        <dsp:cNvPr id="0" name=""/>
        <dsp:cNvSpPr/>
      </dsp:nvSpPr>
      <dsp:spPr>
        <a:xfrm rot="20963790">
          <a:off x="133510" y="10201"/>
          <a:ext cx="434784" cy="1491454"/>
        </a:xfrm>
        <a:prstGeom prst="down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5B69-CE5D-40DF-83DD-5AB01E237E50}">
      <dsp:nvSpPr>
        <dsp:cNvPr id="0" name=""/>
        <dsp:cNvSpPr/>
      </dsp:nvSpPr>
      <dsp:spPr>
        <a:xfrm>
          <a:off x="853123" y="823733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53123" y="823733"/>
        <a:ext cx="1167892" cy="7597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3C1C1-DBB2-4A4C-87DB-CE987846C311}">
      <dsp:nvSpPr>
        <dsp:cNvPr id="0" name=""/>
        <dsp:cNvSpPr/>
      </dsp:nvSpPr>
      <dsp:spPr>
        <a:xfrm rot="992419">
          <a:off x="1188587" y="-16360"/>
          <a:ext cx="434784" cy="1494296"/>
        </a:xfrm>
        <a:prstGeom prst="up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C43AB-B505-4DBC-B9B2-457420DA409B}">
      <dsp:nvSpPr>
        <dsp:cNvPr id="0" name=""/>
        <dsp:cNvSpPr/>
      </dsp:nvSpPr>
      <dsp:spPr>
        <a:xfrm>
          <a:off x="646656" y="710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</a:t>
          </a:r>
        </a:p>
      </dsp:txBody>
      <dsp:txXfrm>
        <a:off x="646656" y="710"/>
        <a:ext cx="1167892" cy="759713"/>
      </dsp:txXfrm>
    </dsp:sp>
    <dsp:sp modelId="{AD305173-5FA5-48C4-BA3B-6015765D0940}">
      <dsp:nvSpPr>
        <dsp:cNvPr id="0" name=""/>
        <dsp:cNvSpPr/>
      </dsp:nvSpPr>
      <dsp:spPr>
        <a:xfrm rot="20963790">
          <a:off x="133510" y="10201"/>
          <a:ext cx="434784" cy="1491454"/>
        </a:xfrm>
        <a:prstGeom prst="downArrow">
          <a:avLst/>
        </a:prstGeom>
        <a:solidFill>
          <a:srgbClr val="78CAC6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25B69-CE5D-40DF-83DD-5AB01E237E50}">
      <dsp:nvSpPr>
        <dsp:cNvPr id="0" name=""/>
        <dsp:cNvSpPr/>
      </dsp:nvSpPr>
      <dsp:spPr>
        <a:xfrm>
          <a:off x="853123" y="823733"/>
          <a:ext cx="1167892" cy="759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0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53123" y="823733"/>
        <a:ext cx="1167892" cy="759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73B5-746B-4ADE-815C-6EFAFE219A8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4926-077D-47C7-99B6-ABFAA83AF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4926-077D-47C7-99B6-ABFAA83AF2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0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2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6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4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2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4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8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4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11624"/>
            <a:ext cx="10058400" cy="1001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0C869B-798D-4246-88EA-67A0CD1CC86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669765-041C-4992-857A-2B7AD7FFA5A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97280" y="1218015"/>
            <a:ext cx="1005840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4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what-is-one-hot-encoding-why-and-when-do-you-have-to-use-it-e3c6186d008f" TargetMode="External"/><Relationship Id="rId2" Type="http://schemas.openxmlformats.org/officeDocument/2006/relationships/hyperlink" Target="https://hash-ir.github.io/blog/softma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colyer.org/2017/01/25/toward-sustainable-insights-or-why-polygamy-is-bad-for-you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2.stat.duke.edu/courses/Spring19/sta101.002/post/project/outlier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2.02697.pdf" TargetMode="External"/><Relationship Id="rId2" Type="http://schemas.openxmlformats.org/officeDocument/2006/relationships/hyperlink" Target="https://www.designnews.com/electronics-test/battle-ai-processors-begins-2018/21213150575798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i.stanford.edu/news/rooting-out-anti-muslim-bias-popular-language-model-gpt-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3240" TargetMode="External"/><Relationship Id="rId2" Type="http://schemas.openxmlformats.org/officeDocument/2006/relationships/hyperlink" Target="https://www.youtube.com/watch?v=X5kdy29rX1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edium.com/mit-media-lab/computational-ants-agent-based-visualization-with-od-matrices-fc7463d5c98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stdime.com/blog/data-egress-fees-cloud/" TargetMode="External"/><Relationship Id="rId3" Type="http://schemas.openxmlformats.org/officeDocument/2006/relationships/hyperlink" Target="https://www.bitcoinmining.com/bitcoin-mining-hardware/" TargetMode="External"/><Relationship Id="rId7" Type="http://schemas.openxmlformats.org/officeDocument/2006/relationships/hyperlink" Target="https://www.govtech.com/education/higher-ed/did-university-of-michigan-build-an-unhackable-computer-chip.html" TargetMode="External"/><Relationship Id="rId2" Type="http://schemas.openxmlformats.org/officeDocument/2006/relationships/hyperlink" Target="http://www.nvidia.com/object/what-is-gpu-comput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dotrends.com/story/15994/amd-unveils-multi-chip-gpu-next-gen-ai" TargetMode="External"/><Relationship Id="rId5" Type="http://schemas.openxmlformats.org/officeDocument/2006/relationships/hyperlink" Target="https://www.cnet.com/tech/computing/nvidias-grace-ai-chip-leaves-intel-processors-behind/" TargetMode="External"/><Relationship Id="rId4" Type="http://schemas.openxmlformats.org/officeDocument/2006/relationships/hyperlink" Target="https://www.marktechpost.com/2021/10/01/intel-unveils-loihi-2-its-second-generation-neuromorphic-artificial-intelligence-research-chip/" TargetMode="External"/><Relationship Id="rId9" Type="http://schemas.openxmlformats.org/officeDocument/2006/relationships/hyperlink" Target="https://www.usenix.org/system/files/conference/hotos15/hotos15-paper-mcsherry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8C54-67BD-4BED-89EB-E5065B24D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Econometrics &amp; AI/</a:t>
            </a:r>
            <a:r>
              <a:rPr lang="en-US"/>
              <a:t>ML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8D41C-2AFE-4B10-BE8E-05CFEF557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ADEC|ADAN 7340.02|.03: September 2</a:t>
            </a:r>
            <a:r>
              <a:rPr lang="en-US" baseline="30000" dirty="0"/>
              <a:t>nd</a:t>
            </a:r>
            <a:r>
              <a:rPr lang="en-US" dirty="0"/>
              <a:t>, 2025</a:t>
            </a:r>
          </a:p>
          <a:p>
            <a:r>
              <a:rPr lang="en-US" dirty="0"/>
              <a:t>Linear regression review; project setup; big data</a:t>
            </a:r>
          </a:p>
        </p:txBody>
      </p:sp>
    </p:spTree>
    <p:extLst>
      <p:ext uri="{BB962C8B-B14F-4D97-AF65-F5344CB8AC3E}">
        <p14:creationId xmlns:p14="http://schemas.microsoft.com/office/powerpoint/2010/main" val="61351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Brief review of Statistics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4267" y="1202500"/>
                <a:ext cx="10515600" cy="4503107"/>
              </a:xfrm>
            </p:spPr>
            <p:txBody>
              <a:bodyPr>
                <a:noAutofit/>
              </a:bodyPr>
              <a:lstStyle/>
              <a:p>
                <a:pPr lvl="1"/>
                <a:r>
                  <a:rPr lang="en-US" sz="2400" dirty="0"/>
                  <a:t>Probability distribution:</a:t>
                </a:r>
              </a:p>
              <a:p>
                <a:pPr lvl="2"/>
                <a:r>
                  <a:rPr lang="en-US" sz="2400" dirty="0"/>
                  <a:t>Discrete: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≤1;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Continuous: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Random variable: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 probability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Independence of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sz="2400" dirty="0"/>
                  <a:t>Conditional independence: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Main distributions: normal (gaussian), binomial, categorical</a:t>
                </a:r>
              </a:p>
              <a:p>
                <a:pPr lvl="1"/>
                <a:r>
                  <a:rPr lang="en-US" sz="2400" dirty="0"/>
                  <a:t>Marginal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Conditional probability: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b="0" dirty="0"/>
                  <a:t> (needs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="0" dirty="0"/>
                  <a:t>)</a:t>
                </a:r>
                <a:endParaRPr lang="en-US" sz="2400" dirty="0"/>
              </a:p>
              <a:p>
                <a:pPr lvl="1"/>
                <a:r>
                  <a:rPr lang="en-US" sz="2400" dirty="0"/>
                  <a:t>Mean/expected value: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2400" dirty="0"/>
                  <a:t> variance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267" y="1202500"/>
                <a:ext cx="10515600" cy="4503107"/>
              </a:xfrm>
              <a:blipFill>
                <a:blip r:embed="rId3"/>
                <a:stretch>
                  <a:fillRect t="-5277" b="-20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1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Brief review of Statistics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4047" y="1590806"/>
                <a:ext cx="10515600" cy="450310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2400" b="1" dirty="0"/>
                  <a:t>(A few) Important functions</a:t>
                </a:r>
                <a:r>
                  <a:rPr lang="en-US" sz="2400" dirty="0"/>
                  <a:t>:</a:t>
                </a:r>
              </a:p>
              <a:p>
                <a:pPr lvl="2"/>
                <a:r>
                  <a:rPr lang="en-US" sz="2400" dirty="0"/>
                  <a:t>Logistic sigmoid: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lvl="2"/>
                <a:r>
                  <a:rPr lang="en-US" sz="2400" dirty="0" err="1"/>
                  <a:t>Softmax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3"/>
                <a:r>
                  <a:rPr lang="en-US" sz="2400" dirty="0"/>
                  <a:t>Actual interpretation: smooth approximation to argmax function (</a:t>
                </a:r>
                <a:r>
                  <a:rPr lang="en-US" sz="2400" dirty="0">
                    <a:hlinkClick r:id="rId2"/>
                  </a:rPr>
                  <a:t>some code</a:t>
                </a:r>
                <a:r>
                  <a:rPr lang="en-US" sz="2400" dirty="0"/>
                  <a:t>)</a:t>
                </a:r>
              </a:p>
              <a:p>
                <a:pPr lvl="3"/>
                <a:r>
                  <a:rPr lang="en-US" sz="2400" dirty="0"/>
                  <a:t>Important especially as it produces something very close to </a:t>
                </a:r>
                <a:r>
                  <a:rPr lang="en-US" sz="2400" dirty="0">
                    <a:hlinkClick r:id="rId3"/>
                  </a:rPr>
                  <a:t>“one-hot” encoding </a:t>
                </a:r>
                <a:r>
                  <a:rPr lang="en-US" sz="2400" dirty="0"/>
                  <a:t>of the maximum</a:t>
                </a:r>
              </a:p>
              <a:p>
                <a:pPr lvl="1"/>
                <a:r>
                  <a:rPr lang="en-US" sz="2400" b="1" dirty="0"/>
                  <a:t>Bayes’ Rule</a:t>
                </a:r>
                <a:r>
                  <a:rPr lang="en-US" sz="2400" dirty="0"/>
                  <a:t>: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 lvl="3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047" y="1590806"/>
                <a:ext cx="10515600" cy="4503107"/>
              </a:xfrm>
              <a:blipFill>
                <a:blip r:embed="rId4"/>
                <a:stretch>
                  <a:fillRect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1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06DC-CBAD-403A-9BF1-A10F0ECE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304373"/>
            <a:ext cx="10058400" cy="4023360"/>
          </a:xfrm>
        </p:spPr>
        <p:txBody>
          <a:bodyPr>
            <a:noAutofit/>
          </a:bodyPr>
          <a:lstStyle/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Sampling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Univariate analysis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Correlations &amp; multivariate analysis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Exact binomial test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Kolmogorov-Smirnov test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Student’s t-test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One-way ANOVA, two-way ANOVA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! Good reference for type of analyses performed…</a:t>
            </a:r>
          </a:p>
          <a:p>
            <a:pPr marL="284163" indent="-284163">
              <a:buFont typeface="Courier New" panose="02070309020205020404" pitchFamily="49" charset="0"/>
              <a:buChar char="o"/>
            </a:pPr>
            <a:r>
              <a:rPr lang="en-US" sz="2400" dirty="0"/>
              <a:t>But always be mindful of the </a:t>
            </a:r>
            <a:r>
              <a:rPr lang="en-US" sz="2400" dirty="0">
                <a:hlinkClick r:id="rId2"/>
              </a:rPr>
              <a:t>trap of p-values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83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7D8-35DD-1B54-84B5-6CBD832C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0663-353D-8507-CD21-31E7AD2A8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Multi-linear regression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56" y="1282729"/>
                <a:ext cx="10541000" cy="4665783"/>
              </a:xfrm>
            </p:spPr>
            <p:txBody>
              <a:bodyPr>
                <a:noAutofit/>
              </a:bodyPr>
              <a:lstStyle/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(if adopting a record/data points view)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(if adopting a variable/column point of view)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(if adopting a matrix point of view – 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the model matrix)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Parameter estimates: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b="0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really happening – who are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dirty="0"/>
                  <a:t>?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𝑎𝑟𝑔𝑚𝑖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b="0" dirty="0"/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are minimizing a </a:t>
                </a:r>
                <a:r>
                  <a:rPr lang="en-US" sz="2400" b="1" dirty="0"/>
                  <a:t>loss function</a:t>
                </a:r>
                <a:endParaRPr lang="en-US" sz="2400" dirty="0"/>
              </a:p>
              <a:p>
                <a:pPr marL="292608" lvl="1" indent="0">
                  <a:buNone/>
                </a:pPr>
                <a:r>
                  <a:rPr lang="en-US" sz="2400" b="0" dirty="0"/>
                  <a:t> 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Fitted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𝐻𝑌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hat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56" y="1282729"/>
                <a:ext cx="10541000" cy="4665783"/>
              </a:xfrm>
              <a:blipFill>
                <a:blip r:embed="rId2"/>
                <a:stretch>
                  <a:fillRect t="-1567" r="-1735" b="-7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18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Multi-linear regression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0900" y="1565031"/>
                <a:ext cx="10541000" cy="4665783"/>
              </a:xfrm>
            </p:spPr>
            <p:txBody>
              <a:bodyPr>
                <a:noAutofit/>
              </a:bodyPr>
              <a:lstStyle/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sz="2400" dirty="0"/>
                  <a:t> (diagonal elements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) help identify leverage points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care about these because they control the variance of the errors: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[1−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Also because they identify high leverage points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is the cutoff for high leverage points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standardized residual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𝑖𝑖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estimate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obtained from the model (because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is generally not known)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 “expected” distribution, so using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sz="2400" dirty="0"/>
                  <a:t> (or even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±4</m:t>
                    </m:r>
                  </m:oMath>
                </a14:m>
                <a:r>
                  <a:rPr lang="en-US" sz="2400" dirty="0"/>
                  <a:t> for large datasets) as cutoffs to identify outliers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0900" y="1565031"/>
                <a:ext cx="10541000" cy="4665783"/>
              </a:xfrm>
              <a:blipFill>
                <a:blip r:embed="rId2"/>
                <a:stretch>
                  <a:fillRect t="-1830" r="-463" b="-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1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4000" y="1430017"/>
                <a:ext cx="10901680" cy="4665783"/>
              </a:xfrm>
            </p:spPr>
            <p:txBody>
              <a:bodyPr>
                <a:noAutofit/>
              </a:bodyPr>
              <a:lstStyle/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Goodness of fit (i.e. is the linear model applied a good choice)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Plots with standardized residuals or fitted values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Marginal model plots: (plot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WITH (the loess fit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 AND (the loess fit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Leverage points: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-value distant from the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-values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Outliers: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-value distant from other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-values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Some use a 3xSD “rule of thumb”; better evaluate origin and effect on the model</a:t>
                </a:r>
              </a:p>
              <a:p>
                <a:pPr marL="704088" lvl="2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See </a:t>
                </a:r>
                <a:r>
                  <a:rPr lang="en-US" sz="2000" dirty="0">
                    <a:hlinkClick r:id="rId2"/>
                  </a:rPr>
                  <a:t>https://www2.stat.duke.edu/courses/Spring19/sta101.002/post/project/outliers.html</a:t>
                </a:r>
                <a:r>
                  <a:rPr lang="en-US" sz="2000" dirty="0"/>
                  <a:t> 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Added variable plots (effect of each predictor on response)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Multi-collinearity detection using VIF (variance inflation factors)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Homoscedasticity</a:t>
                </a:r>
              </a:p>
              <a:p>
                <a:pPr marL="521208" lvl="1" indent="-2286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Autocorrelation of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006DC-CBAD-403A-9BF1-A10F0ECE1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000" y="1430017"/>
                <a:ext cx="10901680" cy="4665783"/>
              </a:xfrm>
              <a:blipFill>
                <a:blip r:embed="rId3"/>
                <a:stretch>
                  <a:fillRect t="-1830" b="-6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7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06DC-CBAD-403A-9BF1-A10F0ECE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80" y="1213072"/>
            <a:ext cx="10181140" cy="4665783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2400" b="1" dirty="0"/>
              <a:t>Residual plots </a:t>
            </a:r>
            <a:r>
              <a:rPr lang="en-US" sz="2400" dirty="0"/>
              <a:t>themselves do not give any indication about which part of the model is mis-specified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r>
              <a:rPr lang="en-US" sz="2200" dirty="0"/>
              <a:t>See examples in </a:t>
            </a:r>
            <a:r>
              <a:rPr lang="en-US" sz="2200" dirty="0" err="1"/>
              <a:t>Sheather’s</a:t>
            </a:r>
            <a:r>
              <a:rPr lang="en-US" sz="2200" dirty="0"/>
              <a:t> “A Modern Approach to Regression with R” (~pp.160)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1BB0C-E8E1-05EE-FDCF-F624EF15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289" y="2284937"/>
            <a:ext cx="5998231" cy="40353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267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06DC-CBAD-403A-9BF1-A10F0ECE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27" y="1213072"/>
            <a:ext cx="10390146" cy="4665783"/>
          </a:xfrm>
        </p:spPr>
        <p:txBody>
          <a:bodyPr>
            <a:normAutofit/>
          </a:bodyPr>
          <a:lstStyle/>
          <a:p>
            <a:pPr marL="292608" lvl="1" indent="0">
              <a:buNone/>
            </a:pPr>
            <a:r>
              <a:rPr lang="en-US" sz="2400" b="1" dirty="0"/>
              <a:t>Added variable plots</a:t>
            </a:r>
            <a:r>
              <a:rPr lang="en-US" sz="2400" dirty="0"/>
              <a:t>: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Remove the effect of a group of variables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From both the response and another predictor</a:t>
            </a:r>
          </a:p>
          <a:p>
            <a:pPr marL="704088" lvl="2" indent="-228600">
              <a:buFont typeface="Arial" panose="020B0604020202020204" pitchFamily="34" charset="0"/>
              <a:buChar char="•"/>
            </a:pPr>
            <a:r>
              <a:rPr lang="en-US" sz="2400" dirty="0"/>
              <a:t>Then plot the residuals from both regressions against each 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5F5E4D-61A4-8933-94F0-B704CEAB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1" y="2820702"/>
            <a:ext cx="4320792" cy="35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9F79-26F7-9F23-875D-89B51CDB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DD0BC-FEAD-6577-9A38-1A7F92E69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1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7DE3-8DE4-D545-31E1-022CD4E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7E64-91C7-9074-1F85-050D05B5C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9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used in this class (Already installed during week1)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47" y="1494692"/>
            <a:ext cx="10515600" cy="4841631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hlinkClick r:id="rId2"/>
              </a:rPr>
              <a:t>Python</a:t>
            </a:r>
            <a:r>
              <a:rPr lang="en-US" sz="2800" dirty="0"/>
              <a:t>: Version 3.10.11</a:t>
            </a:r>
          </a:p>
          <a:p>
            <a:pPr lvl="2"/>
            <a:r>
              <a:rPr lang="en-US" sz="2400" dirty="0"/>
              <a:t>Install </a:t>
            </a:r>
            <a:r>
              <a:rPr lang="en-US" sz="2400" dirty="0" err="1"/>
              <a:t>virtualenv</a:t>
            </a:r>
            <a:r>
              <a:rPr lang="en-US" sz="2400" dirty="0"/>
              <a:t> or </a:t>
            </a:r>
            <a:r>
              <a:rPr lang="en-US" sz="2400" dirty="0" err="1"/>
              <a:t>miniconda</a:t>
            </a:r>
            <a:r>
              <a:rPr lang="en-US" sz="2400" dirty="0"/>
              <a:t>, pandas, </a:t>
            </a:r>
            <a:r>
              <a:rPr lang="en-US" sz="2400" dirty="0" err="1"/>
              <a:t>numpy</a:t>
            </a:r>
            <a:r>
              <a:rPr lang="en-US" sz="2400" dirty="0"/>
              <a:t>, matplotlib, scikit-learn, </a:t>
            </a:r>
            <a:r>
              <a:rPr lang="en-US" sz="2400" dirty="0" err="1"/>
              <a:t>spyder</a:t>
            </a:r>
            <a:endParaRPr lang="en-US" sz="2400" dirty="0"/>
          </a:p>
          <a:p>
            <a:pPr lvl="1"/>
            <a:r>
              <a:rPr lang="en-US" sz="2400" dirty="0">
                <a:hlinkClick r:id="rId3"/>
              </a:rPr>
              <a:t>Git</a:t>
            </a:r>
            <a:endParaRPr lang="en-US" sz="2400" dirty="0"/>
          </a:p>
          <a:p>
            <a:pPr lvl="2"/>
            <a:r>
              <a:rPr lang="en-US" sz="2400" dirty="0"/>
              <a:t>In Windows, Git comes with Git Bash, a custom terminal facilitating code distribution operations; in MacOS, Git is accessible from terminal</a:t>
            </a:r>
          </a:p>
          <a:p>
            <a:pPr lvl="1"/>
            <a:r>
              <a:rPr lang="en-US" sz="2800" dirty="0"/>
              <a:t>GitHub</a:t>
            </a:r>
          </a:p>
          <a:p>
            <a:pPr lvl="2"/>
            <a:r>
              <a:rPr lang="en-US" sz="2400" dirty="0"/>
              <a:t>Everybody should have set up their GitHub account with their BC email</a:t>
            </a:r>
          </a:p>
          <a:p>
            <a:pPr lvl="2"/>
            <a:r>
              <a:rPr lang="en-US" sz="2400" dirty="0"/>
              <a:t>Invitations to the class repository were sent; accept and connect to the repo</a:t>
            </a:r>
          </a:p>
          <a:p>
            <a:pPr lvl="2"/>
            <a:r>
              <a:rPr lang="en-US" sz="2400" dirty="0"/>
              <a:t>Additional details in the posted video in Panopto Recordings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63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439C-4BDB-4103-842A-C8F2EFC0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Tools used in this class (Already installed during week1)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06DC-CBAD-403A-9BF1-A10F0ECE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57" y="1213072"/>
            <a:ext cx="10058400" cy="4023360"/>
          </a:xfrm>
        </p:spPr>
        <p:txBody>
          <a:bodyPr>
            <a:noAutofit/>
          </a:bodyPr>
          <a:lstStyle/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2400" dirty="0"/>
              <a:t>Read about fast(er) input/output (I/O) formats:</a:t>
            </a:r>
          </a:p>
          <a:p>
            <a:pPr marL="521208" lvl="1" indent="-228600">
              <a:buFont typeface="Courier New" panose="02070309020205020404" pitchFamily="49" charset="0"/>
              <a:buChar char="o"/>
            </a:pPr>
            <a:r>
              <a:rPr lang="en-US" sz="2200" dirty="0"/>
              <a:t>Feather</a:t>
            </a:r>
          </a:p>
          <a:p>
            <a:pPr marL="521208" lvl="1" indent="-228600">
              <a:buFont typeface="Courier New" panose="02070309020205020404" pitchFamily="49" charset="0"/>
              <a:buChar char="o"/>
            </a:pPr>
            <a:r>
              <a:rPr lang="en-US" sz="2200" dirty="0"/>
              <a:t>Parquet</a:t>
            </a:r>
          </a:p>
          <a:p>
            <a:pPr marL="521208" lvl="1" indent="-228600">
              <a:buFont typeface="Courier New" panose="02070309020205020404" pitchFamily="49" charset="0"/>
              <a:buChar char="o"/>
            </a:pPr>
            <a:r>
              <a:rPr lang="en-US" sz="2200" dirty="0"/>
              <a:t>Others?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05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49A2-6E1B-BF9A-064B-9E4BA339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64D79-8864-ADE3-AB37-0E2CE0FF5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9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23F-77FB-C2D2-5F63-6A25D251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52D9A-0602-931A-5FD1-A732883EF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678840"/>
              </p:ext>
            </p:extLst>
          </p:nvPr>
        </p:nvGraphicFramePr>
        <p:xfrm>
          <a:off x="1011047" y="1306214"/>
          <a:ext cx="10618403" cy="158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46589A8-AC80-D5A8-2AD7-7B3027DD2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104846"/>
              </p:ext>
            </p:extLst>
          </p:nvPr>
        </p:nvGraphicFramePr>
        <p:xfrm>
          <a:off x="2032000" y="4561586"/>
          <a:ext cx="1472177" cy="11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2B6E0F7-928B-7991-D45A-025E348FD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452667"/>
              </p:ext>
            </p:extLst>
          </p:nvPr>
        </p:nvGraphicFramePr>
        <p:xfrm>
          <a:off x="4227992" y="4561586"/>
          <a:ext cx="1472177" cy="11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A592B1A-42C2-5D5B-E250-0BAF0A1CB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04494"/>
              </p:ext>
            </p:extLst>
          </p:nvPr>
        </p:nvGraphicFramePr>
        <p:xfrm>
          <a:off x="6423984" y="4561586"/>
          <a:ext cx="1472177" cy="11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9D28C4-DA9C-41B5-886A-43967BD66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627609"/>
              </p:ext>
            </p:extLst>
          </p:nvPr>
        </p:nvGraphicFramePr>
        <p:xfrm>
          <a:off x="8619976" y="4561586"/>
          <a:ext cx="1472177" cy="119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AFE5086-3A7C-94AC-B0F4-E7EE537D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846708"/>
              </p:ext>
            </p:extLst>
          </p:nvPr>
        </p:nvGraphicFramePr>
        <p:xfrm>
          <a:off x="359805" y="1428954"/>
          <a:ext cx="649603" cy="4552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3">
                  <a:extLst>
                    <a:ext uri="{9D8B030D-6E8A-4147-A177-3AD203B41FA5}">
                      <a16:colId xmlns:a16="http://schemas.microsoft.com/office/drawing/2014/main" val="1930703245"/>
                    </a:ext>
                  </a:extLst>
                </a:gridCol>
              </a:tblGrid>
              <a:tr h="15176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Storage</a:t>
                      </a:r>
                    </a:p>
                  </a:txBody>
                  <a:tcPr marL="68700" marR="6870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145704"/>
                  </a:ext>
                </a:extLst>
              </a:tr>
              <a:tr h="15176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Code</a:t>
                      </a:r>
                    </a:p>
                  </a:txBody>
                  <a:tcPr marL="68700" marR="6870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222745"/>
                  </a:ext>
                </a:extLst>
              </a:tr>
              <a:tr h="15176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Compute</a:t>
                      </a:r>
                    </a:p>
                  </a:txBody>
                  <a:tcPr marL="68700" marR="68700" vert="vert27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931654"/>
                  </a:ext>
                </a:extLst>
              </a:tr>
            </a:tbl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8851CDD-E887-E395-9306-4B3EABBBC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27671"/>
              </p:ext>
            </p:extLst>
          </p:nvPr>
        </p:nvGraphicFramePr>
        <p:xfrm>
          <a:off x="1810296" y="2858185"/>
          <a:ext cx="2085523" cy="158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B286E91-0276-0EDE-7ADF-FCB469B19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28534"/>
              </p:ext>
            </p:extLst>
          </p:nvPr>
        </p:nvGraphicFramePr>
        <p:xfrm>
          <a:off x="4063903" y="2885707"/>
          <a:ext cx="2085523" cy="158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4316822-5B16-3844-E400-A5548D78E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50913"/>
              </p:ext>
            </p:extLst>
          </p:nvPr>
        </p:nvGraphicFramePr>
        <p:xfrm>
          <a:off x="6267268" y="2913229"/>
          <a:ext cx="2085523" cy="158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725F258-466E-953D-4173-184893CDC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857546"/>
              </p:ext>
            </p:extLst>
          </p:nvPr>
        </p:nvGraphicFramePr>
        <p:xfrm>
          <a:off x="8470633" y="2885707"/>
          <a:ext cx="2085523" cy="158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27B8272-18CC-5E82-6ED9-D985715E8B88}"/>
              </a:ext>
            </a:extLst>
          </p:cNvPr>
          <p:cNvSpPr txBox="1"/>
          <p:nvPr/>
        </p:nvSpPr>
        <p:spPr>
          <a:xfrm>
            <a:off x="1009408" y="5901559"/>
            <a:ext cx="968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code as the transformation of data. Try to chunk it in “do one thing, do it right” bites (scripts).</a:t>
            </a:r>
          </a:p>
        </p:txBody>
      </p:sp>
    </p:spTree>
    <p:extLst>
      <p:ext uri="{BB962C8B-B14F-4D97-AF65-F5344CB8AC3E}">
        <p14:creationId xmlns:p14="http://schemas.microsoft.com/office/powerpoint/2010/main" val="384246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D598-0729-4EAC-943C-3E4B6027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project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FE0D-1ACD-462E-9872-6359F238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539" y="1283991"/>
            <a:ext cx="10568993" cy="4794738"/>
          </a:xfrm>
        </p:spPr>
        <p:txBody>
          <a:bodyPr>
            <a:noAutofit/>
          </a:bodyPr>
          <a:lstStyle/>
          <a:p>
            <a:pPr marL="117475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Data: all data for the project (class) should reside here.</a:t>
            </a:r>
            <a:r>
              <a:rPr lang="en-US" sz="2400" dirty="0"/>
              <a:t> Subfolders:</a:t>
            </a:r>
            <a:endParaRPr lang="en-US" sz="2400" b="1" dirty="0"/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b="1" dirty="0" err="1"/>
              <a:t>RawData</a:t>
            </a:r>
            <a:r>
              <a:rPr lang="en-US" sz="2200" dirty="0"/>
              <a:t>: original data; keep an untouched/unmodified copy at all times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b="1" dirty="0" err="1"/>
              <a:t>InputData</a:t>
            </a:r>
            <a:r>
              <a:rPr lang="en-US" sz="2200" dirty="0"/>
              <a:t>: copies or slightly modified versions of </a:t>
            </a:r>
            <a:r>
              <a:rPr lang="en-US" sz="2200" dirty="0" err="1"/>
              <a:t>RawData</a:t>
            </a:r>
            <a:r>
              <a:rPr lang="en-US" sz="2200" dirty="0"/>
              <a:t> sources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b="1" dirty="0" err="1"/>
              <a:t>SavedData</a:t>
            </a:r>
            <a:r>
              <a:rPr lang="en-US" sz="2200" dirty="0"/>
              <a:t>: data transformed by code, not yet final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b="1" dirty="0" err="1"/>
              <a:t>FinalData</a:t>
            </a:r>
            <a:r>
              <a:rPr lang="en-US" sz="2200" dirty="0"/>
              <a:t>: final dataset(s), ready for analysis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Output</a:t>
            </a:r>
            <a:r>
              <a:rPr lang="en-US" sz="2200" dirty="0"/>
              <a:t>: results, charts, data exported from the project</a:t>
            </a:r>
          </a:p>
          <a:p>
            <a:pPr marL="117475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Code</a:t>
            </a:r>
            <a:r>
              <a:rPr lang="en-US" sz="2400" dirty="0"/>
              <a:t>: (maybe subfolders) code devoted to this project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Subfolder “utils” for general purpose and/or project-specific functions</a:t>
            </a:r>
          </a:p>
          <a:p>
            <a:pPr marL="410083" lvl="1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Other subfolders as needed (e.g. for HW1, HW2, Final, etc.)</a:t>
            </a:r>
          </a:p>
          <a:p>
            <a:pPr marL="117475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Docs</a:t>
            </a:r>
            <a:r>
              <a:rPr lang="en-US" sz="2400" dirty="0"/>
              <a:t>: Keep here data schema, mappings, custom (manual) grouping info etc.</a:t>
            </a:r>
          </a:p>
          <a:p>
            <a:pPr marL="117475" indent="2286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b="1" dirty="0"/>
              <a:t>Presentations</a:t>
            </a:r>
            <a:r>
              <a:rPr lang="en-US" sz="2400" dirty="0"/>
              <a:t>: Materials to present project’s results</a:t>
            </a:r>
          </a:p>
        </p:txBody>
      </p:sp>
    </p:spTree>
    <p:extLst>
      <p:ext uri="{BB962C8B-B14F-4D97-AF65-F5344CB8AC3E}">
        <p14:creationId xmlns:p14="http://schemas.microsoft.com/office/powerpoint/2010/main" val="395178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D598-0729-4EAC-943C-3E4B6027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/ 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FE0D-1ACD-462E-9872-6359F238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71247"/>
            <a:ext cx="10058400" cy="4794738"/>
          </a:xfrm>
        </p:spPr>
        <p:txBody>
          <a:bodyPr>
            <a:normAutofit/>
          </a:bodyPr>
          <a:lstStyle/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Read the chapters assigned for Week 1 (syllabus)</a:t>
            </a:r>
          </a:p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Identify and review the readings linked in these slides</a:t>
            </a:r>
          </a:p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Create the Project Folder Structure (slide 24) dedicated to this class</a:t>
            </a:r>
          </a:p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Connect to GitHub using your BC account (create user with that email)</a:t>
            </a:r>
          </a:p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Connect to the class repo following the steps outlined in class</a:t>
            </a:r>
          </a:p>
          <a:p>
            <a:pPr marL="117475" indent="228600">
              <a:buFont typeface="Courier New" panose="02070309020205020404" pitchFamily="49" charset="0"/>
              <a:buChar char="o"/>
            </a:pPr>
            <a:r>
              <a:rPr lang="en-US" sz="2400" dirty="0"/>
              <a:t>Practice using scripts and resources indicated in class or </a:t>
            </a:r>
            <a:r>
              <a:rPr lang="en-US" sz="2400"/>
              <a:t>through announcements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802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8045-6B7F-C660-F95B-0747C436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37C2-5CB6-342F-121F-393C79024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52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E95-2DE7-4BF6-843B-A3D0CD4E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32" y="211624"/>
            <a:ext cx="10058400" cy="1001448"/>
          </a:xfrm>
        </p:spPr>
        <p:txBody>
          <a:bodyPr/>
          <a:lstStyle/>
          <a:p>
            <a:r>
              <a:rPr lang="en-US" dirty="0"/>
              <a:t>GPU &amp; Deep Learning (AI?)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9FB8-0EDA-4FE4-8333-78C4C9C4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51" y="1550053"/>
            <a:ext cx="10111108" cy="4733516"/>
          </a:xfrm>
        </p:spPr>
        <p:txBody>
          <a:bodyPr/>
          <a:lstStyle/>
          <a:p>
            <a:r>
              <a:rPr lang="en-US" dirty="0"/>
              <a:t>News from the past:</a:t>
            </a:r>
            <a:r>
              <a:rPr lang="en-US" b="1" dirty="0"/>
              <a:t> </a:t>
            </a:r>
            <a:r>
              <a:rPr lang="en-US" b="1" dirty="0">
                <a:hlinkClick r:id="rId2"/>
              </a:rPr>
              <a:t>The Battle of AI Processors Begins in 2018</a:t>
            </a:r>
            <a:endParaRPr lang="en-US" dirty="0"/>
          </a:p>
          <a:p>
            <a:pPr lvl="1"/>
            <a:r>
              <a:rPr lang="en-US" sz="1800" dirty="0"/>
              <a:t>Terms to note: CPU, GPU, TPU, FPGA</a:t>
            </a:r>
          </a:p>
          <a:p>
            <a:pPr lvl="1"/>
            <a:r>
              <a:rPr lang="en-US" sz="1800" dirty="0"/>
              <a:t>Ideas to note: </a:t>
            </a:r>
          </a:p>
          <a:p>
            <a:pPr lvl="2"/>
            <a:r>
              <a:rPr lang="en-US" sz="1600" dirty="0"/>
              <a:t>Speed</a:t>
            </a:r>
          </a:p>
          <a:p>
            <a:pPr lvl="2"/>
            <a:r>
              <a:rPr lang="en-US" sz="1600" dirty="0"/>
              <a:t>Efficiency (PFLOPS/watt)</a:t>
            </a:r>
          </a:p>
          <a:p>
            <a:pPr lvl="2"/>
            <a:r>
              <a:rPr lang="en-US" sz="1600" dirty="0"/>
              <a:t>Self-learning</a:t>
            </a:r>
          </a:p>
          <a:p>
            <a:pPr lvl="2"/>
            <a:r>
              <a:rPr lang="en-US" sz="1600" dirty="0"/>
              <a:t>Niche areas for applications</a:t>
            </a:r>
          </a:p>
          <a:p>
            <a:pPr lvl="2"/>
            <a:r>
              <a:rPr lang="en-US" sz="1600" dirty="0"/>
              <a:t>Best hardware might not win if not part of a solution around the best app (!)</a:t>
            </a:r>
          </a:p>
          <a:p>
            <a:pPr lvl="3"/>
            <a:r>
              <a:rPr lang="en-US" sz="1600" dirty="0"/>
              <a:t>*Read about Betamax vs VHS</a:t>
            </a:r>
          </a:p>
          <a:p>
            <a:pPr lvl="1"/>
            <a:r>
              <a:rPr lang="en-US" sz="2000" dirty="0"/>
              <a:t>How about reliability?</a:t>
            </a:r>
          </a:p>
          <a:p>
            <a:pPr lvl="1"/>
            <a:r>
              <a:rPr lang="en-US" sz="2000" dirty="0"/>
              <a:t>More precisely, how far (and how long) can we trust the results of an algorithm?</a:t>
            </a:r>
          </a:p>
          <a:p>
            <a:pPr lvl="2"/>
            <a:r>
              <a:rPr lang="en-US" sz="1600" dirty="0"/>
              <a:t>Incentives to “save time” and “reuse proven algorithms/methods”</a:t>
            </a:r>
          </a:p>
          <a:p>
            <a:pPr lvl="2"/>
            <a:r>
              <a:rPr lang="en-US" sz="1600" dirty="0"/>
              <a:t>But doing so without a deeper awareness of the assumptions and limitations involved can be… catastrophic?</a:t>
            </a:r>
          </a:p>
          <a:p>
            <a:pPr lvl="2"/>
            <a:r>
              <a:rPr lang="en-US" sz="1600" dirty="0"/>
              <a:t>See research into </a:t>
            </a:r>
            <a:r>
              <a:rPr lang="en-US" sz="1600" b="1" dirty="0">
                <a:hlinkClick r:id="rId3"/>
              </a:rPr>
              <a:t>attacks on deep neural networks</a:t>
            </a:r>
            <a:endParaRPr lang="en-US" sz="1600" b="1" dirty="0"/>
          </a:p>
          <a:p>
            <a:pPr lvl="2"/>
            <a:r>
              <a:rPr lang="en-US" sz="1600" dirty="0"/>
              <a:t>and ongoing “battle” to define and </a:t>
            </a:r>
            <a:r>
              <a:rPr lang="en-US" sz="1600" dirty="0">
                <a:hlinkClick r:id="rId4"/>
              </a:rPr>
              <a:t>fight bias in training models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92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6" y="365126"/>
            <a:ext cx="10515600" cy="837374"/>
          </a:xfrm>
        </p:spPr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47" y="1324708"/>
            <a:ext cx="10515600" cy="495709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Data that takes a long time to process</a:t>
            </a:r>
          </a:p>
          <a:p>
            <a:pPr lvl="2"/>
            <a:r>
              <a:rPr lang="en-US" sz="2400" dirty="0"/>
              <a:t>Q: What is “long time”?</a:t>
            </a:r>
          </a:p>
          <a:p>
            <a:pPr lvl="1"/>
            <a:r>
              <a:rPr lang="en-US" sz="2400" dirty="0"/>
              <a:t>Data larger than I could process “yesterday” (infrastructure, software)</a:t>
            </a:r>
          </a:p>
          <a:p>
            <a:pPr lvl="1"/>
            <a:r>
              <a:rPr lang="en-US" sz="2400" dirty="0"/>
              <a:t>Data requiring different “thinking” (audio/video/IoT/embedded sensors)</a:t>
            </a:r>
          </a:p>
          <a:p>
            <a:pPr marL="201168" lvl="1" indent="0">
              <a:buNone/>
            </a:pPr>
            <a:endParaRPr lang="en-US" sz="2400" dirty="0"/>
          </a:p>
          <a:p>
            <a:r>
              <a:rPr lang="en-US" sz="2400" dirty="0"/>
              <a:t>Why do we care about Big Data?</a:t>
            </a:r>
          </a:p>
          <a:p>
            <a:pPr lvl="1"/>
            <a:r>
              <a:rPr lang="en-US" sz="2400" dirty="0"/>
              <a:t>Progression of Analytics: Descriptive -&gt; Explanatory -&gt; Predictive -&gt; Prescriptive</a:t>
            </a:r>
          </a:p>
          <a:p>
            <a:pPr lvl="1"/>
            <a:r>
              <a:rPr lang="en-US" sz="2400" dirty="0"/>
              <a:t>Natural tendency to understand more, or deeper, the world around us…</a:t>
            </a:r>
          </a:p>
          <a:p>
            <a:pPr lvl="1"/>
            <a:r>
              <a:rPr lang="en-US" sz="2400" dirty="0"/>
              <a:t>…and take action to obtain more favorable results</a:t>
            </a:r>
          </a:p>
          <a:p>
            <a:pPr lvl="2"/>
            <a:r>
              <a:rPr lang="en-US" sz="2400" dirty="0"/>
              <a:t>*Think about the definition of “impact” of “favorable result”</a:t>
            </a:r>
          </a:p>
        </p:txBody>
      </p:sp>
    </p:spTree>
    <p:extLst>
      <p:ext uri="{BB962C8B-B14F-4D97-AF65-F5344CB8AC3E}">
        <p14:creationId xmlns:p14="http://schemas.microsoft.com/office/powerpoint/2010/main" val="223401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296" y="365126"/>
            <a:ext cx="10515600" cy="837374"/>
          </a:xfrm>
        </p:spPr>
        <p:txBody>
          <a:bodyPr/>
          <a:lstStyle/>
          <a:p>
            <a:r>
              <a:rPr lang="en-US" dirty="0"/>
              <a:t>Where is this Big Data coming from?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4047" y="1248508"/>
                <a:ext cx="10515600" cy="4957095"/>
              </a:xfrm>
            </p:spPr>
            <p:txBody>
              <a:bodyPr>
                <a:noAutofit/>
              </a:bodyPr>
              <a:lstStyle/>
              <a:p>
                <a:pPr marL="201168" lvl="1" indent="0">
                  <a:buNone/>
                </a:pPr>
                <a:r>
                  <a:rPr lang="en-US" sz="2400" dirty="0"/>
                  <a:t>More data sources, and in combination, create Big Data opportunities, e.g.:</a:t>
                </a:r>
              </a:p>
              <a:p>
                <a:pPr lvl="2"/>
                <a:r>
                  <a:rPr lang="en-US" sz="2200" dirty="0"/>
                  <a:t>House prices; </a:t>
                </a:r>
                <a:r>
                  <a:rPr lang="en-US" sz="2200" dirty="0" err="1"/>
                  <a:t>zipcode</a:t>
                </a:r>
                <a:r>
                  <a:rPr lang="en-US" sz="2200" dirty="0"/>
                  <a:t> demographics; city infrastructure investments timeline;  public transportation timetables and routes; industry-specific investment; air quality + …</a:t>
                </a:r>
              </a:p>
              <a:p>
                <a:pPr lvl="2"/>
                <a:r>
                  <a:rPr lang="en-US" sz="2400" dirty="0"/>
                  <a:t>Internet of Things is (almost) up and running; “information deluge”</a:t>
                </a:r>
              </a:p>
              <a:p>
                <a:pPr marL="384048" lvl="2" indent="0">
                  <a:buNone/>
                </a:pPr>
                <a:endParaRPr lang="en-US" sz="100" dirty="0"/>
              </a:p>
              <a:p>
                <a:pPr marL="201168" lvl="1" indent="0">
                  <a:buNone/>
                </a:pPr>
                <a:r>
                  <a:rPr lang="en-US" sz="2400" dirty="0"/>
                  <a:t>How about creating our own meaningful dataset?</a:t>
                </a:r>
              </a:p>
              <a:p>
                <a:pPr lvl="2"/>
                <a:r>
                  <a:rPr lang="en-US" sz="2400" dirty="0"/>
                  <a:t>Random noise added to deterministic generating process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200" dirty="0"/>
              </a:p>
              <a:p>
                <a:pPr lvl="2"/>
                <a:r>
                  <a:rPr lang="en-US" sz="2400" dirty="0"/>
                  <a:t>Monte Carlo simulations</a:t>
                </a:r>
              </a:p>
              <a:p>
                <a:pPr lvl="3"/>
                <a:r>
                  <a:rPr lang="en-US" sz="2200" dirty="0"/>
                  <a:t>Can you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200" dirty="0"/>
                  <a:t> using random draws? </a:t>
                </a:r>
              </a:p>
              <a:p>
                <a:pPr lvl="3"/>
                <a:r>
                  <a:rPr lang="en-US" sz="2200" dirty="0"/>
                  <a:t>Try writing your own code, or </a:t>
                </a:r>
                <a:r>
                  <a:rPr lang="en-US" sz="2200" dirty="0">
                    <a:hlinkClick r:id="rId2"/>
                  </a:rPr>
                  <a:t>see here</a:t>
                </a:r>
                <a:endParaRPr lang="en-US" sz="2200" dirty="0"/>
              </a:p>
              <a:p>
                <a:pPr lvl="2"/>
                <a:r>
                  <a:rPr lang="en-US" sz="2400" dirty="0"/>
                  <a:t>Agent Based Modeling</a:t>
                </a:r>
              </a:p>
              <a:p>
                <a:pPr lvl="3"/>
                <a:r>
                  <a:rPr lang="en-US" sz="2200" dirty="0"/>
                  <a:t>See e.g. Repast: </a:t>
                </a:r>
                <a:r>
                  <a:rPr lang="en-US" sz="2200" dirty="0">
                    <a:hlinkClick r:id="rId3"/>
                  </a:rPr>
                  <a:t>https://ieeexplore.ieee.org/document/863240</a:t>
                </a:r>
                <a:endParaRPr lang="en-US" sz="2200" dirty="0"/>
              </a:p>
              <a:p>
                <a:pPr lvl="3"/>
                <a:r>
                  <a:rPr lang="en-US" sz="2200" dirty="0"/>
                  <a:t>Also </a:t>
                </a:r>
                <a:r>
                  <a:rPr lang="en-US" sz="2200" dirty="0">
                    <a:hlinkClick r:id="rId4"/>
                  </a:rPr>
                  <a:t>Origin-Destination matrices based movement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047" y="1248508"/>
                <a:ext cx="10515600" cy="4957095"/>
              </a:xfrm>
              <a:blipFill>
                <a:blip r:embed="rId5"/>
                <a:stretch>
                  <a:fillRect t="-1722" b="-5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8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41E7-A50C-E401-9223-E879F32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Big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EC22-20C1-B223-7AB4-510FA4A61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AAFF-F5AA-453E-853C-68FD88BB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49" y="211624"/>
            <a:ext cx="10058400" cy="1001448"/>
          </a:xfrm>
        </p:spPr>
        <p:txBody>
          <a:bodyPr/>
          <a:lstStyle/>
          <a:p>
            <a:r>
              <a:rPr lang="en-US" dirty="0"/>
              <a:t>(Some) Data Scale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DDA5-A9E7-4A00-B585-F106FEA4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80" y="1417320"/>
            <a:ext cx="10058400" cy="4596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More data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CPU/cores for computations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RAM/memory to hold larger chunks for faster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disks/storage to hold the raw and processed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More data may be:</a:t>
            </a:r>
          </a:p>
          <a:p>
            <a:pPr lvl="1"/>
            <a:r>
              <a:rPr lang="en-US" sz="2400" dirty="0"/>
              <a:t>Wide (lots of variables):</a:t>
            </a:r>
          </a:p>
          <a:p>
            <a:pPr lvl="2"/>
            <a:r>
              <a:rPr lang="en-US" sz="2400" dirty="0"/>
              <a:t>Potential for overfitting (model dependent) and multicollinearity concerns</a:t>
            </a:r>
          </a:p>
          <a:p>
            <a:pPr lvl="1"/>
            <a:r>
              <a:rPr lang="en-US" sz="2400" dirty="0"/>
              <a:t>Long (lots of data points)</a:t>
            </a:r>
          </a:p>
          <a:p>
            <a:pPr lvl="2"/>
            <a:r>
              <a:rPr lang="en-US" sz="2400" dirty="0"/>
              <a:t>Noise may be interpreted as signal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AAFF-F5AA-453E-853C-68FD88BB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80" y="160824"/>
            <a:ext cx="10058400" cy="1001448"/>
          </a:xfrm>
        </p:spPr>
        <p:txBody>
          <a:bodyPr/>
          <a:lstStyle/>
          <a:p>
            <a:r>
              <a:rPr lang="en-US" dirty="0"/>
              <a:t>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DDA5-A9E7-4A00-B585-F106FEA4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54" y="1226820"/>
            <a:ext cx="10746246" cy="4971462"/>
          </a:xfrm>
        </p:spPr>
        <p:txBody>
          <a:bodyPr>
            <a:noAutofit/>
          </a:bodyPr>
          <a:lstStyle/>
          <a:p>
            <a:pPr lvl="1"/>
            <a:r>
              <a:rPr lang="en-US" sz="2400" b="1" dirty="0"/>
              <a:t>Scale up</a:t>
            </a:r>
            <a:r>
              <a:rPr lang="en-US" sz="2400" dirty="0"/>
              <a:t>: more powerful servers (CPU / RAM / Disk / Network) </a:t>
            </a:r>
          </a:p>
          <a:p>
            <a:pPr lvl="2"/>
            <a:r>
              <a:rPr lang="en-US" sz="2400" dirty="0"/>
              <a:t>Usually the same software stack is being run</a:t>
            </a:r>
          </a:p>
          <a:p>
            <a:pPr lvl="1"/>
            <a:r>
              <a:rPr lang="en-US" sz="2400" b="1" dirty="0"/>
              <a:t>Scale out</a:t>
            </a:r>
            <a:r>
              <a:rPr lang="en-US" sz="2400" dirty="0"/>
              <a:t>: cluster servers to share the workload (parallel/grid computing)</a:t>
            </a:r>
          </a:p>
          <a:p>
            <a:pPr lvl="2"/>
            <a:r>
              <a:rPr lang="en-US" sz="2400" dirty="0"/>
              <a:t>Requires specialized software (e.g. load balancers, head/worker configurations)</a:t>
            </a:r>
          </a:p>
          <a:p>
            <a:pPr lvl="1"/>
            <a:r>
              <a:rPr lang="en-US" sz="2400" b="1" dirty="0"/>
              <a:t>Decentralized processing</a:t>
            </a:r>
            <a:r>
              <a:rPr lang="en-US" sz="2400" dirty="0"/>
              <a:t>: Map-Reduce(-Merge) paradigm:</a:t>
            </a:r>
          </a:p>
          <a:p>
            <a:pPr lvl="2"/>
            <a:r>
              <a:rPr lang="en-US" sz="2400" dirty="0"/>
              <a:t>Split the workload into chunks executable by one “worker”</a:t>
            </a:r>
          </a:p>
          <a:p>
            <a:pPr lvl="2"/>
            <a:r>
              <a:rPr lang="en-US" sz="2400" dirty="0"/>
              <a:t>One master, many (hundreds, thousands or more) “slaves”</a:t>
            </a:r>
          </a:p>
          <a:p>
            <a:pPr lvl="2"/>
            <a:r>
              <a:rPr lang="en-US" sz="2400" dirty="0"/>
              <a:t>Master distributes tasks and aggregates results [*terminology is getting revised]</a:t>
            </a:r>
          </a:p>
          <a:p>
            <a:pPr lvl="2"/>
            <a:r>
              <a:rPr lang="en-US" sz="2400" dirty="0"/>
              <a:t>Occasionally trivial (“embarrassingly parallelizable problems”)</a:t>
            </a:r>
          </a:p>
          <a:p>
            <a:pPr lvl="2"/>
            <a:r>
              <a:rPr lang="en-US" sz="2400" dirty="0"/>
              <a:t>Not so great for matrix inversion (but algorithms for parallelizing this exist)</a:t>
            </a:r>
          </a:p>
          <a:p>
            <a:pPr lvl="2"/>
            <a:r>
              <a:rPr lang="en-US" sz="2400" dirty="0"/>
              <a:t>Good to know some linear algebra, and computer architecture…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35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374"/>
          </a:xfrm>
        </p:spPr>
        <p:txBody>
          <a:bodyPr/>
          <a:lstStyle/>
          <a:p>
            <a:r>
              <a:rPr lang="en-US" dirty="0"/>
              <a:t>Tools of Big Data – Infrastructure (HW/SW)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47" y="1390390"/>
            <a:ext cx="10515600" cy="480999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2400" b="1" dirty="0"/>
              <a:t>Specialized hardware</a:t>
            </a:r>
          </a:p>
          <a:p>
            <a:pPr lvl="2"/>
            <a:r>
              <a:rPr lang="en-US" sz="2400" dirty="0">
                <a:hlinkClick r:id="rId2"/>
              </a:rPr>
              <a:t>GPUs</a:t>
            </a:r>
            <a:r>
              <a:rPr lang="en-US" sz="2400" dirty="0"/>
              <a:t> (worth watching the video)</a:t>
            </a:r>
          </a:p>
          <a:p>
            <a:pPr lvl="2"/>
            <a:r>
              <a:rPr lang="en-US" sz="2400" dirty="0">
                <a:hlinkClick r:id="rId3"/>
              </a:rPr>
              <a:t>ASICs</a:t>
            </a:r>
            <a:endParaRPr lang="en-US" sz="2400" dirty="0"/>
          </a:p>
          <a:p>
            <a:pPr lvl="2"/>
            <a:r>
              <a:rPr lang="en-US" sz="2400" dirty="0"/>
              <a:t>AI dedicated processors built from ground up to deal with AI workloads</a:t>
            </a:r>
          </a:p>
          <a:p>
            <a:pPr lvl="3"/>
            <a:r>
              <a:rPr lang="en-US" sz="2400" dirty="0">
                <a:hlinkClick r:id="rId4"/>
              </a:rPr>
              <a:t>Intel’s </a:t>
            </a:r>
            <a:r>
              <a:rPr lang="en-US" sz="2400" dirty="0" err="1">
                <a:hlinkClick r:id="rId4"/>
              </a:rPr>
              <a:t>Loihi</a:t>
            </a:r>
            <a:r>
              <a:rPr lang="en-US" sz="2400" dirty="0"/>
              <a:t>, </a:t>
            </a:r>
            <a:r>
              <a:rPr lang="en-US" sz="2400" dirty="0">
                <a:hlinkClick r:id="rId5"/>
              </a:rPr>
              <a:t>Nvidia’s Grace</a:t>
            </a:r>
            <a:r>
              <a:rPr lang="en-US" sz="2400" dirty="0"/>
              <a:t>, </a:t>
            </a:r>
            <a:r>
              <a:rPr lang="en-US" sz="2400" dirty="0">
                <a:hlinkClick r:id="rId6"/>
              </a:rPr>
              <a:t>AMD won’t fall behind</a:t>
            </a:r>
            <a:r>
              <a:rPr lang="en-US" sz="2400" dirty="0"/>
              <a:t>, </a:t>
            </a:r>
            <a:r>
              <a:rPr lang="en-US" sz="2400" dirty="0">
                <a:hlinkClick r:id="rId7"/>
              </a:rPr>
              <a:t>Morpheus</a:t>
            </a:r>
            <a:endParaRPr lang="en-US" sz="2400" dirty="0"/>
          </a:p>
          <a:p>
            <a:pPr lvl="3"/>
            <a:r>
              <a:rPr lang="en-US" sz="2400" dirty="0"/>
              <a:t>Search for latest products (TPU, </a:t>
            </a:r>
            <a:r>
              <a:rPr lang="en-US" sz="2400" dirty="0" err="1"/>
              <a:t>Cerebras</a:t>
            </a:r>
            <a:r>
              <a:rPr lang="en-US" sz="2400" dirty="0"/>
              <a:t>, etc.)</a:t>
            </a:r>
          </a:p>
          <a:p>
            <a:pPr marL="201168" lvl="1" indent="0">
              <a:buNone/>
            </a:pPr>
            <a:r>
              <a:rPr lang="en-US" sz="2400" b="1" dirty="0"/>
              <a:t>Cloud computing</a:t>
            </a:r>
          </a:p>
          <a:p>
            <a:pPr lvl="2"/>
            <a:r>
              <a:rPr lang="en-US" sz="2400" dirty="0"/>
              <a:t>Flexible resources (scale up/out/decentralize)</a:t>
            </a:r>
          </a:p>
          <a:p>
            <a:pPr lvl="2"/>
            <a:r>
              <a:rPr lang="en-US" sz="2400" dirty="0"/>
              <a:t>Turned on/off on demand, tuned to the workload at hand</a:t>
            </a:r>
          </a:p>
          <a:p>
            <a:pPr lvl="2"/>
            <a:r>
              <a:rPr lang="en-US" sz="2400" dirty="0"/>
              <a:t>Pricing by usage – but also </a:t>
            </a:r>
            <a:r>
              <a:rPr lang="en-US" sz="2400" dirty="0">
                <a:hlinkClick r:id="rId8"/>
              </a:rPr>
              <a:t>by data transfer</a:t>
            </a:r>
            <a:endParaRPr lang="en-US" sz="2400" dirty="0"/>
          </a:p>
          <a:p>
            <a:r>
              <a:rPr lang="en-US" sz="2400" b="1" dirty="0"/>
              <a:t>Reading</a:t>
            </a:r>
            <a:r>
              <a:rPr lang="en-US" sz="2400" dirty="0"/>
              <a:t>: </a:t>
            </a:r>
            <a:r>
              <a:rPr lang="en-US" sz="2400" dirty="0">
                <a:hlinkClick r:id="rId9"/>
              </a:rPr>
              <a:t>Scalability, but at what COST?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361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7D8-35DD-1B54-84B5-6CBD832C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0663-353D-8507-CD21-31E7AD2A8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0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1793</Words>
  <Application>Microsoft Office PowerPoint</Application>
  <PresentationFormat>Widescreen</PresentationFormat>
  <Paragraphs>213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Retrospect</vt:lpstr>
      <vt:lpstr>Big Data Econometrics &amp; AI/ML Algorithms</vt:lpstr>
      <vt:lpstr>About Big Data</vt:lpstr>
      <vt:lpstr>What is Big Data?</vt:lpstr>
      <vt:lpstr>Where is this Big Data coming from?</vt:lpstr>
      <vt:lpstr>Processing Big Data</vt:lpstr>
      <vt:lpstr>(Some) Data Scale Issues</vt:lpstr>
      <vt:lpstr>How to</vt:lpstr>
      <vt:lpstr>Tools of Big Data – Infrastructure (HW/SW)</vt:lpstr>
      <vt:lpstr>Statistics Terminology</vt:lpstr>
      <vt:lpstr>Brief review of Statistics terminology</vt:lpstr>
      <vt:lpstr>Brief review of Statistics terminology</vt:lpstr>
      <vt:lpstr>Data exploration</vt:lpstr>
      <vt:lpstr>Linear Regression</vt:lpstr>
      <vt:lpstr>Multi-linear regression review</vt:lpstr>
      <vt:lpstr>Multi-linear regression review</vt:lpstr>
      <vt:lpstr>Diagnostic tools</vt:lpstr>
      <vt:lpstr>Residual plots</vt:lpstr>
      <vt:lpstr>Diagnostic plots</vt:lpstr>
      <vt:lpstr>Working Setup</vt:lpstr>
      <vt:lpstr>Tools used in this class (Already installed during week1)</vt:lpstr>
      <vt:lpstr>Tools used in this class (Already installed during week1)</vt:lpstr>
      <vt:lpstr>Project Pipeline</vt:lpstr>
      <vt:lpstr>Project Pipeline</vt:lpstr>
      <vt:lpstr>Recommended project folder structure</vt:lpstr>
      <vt:lpstr>Practice / to-do</vt:lpstr>
      <vt:lpstr>Appendix</vt:lpstr>
      <vt:lpstr>GPU &amp; Deep Learning (AI?)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2022-01-18T04:12:39Z</dcterms:created>
  <dcterms:modified xsi:type="dcterms:W3CDTF">2025-09-02T14:44:58Z</dcterms:modified>
</cp:coreProperties>
</file>