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564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0C87-9A00-4FDB-A90C-961BDB046974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6A5C0-B8DB-4917-92F4-3B14BE496467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885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646E2-F36B-4354-BCF5-0A010A16FED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27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I_Diapo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"/>
            <a:ext cx="9144000" cy="514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12652" y="1059582"/>
            <a:ext cx="5730175" cy="360039"/>
          </a:xfrm>
          <a:prstGeom prst="rect">
            <a:avLst/>
          </a:prstGeom>
        </p:spPr>
        <p:txBody>
          <a:bodyPr lIns="0" anchor="ctr"/>
          <a:lstStyle>
            <a:lvl1pPr algn="l">
              <a:defRPr sz="20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Titre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319640" y="3785583"/>
            <a:ext cx="1404000" cy="216024"/>
          </a:xfrm>
        </p:spPr>
        <p:txBody>
          <a:bodyPr lIns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Nom  </a:t>
            </a:r>
            <a:r>
              <a:rPr lang="fr-FR" dirty="0" err="1" smtClean="0"/>
              <a:t>prenom</a:t>
            </a:r>
            <a:endParaRPr lang="fr-CH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>
          <a:xfrm>
            <a:off x="7319641" y="1779662"/>
            <a:ext cx="1404000" cy="1944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CH" dirty="0" smtClean="0"/>
              <a:t>Portrait auteur</a:t>
            </a:r>
            <a:endParaRPr lang="fr-CH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4" hasCustomPrompt="1"/>
          </p:nvPr>
        </p:nvSpPr>
        <p:spPr>
          <a:xfrm>
            <a:off x="1012652" y="1638027"/>
            <a:ext cx="5256584" cy="280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CH" dirty="0" err="1" smtClean="0"/>
              <a:t>IllustrationS</a:t>
            </a:r>
            <a:r>
              <a:rPr lang="fr-CH" dirty="0" smtClean="0"/>
              <a:t> du projet  </a:t>
            </a:r>
            <a:r>
              <a:rPr lang="fr-CH" dirty="0" smtClean="0"/>
              <a:t>+</a:t>
            </a:r>
            <a:br>
              <a:rPr lang="fr-CH" dirty="0" smtClean="0"/>
            </a:br>
            <a:r>
              <a:rPr lang="fr-CH" dirty="0" smtClean="0"/>
              <a:t> </a:t>
            </a:r>
            <a:r>
              <a:rPr lang="fr-CH" dirty="0" smtClean="0"/>
              <a:t>2 phrases d’explications </a:t>
            </a:r>
            <a:endParaRPr lang="fr-CH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7504" y="3939902"/>
            <a:ext cx="360040" cy="1008261"/>
          </a:xfrm>
        </p:spPr>
        <p:txBody>
          <a:bodyPr vert="vert270" wrap="none" lIns="72000" tIns="72000" rIns="72000" bIns="72000" anchor="ctr" anchorCtr="0">
            <a:noAutofit/>
          </a:bodyPr>
          <a:lstStyle>
            <a:lvl1pPr marL="0" indent="0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CH" dirty="0" smtClean="0"/>
              <a:t>2015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8834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5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fr-CH" sz="100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H" dirty="0" smtClean="0"/>
              <a:t>2015</a:t>
            </a:r>
            <a:endParaRPr lang="fr-CH" dirty="0"/>
          </a:p>
        </p:txBody>
      </p:sp>
      <p:pic>
        <p:nvPicPr>
          <p:cNvPr id="1032" name="Picture 8" descr="http://img11.hostingpics.net/pics/571876bisous2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9" r="197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276512" y="2192783"/>
            <a:ext cx="9143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/>
              <a:t>Votre photo sous le plus bel angle </a:t>
            </a:r>
            <a:r>
              <a:rPr lang="fr-FR" sz="1400" b="1" dirty="0"/>
              <a:t>!</a:t>
            </a:r>
          </a:p>
        </p:txBody>
      </p:sp>
      <p:cxnSp>
        <p:nvCxnSpPr>
          <p:cNvPr id="11" name="Connecteur en angle 10"/>
          <p:cNvCxnSpPr>
            <a:stCxn id="9" idx="2"/>
          </p:cNvCxnSpPr>
          <p:nvPr/>
        </p:nvCxnSpPr>
        <p:spPr>
          <a:xfrm rot="16200000" flipH="1">
            <a:off x="7015897" y="2772372"/>
            <a:ext cx="43748" cy="60811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pour une image 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539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_Modèle_présentation_diplô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ITI_Modèle_présentation_diplôme</Template>
  <TotalTime>24</TotalTime>
  <Words>10</Words>
  <Application>Microsoft Office PowerPoint</Application>
  <PresentationFormat>Affichage à l'écran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ITI_Modèle_présentation_diplôme</vt:lpstr>
      <vt:lpstr>Présentation PowerPoint</vt:lpstr>
    </vt:vector>
  </TitlesOfParts>
  <Company>HES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Fraternale Catherine</dc:creator>
  <cp:lastModifiedBy>Fraternale Catherine</cp:lastModifiedBy>
  <cp:revision>8</cp:revision>
  <cp:lastPrinted>2015-06-02T12:43:17Z</cp:lastPrinted>
  <dcterms:created xsi:type="dcterms:W3CDTF">2014-07-02T14:47:14Z</dcterms:created>
  <dcterms:modified xsi:type="dcterms:W3CDTF">2015-06-02T13:15:18Z</dcterms:modified>
</cp:coreProperties>
</file>