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3463" cy="42808525"/>
  <p:notesSz cx="6858000" cy="9144000"/>
  <p:defaultTextStyle>
    <a:defPPr>
      <a:defRPr lang="fr-FR"/>
    </a:defPPr>
    <a:lvl1pPr marL="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164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327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491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8655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5819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2982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146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7310" algn="l" defTabSz="417432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2252" y="164"/>
      </p:cViewPr>
      <p:guideLst>
        <p:guide orient="horz" pos="13483"/>
        <p:guide pos="9526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fiche_I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38342888"/>
            <a:ext cx="30278387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pour une image  5"/>
          <p:cNvSpPr>
            <a:spLocks noGrp="1"/>
          </p:cNvSpPr>
          <p:nvPr>
            <p:ph type="pic" sz="quarter" idx="11" hasCustomPrompt="1"/>
          </p:nvPr>
        </p:nvSpPr>
        <p:spPr>
          <a:xfrm>
            <a:off x="5328643" y="40198350"/>
            <a:ext cx="17713968" cy="26101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>
                <a:latin typeface="Arial Narrow" panose="020B0606020202030204" pitchFamily="34" charset="0"/>
              </a:defRPr>
            </a:lvl1pPr>
          </a:lstStyle>
          <a:p>
            <a:r>
              <a:rPr lang="fr-CH" dirty="0" smtClean="0"/>
              <a:t>Emplacement des logos éventuels du projet</a:t>
            </a:r>
            <a:endParaRPr lang="fr-CH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 rot="18541746">
            <a:off x="4037027" y="19429872"/>
            <a:ext cx="23582113" cy="1797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z="6600" dirty="0" smtClean="0">
                <a:latin typeface="Arial Narrow" pitchFamily="34" charset="0"/>
              </a:rPr>
              <a:t>Police d’écriture à employer: </a:t>
            </a:r>
            <a:r>
              <a:rPr lang="fr-CH" sz="6600" dirty="0" err="1" smtClean="0">
                <a:latin typeface="Arial Narrow" pitchFamily="34" charset="0"/>
              </a:rPr>
              <a:t>arial</a:t>
            </a:r>
            <a:r>
              <a:rPr lang="fr-CH" sz="6600" dirty="0" smtClean="0">
                <a:latin typeface="Arial Narrow" pitchFamily="34" charset="0"/>
              </a:rPr>
              <a:t> </a:t>
            </a:r>
            <a:r>
              <a:rPr lang="fr-CH" sz="6600" dirty="0" smtClean="0">
                <a:solidFill>
                  <a:srgbClr val="C00000"/>
                </a:solidFill>
                <a:latin typeface="Arial Narrow" pitchFamily="34" charset="0"/>
              </a:rPr>
              <a:t>uniquement</a:t>
            </a:r>
            <a:r>
              <a:rPr lang="fr-CH" sz="6600" dirty="0" smtClean="0">
                <a:latin typeface="Arial Narrow" pitchFamily="34" charset="0"/>
              </a:rPr>
              <a:t> – taille et couleur libres</a:t>
            </a:r>
            <a:endParaRPr lang="fr-CH" sz="6600" dirty="0">
              <a:latin typeface="Arial Narrow" pitchFamily="34" charset="0"/>
            </a:endParaRPr>
          </a:p>
        </p:txBody>
      </p:sp>
      <p:sp>
        <p:nvSpPr>
          <p:cNvPr id="19" name="Titre 1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projet</a:t>
            </a:r>
            <a:endParaRPr lang="fr-CH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30278388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9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512888" y="9988550"/>
            <a:ext cx="27217687" cy="282511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3744000" y="5040000"/>
            <a:ext cx="24336000" cy="18612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fr-FR" dirty="0" smtClean="0"/>
              <a:t>Titre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641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174327" rtl="0" eaLnBrk="1" latinLnBrk="0" hangingPunct="1">
        <a:spcBef>
          <a:spcPct val="0"/>
        </a:spcBef>
        <a:buNone/>
        <a:defRPr sz="11500" kern="1200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9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87164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174327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8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261491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348655" indent="0" algn="l" defTabSz="4174327" rtl="0" eaLnBrk="1" latinLnBrk="0" hangingPunct="1">
        <a:spcBef>
          <a:spcPct val="20000"/>
        </a:spcBef>
        <a:buFont typeface="Arial" panose="020B0604020202020204" pitchFamily="34" charset="0"/>
        <a:buNone/>
        <a:defRPr sz="7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79400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6564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3728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0892" indent="-1043582" algn="l" defTabSz="41743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164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327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491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655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819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982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146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310" algn="l" defTabSz="417432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pour une image 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 rot="18541746">
            <a:off x="9688" y="19569242"/>
            <a:ext cx="27675886" cy="3577813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0" y="4842422"/>
            <a:ext cx="2232299" cy="35355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Laissez libre la bande – </a:t>
            </a:r>
            <a:r>
              <a:rPr lang="fr-CH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à supprimer avant impression</a:t>
            </a:r>
            <a:endParaRPr lang="fr-CH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43463" y="4877596"/>
            <a:ext cx="1800000" cy="33520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Laissez libre la bande – </a:t>
            </a:r>
            <a:r>
              <a:rPr lang="fr-CH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à supprimer avant impression</a:t>
            </a:r>
            <a:endParaRPr lang="fr-CH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Espace réservé du texte 17"/>
          <p:cNvSpPr txBox="1">
            <a:spLocks/>
          </p:cNvSpPr>
          <p:nvPr/>
        </p:nvSpPr>
        <p:spPr>
          <a:xfrm>
            <a:off x="9505107" y="4050334"/>
            <a:ext cx="2592388" cy="830263"/>
          </a:xfrm>
          <a:prstGeom prst="rect">
            <a:avLst/>
          </a:prstGeom>
        </p:spPr>
        <p:txBody>
          <a:bodyPr lIns="0"/>
          <a:lstStyle>
            <a:lvl1pPr marL="0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87164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74327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261491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348655" indent="0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79400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66564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3728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0892" indent="-1043582" algn="l" defTabSz="41743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8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2015</a:t>
            </a:r>
            <a:endParaRPr lang="fr-CH" sz="48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7175"/>
      </p:ext>
    </p:extLst>
  </p:cSld>
  <p:clrMapOvr>
    <a:masterClrMapping/>
  </p:clrMapOvr>
</p:sld>
</file>

<file path=ppt/theme/theme1.xml><?xml version="1.0" encoding="utf-8"?>
<a:theme xmlns:a="http://schemas.openxmlformats.org/drawingml/2006/main" name="ITI_Modèle_Affiche_A0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ITI_Modèle_Affiche_A0_diplôme</Template>
  <TotalTime>3</TotalTime>
  <Words>19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Arial Narrow</vt:lpstr>
      <vt:lpstr>ITI_Modèle_Affiche_A0_diplôme</vt:lpstr>
      <vt:lpstr>Présentation PowerPoint</vt:lpstr>
    </vt:vector>
  </TitlesOfParts>
  <Company>HES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Fraternale Catherine</dc:creator>
  <cp:lastModifiedBy>Fraternale Catherine</cp:lastModifiedBy>
  <cp:revision>3</cp:revision>
  <dcterms:created xsi:type="dcterms:W3CDTF">2014-07-02T14:44:55Z</dcterms:created>
  <dcterms:modified xsi:type="dcterms:W3CDTF">2015-06-10T10:13:21Z</dcterms:modified>
</cp:coreProperties>
</file>