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70" y="-753105"/>
            <a:ext cx="8689976" cy="1506210"/>
          </a:xfrm>
        </p:spPr>
        <p:txBody>
          <a:bodyPr/>
          <a:lstStyle/>
          <a:p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174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Tw Cen MT</vt:lpstr>
      <vt:lpstr>Droplet</vt:lpstr>
      <vt:lpstr>React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user</dc:creator>
  <cp:lastModifiedBy>user</cp:lastModifiedBy>
  <cp:revision>1</cp:revision>
  <dcterms:created xsi:type="dcterms:W3CDTF">2024-03-19T00:30:33Z</dcterms:created>
  <dcterms:modified xsi:type="dcterms:W3CDTF">2024-03-19T00:31:42Z</dcterms:modified>
</cp:coreProperties>
</file>