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Lst>
  <p:notesMasterIdLst>
    <p:notesMasterId r:id="rId2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0" r:id="rId21"/>
  </p:sldIdLst>
  <p:sldSz cx="9144000" cy="5143500" type="screen16x9"/>
  <p:notesSz cx="6858000" cy="9144000"/>
  <p:embeddedFontLst>
    <p:embeddedFont>
      <p:font typeface="Source Code Pro" panose="020B0604020202020204" charset="0"/>
      <p:regular r:id="rId23"/>
      <p:bold r:id="rId24"/>
    </p:embeddedFont>
    <p:embeddedFont>
      <p:font typeface="Oswald"/>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E714C7-9638-4200-AA64-D97E35911E56}">
  <a:tblStyle styleId="{05E714C7-9638-4200-AA64-D97E35911E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6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5" name="Shape 3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3" name="Shape 3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6" name="Shape 3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3" name="Shape 3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4" name="Shape 2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Shape 13"/>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Shape 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Shape 52"/>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Shape 5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Shape 5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Shape 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
  <p:cSld name="AUTOLAYOUT_2">
    <p:bg>
      <p:bgPr>
        <a:solidFill>
          <a:srgbClr val="37474F"/>
        </a:solidFill>
        <a:effectLst/>
      </p:bgPr>
    </p:bg>
    <p:spTree>
      <p:nvGrpSpPr>
        <p:cNvPr id="1" name="Shape 58"/>
        <p:cNvGrpSpPr/>
        <p:nvPr/>
      </p:nvGrpSpPr>
      <p:grpSpPr>
        <a:xfrm>
          <a:off x="0" y="0"/>
          <a:ext cx="0" cy="0"/>
          <a:chOff x="0" y="0"/>
          <a:chExt cx="0" cy="0"/>
        </a:xfrm>
      </p:grpSpPr>
      <p:sp>
        <p:nvSpPr>
          <p:cNvPr id="59" name="Shape 59"/>
          <p:cNvSpPr/>
          <p:nvPr/>
        </p:nvSpPr>
        <p:spPr>
          <a:xfrm>
            <a:off x="0" y="0"/>
            <a:ext cx="9144000" cy="5143500"/>
          </a:xfrm>
          <a:prstGeom prst="rect">
            <a:avLst/>
          </a:prstGeom>
          <a:solidFill>
            <a:srgbClr val="37474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0" y="0"/>
            <a:ext cx="4568400" cy="5143500"/>
          </a:xfrm>
          <a:prstGeom prst="rect">
            <a:avLst/>
          </a:prstGeom>
          <a:solidFill>
            <a:srgbClr val="FFFFFF">
              <a:alpha val="1254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6795047" y="584570"/>
            <a:ext cx="143700" cy="143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6795047" y="4415195"/>
            <a:ext cx="143700" cy="143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63" name="Shape 63"/>
          <p:cNvCxnSpPr/>
          <p:nvPr/>
        </p:nvCxnSpPr>
        <p:spPr>
          <a:xfrm>
            <a:off x="4895600" y="656926"/>
            <a:ext cx="3942600" cy="0"/>
          </a:xfrm>
          <a:prstGeom prst="straightConnector1">
            <a:avLst/>
          </a:prstGeom>
          <a:noFill/>
          <a:ln w="9525" cap="flat" cmpd="sng">
            <a:solidFill>
              <a:srgbClr val="FFFFFF"/>
            </a:solidFill>
            <a:prstDash val="solid"/>
            <a:round/>
            <a:headEnd type="none" w="sm" len="sm"/>
            <a:tailEnd type="none" w="sm" len="sm"/>
          </a:ln>
        </p:spPr>
      </p:cxnSp>
      <p:cxnSp>
        <p:nvCxnSpPr>
          <p:cNvPr id="64" name="Shape 64"/>
          <p:cNvCxnSpPr/>
          <p:nvPr/>
        </p:nvCxnSpPr>
        <p:spPr>
          <a:xfrm>
            <a:off x="4895600" y="4487700"/>
            <a:ext cx="3942600" cy="0"/>
          </a:xfrm>
          <a:prstGeom prst="straightConnector1">
            <a:avLst/>
          </a:prstGeom>
          <a:noFill/>
          <a:ln w="9525" cap="flat" cmpd="sng">
            <a:solidFill>
              <a:srgbClr val="FFFFFF"/>
            </a:solidFill>
            <a:prstDash val="solid"/>
            <a:round/>
            <a:headEnd type="none" w="sm" len="sm"/>
            <a:tailEnd type="none" w="sm" len="sm"/>
          </a:ln>
        </p:spPr>
      </p:cxnSp>
      <p:sp>
        <p:nvSpPr>
          <p:cNvPr id="65" name="Shape 65"/>
          <p:cNvSpPr txBox="1">
            <a:spLocks noGrp="1"/>
          </p:cNvSpPr>
          <p:nvPr>
            <p:ph type="title"/>
          </p:nvPr>
        </p:nvSpPr>
        <p:spPr>
          <a:xfrm>
            <a:off x="312850" y="1069200"/>
            <a:ext cx="3942600" cy="3005100"/>
          </a:xfrm>
          <a:prstGeom prst="rect">
            <a:avLst/>
          </a:prstGeom>
          <a:noFill/>
        </p:spPr>
        <p:txBody>
          <a:bodyPr spcFirstLastPara="1" wrap="square" lIns="91425" tIns="91425" rIns="91425" bIns="91425" anchor="ctr" anchorCtr="0"/>
          <a:lstStyle>
            <a:lvl1pPr lvl="0" algn="ctr" rtl="0">
              <a:lnSpc>
                <a:spcPct val="100000"/>
              </a:lnSpc>
              <a:spcBef>
                <a:spcPts val="0"/>
              </a:spcBef>
              <a:spcAft>
                <a:spcPts val="0"/>
              </a:spcAft>
              <a:buClr>
                <a:srgbClr val="FFFFFF"/>
              </a:buClr>
              <a:buSzPts val="3000"/>
              <a:buNone/>
              <a:defRPr sz="30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66" name="Shape 66"/>
          <p:cNvSpPr txBox="1">
            <a:spLocks noGrp="1"/>
          </p:cNvSpPr>
          <p:nvPr>
            <p:ph type="body" idx="1"/>
          </p:nvPr>
        </p:nvSpPr>
        <p:spPr>
          <a:xfrm>
            <a:off x="4891175" y="1069200"/>
            <a:ext cx="3942600" cy="3005100"/>
          </a:xfrm>
          <a:prstGeom prst="rect">
            <a:avLst/>
          </a:prstGeom>
          <a:noFill/>
        </p:spPr>
        <p:txBody>
          <a:bodyPr spcFirstLastPara="1" wrap="square" lIns="91425" tIns="91425" rIns="91425" bIns="91425" anchor="ctr" anchorCtr="0"/>
          <a:lstStyle>
            <a:lvl1pPr marL="457200" lvl="0" indent="-317500" algn="l" rtl="0">
              <a:lnSpc>
                <a:spcPct val="115000"/>
              </a:lnSpc>
              <a:spcBef>
                <a:spcPts val="0"/>
              </a:spcBef>
              <a:spcAft>
                <a:spcPts val="0"/>
              </a:spcAft>
              <a:buClr>
                <a:srgbClr val="FFFFFF"/>
              </a:buClr>
              <a:buSzPts val="1400"/>
              <a:buChar char="●"/>
              <a:defRPr sz="14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67" name="Shape 67"/>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FFFFFF"/>
                </a:solidFill>
              </a:defRPr>
            </a:lvl1pPr>
            <a:lvl2pPr lvl="1" algn="r" rtl="0">
              <a:lnSpc>
                <a:spcPct val="100000"/>
              </a:lnSpc>
              <a:spcAft>
                <a:spcPts val="0"/>
              </a:spcAft>
              <a:buNone/>
              <a:defRPr sz="1000">
                <a:solidFill>
                  <a:srgbClr val="FFFFFF"/>
                </a:solidFill>
              </a:defRPr>
            </a:lvl2pPr>
            <a:lvl3pPr lvl="2" algn="r" rtl="0">
              <a:lnSpc>
                <a:spcPct val="100000"/>
              </a:lnSpc>
              <a:spcAft>
                <a:spcPts val="0"/>
              </a:spcAft>
              <a:buNone/>
              <a:defRPr sz="1000">
                <a:solidFill>
                  <a:srgbClr val="FFFFFF"/>
                </a:solidFill>
              </a:defRPr>
            </a:lvl3pPr>
            <a:lvl4pPr lvl="3" algn="r" rtl="0">
              <a:lnSpc>
                <a:spcPct val="100000"/>
              </a:lnSpc>
              <a:spcAft>
                <a:spcPts val="0"/>
              </a:spcAft>
              <a:buNone/>
              <a:defRPr sz="1000">
                <a:solidFill>
                  <a:srgbClr val="FFFFFF"/>
                </a:solidFill>
              </a:defRPr>
            </a:lvl4pPr>
            <a:lvl5pPr lvl="4" algn="r" rtl="0">
              <a:lnSpc>
                <a:spcPct val="100000"/>
              </a:lnSpc>
              <a:spcAft>
                <a:spcPts val="0"/>
              </a:spcAft>
              <a:buNone/>
              <a:defRPr sz="1000">
                <a:solidFill>
                  <a:srgbClr val="FFFFFF"/>
                </a:solidFill>
              </a:defRPr>
            </a:lvl5pPr>
            <a:lvl6pPr lvl="5" algn="r" rtl="0">
              <a:lnSpc>
                <a:spcPct val="100000"/>
              </a:lnSpc>
              <a:spcAft>
                <a:spcPts val="0"/>
              </a:spcAft>
              <a:buNone/>
              <a:defRPr sz="1000">
                <a:solidFill>
                  <a:srgbClr val="FFFFFF"/>
                </a:solidFill>
              </a:defRPr>
            </a:lvl6pPr>
            <a:lvl7pPr lvl="6" algn="r" rtl="0">
              <a:lnSpc>
                <a:spcPct val="100000"/>
              </a:lnSpc>
              <a:spcAft>
                <a:spcPts val="0"/>
              </a:spcAft>
              <a:buNone/>
              <a:defRPr sz="1000">
                <a:solidFill>
                  <a:srgbClr val="FFFFFF"/>
                </a:solidFill>
              </a:defRPr>
            </a:lvl7pPr>
            <a:lvl8pPr lvl="7" algn="r" rtl="0">
              <a:lnSpc>
                <a:spcPct val="100000"/>
              </a:lnSpc>
              <a:spcAft>
                <a:spcPts val="0"/>
              </a:spcAft>
              <a:buNone/>
              <a:defRPr sz="1000">
                <a:solidFill>
                  <a:srgbClr val="FFFFFF"/>
                </a:solidFill>
              </a:defRPr>
            </a:lvl8pPr>
            <a:lvl9pPr lvl="8" algn="r" rtl="0">
              <a:lnSpc>
                <a:spcPct val="100000"/>
              </a:lnSpc>
              <a:spcAft>
                <a:spcPts val="0"/>
              </a:spcAft>
              <a:buNone/>
              <a:defRPr sz="1000">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AUTOLAYOUT_5">
    <p:bg>
      <p:bgPr>
        <a:solidFill>
          <a:srgbClr val="FFFFFF"/>
        </a:solidFill>
        <a:effectLst/>
      </p:bgPr>
    </p:bg>
    <p:spTree>
      <p:nvGrpSpPr>
        <p:cNvPr id="1" name="Shape 74"/>
        <p:cNvGrpSpPr/>
        <p:nvPr/>
      </p:nvGrpSpPr>
      <p:grpSpPr>
        <a:xfrm>
          <a:off x="0" y="0"/>
          <a:ext cx="0" cy="0"/>
          <a:chOff x="0" y="0"/>
          <a:chExt cx="0" cy="0"/>
        </a:xfrm>
      </p:grpSpPr>
      <p:sp>
        <p:nvSpPr>
          <p:cNvPr id="75" name="Shape 75"/>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10800000" flipH="1">
            <a:off x="822625" y="659700"/>
            <a:ext cx="1063500" cy="6855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10800000">
            <a:off x="896725" y="659700"/>
            <a:ext cx="989400" cy="6855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822625" y="0"/>
            <a:ext cx="1063500" cy="816000"/>
          </a:xfrm>
          <a:prstGeom prst="rect">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txBox="1">
            <a:spLocks noGrp="1"/>
          </p:cNvSpPr>
          <p:nvPr>
            <p:ph type="title"/>
          </p:nvPr>
        </p:nvSpPr>
        <p:spPr>
          <a:xfrm>
            <a:off x="2490825" y="816000"/>
            <a:ext cx="5856000" cy="1522500"/>
          </a:xfrm>
          <a:prstGeom prst="rect">
            <a:avLst/>
          </a:prstGeom>
          <a:noFill/>
        </p:spPr>
        <p:txBody>
          <a:bodyPr spcFirstLastPara="1" wrap="square" lIns="91425" tIns="91425" rIns="91425" bIns="91425" anchor="b" anchorCtr="0"/>
          <a:lstStyle>
            <a:lvl1pPr lvl="0" algn="l">
              <a:lnSpc>
                <a:spcPct val="100000"/>
              </a:lnSpc>
              <a:spcBef>
                <a:spcPts val="0"/>
              </a:spcBef>
              <a:spcAft>
                <a:spcPts val="0"/>
              </a:spcAft>
              <a:buClr>
                <a:schemeClr val="dk1"/>
              </a:buClr>
              <a:buSzPts val="3600"/>
              <a:buNone/>
              <a:defRPr sz="3600" b="1">
                <a:solidFill>
                  <a:schemeClr val="dk1"/>
                </a:solidFill>
              </a:defRPr>
            </a:lvl1pPr>
            <a:lvl2pPr lvl="1" algn="l">
              <a:lnSpc>
                <a:spcPct val="100000"/>
              </a:lnSpc>
              <a:spcBef>
                <a:spcPts val="0"/>
              </a:spcBef>
              <a:spcAft>
                <a:spcPts val="0"/>
              </a:spcAft>
              <a:buClr>
                <a:schemeClr val="dk1"/>
              </a:buClr>
              <a:buSzPts val="3600"/>
              <a:buNone/>
              <a:defRPr sz="3600" b="1">
                <a:solidFill>
                  <a:schemeClr val="dk1"/>
                </a:solidFill>
              </a:defRPr>
            </a:lvl2pPr>
            <a:lvl3pPr lvl="2" algn="l">
              <a:lnSpc>
                <a:spcPct val="100000"/>
              </a:lnSpc>
              <a:spcBef>
                <a:spcPts val="0"/>
              </a:spcBef>
              <a:spcAft>
                <a:spcPts val="0"/>
              </a:spcAft>
              <a:buClr>
                <a:schemeClr val="dk1"/>
              </a:buClr>
              <a:buSzPts val="3600"/>
              <a:buNone/>
              <a:defRPr sz="3600" b="1">
                <a:solidFill>
                  <a:schemeClr val="dk1"/>
                </a:solidFill>
              </a:defRPr>
            </a:lvl3pPr>
            <a:lvl4pPr lvl="3" algn="l">
              <a:lnSpc>
                <a:spcPct val="100000"/>
              </a:lnSpc>
              <a:spcBef>
                <a:spcPts val="0"/>
              </a:spcBef>
              <a:spcAft>
                <a:spcPts val="0"/>
              </a:spcAft>
              <a:buClr>
                <a:schemeClr val="dk1"/>
              </a:buClr>
              <a:buSzPts val="3600"/>
              <a:buNone/>
              <a:defRPr sz="3600" b="1">
                <a:solidFill>
                  <a:schemeClr val="dk1"/>
                </a:solidFill>
              </a:defRPr>
            </a:lvl4pPr>
            <a:lvl5pPr lvl="4" algn="l">
              <a:lnSpc>
                <a:spcPct val="100000"/>
              </a:lnSpc>
              <a:spcBef>
                <a:spcPts val="0"/>
              </a:spcBef>
              <a:spcAft>
                <a:spcPts val="0"/>
              </a:spcAft>
              <a:buClr>
                <a:schemeClr val="dk1"/>
              </a:buClr>
              <a:buSzPts val="3600"/>
              <a:buNone/>
              <a:defRPr sz="3600" b="1">
                <a:solidFill>
                  <a:schemeClr val="dk1"/>
                </a:solidFill>
              </a:defRPr>
            </a:lvl5pPr>
            <a:lvl6pPr lvl="5" algn="l">
              <a:lnSpc>
                <a:spcPct val="100000"/>
              </a:lnSpc>
              <a:spcBef>
                <a:spcPts val="0"/>
              </a:spcBef>
              <a:spcAft>
                <a:spcPts val="0"/>
              </a:spcAft>
              <a:buClr>
                <a:schemeClr val="dk1"/>
              </a:buClr>
              <a:buSzPts val="3600"/>
              <a:buNone/>
              <a:defRPr sz="3600" b="1">
                <a:solidFill>
                  <a:schemeClr val="dk1"/>
                </a:solidFill>
              </a:defRPr>
            </a:lvl6pPr>
            <a:lvl7pPr lvl="6" algn="l">
              <a:lnSpc>
                <a:spcPct val="100000"/>
              </a:lnSpc>
              <a:spcBef>
                <a:spcPts val="0"/>
              </a:spcBef>
              <a:spcAft>
                <a:spcPts val="0"/>
              </a:spcAft>
              <a:buClr>
                <a:schemeClr val="dk1"/>
              </a:buClr>
              <a:buSzPts val="3600"/>
              <a:buNone/>
              <a:defRPr sz="3600" b="1">
                <a:solidFill>
                  <a:schemeClr val="dk1"/>
                </a:solidFill>
              </a:defRPr>
            </a:lvl7pPr>
            <a:lvl8pPr lvl="7" algn="l">
              <a:lnSpc>
                <a:spcPct val="100000"/>
              </a:lnSpc>
              <a:spcBef>
                <a:spcPts val="0"/>
              </a:spcBef>
              <a:spcAft>
                <a:spcPts val="0"/>
              </a:spcAft>
              <a:buClr>
                <a:schemeClr val="dk1"/>
              </a:buClr>
              <a:buSzPts val="3600"/>
              <a:buNone/>
              <a:defRPr sz="3600" b="1">
                <a:solidFill>
                  <a:schemeClr val="dk1"/>
                </a:solidFill>
              </a:defRPr>
            </a:lvl8pPr>
            <a:lvl9pPr lvl="8" algn="l">
              <a:lnSpc>
                <a:spcPct val="100000"/>
              </a:lnSpc>
              <a:spcBef>
                <a:spcPts val="0"/>
              </a:spcBef>
              <a:spcAft>
                <a:spcPts val="0"/>
              </a:spcAft>
              <a:buClr>
                <a:schemeClr val="dk1"/>
              </a:buClr>
              <a:buSzPts val="3600"/>
              <a:buNone/>
              <a:defRPr sz="3600" b="1">
                <a:solidFill>
                  <a:schemeClr val="dk1"/>
                </a:solidFill>
              </a:defRPr>
            </a:lvl9pPr>
          </a:lstStyle>
          <a:p>
            <a:endParaRPr/>
          </a:p>
        </p:txBody>
      </p:sp>
      <p:sp>
        <p:nvSpPr>
          <p:cNvPr id="80" name="Shape 80"/>
          <p:cNvSpPr txBox="1">
            <a:spLocks noGrp="1"/>
          </p:cNvSpPr>
          <p:nvPr>
            <p:ph type="body" idx="1"/>
          </p:nvPr>
        </p:nvSpPr>
        <p:spPr>
          <a:xfrm>
            <a:off x="2490825" y="2477400"/>
            <a:ext cx="5856000" cy="1907400"/>
          </a:xfrm>
          <a:prstGeom prst="rect">
            <a:avLst/>
          </a:prstGeom>
          <a:noFill/>
        </p:spPr>
        <p:txBody>
          <a:bodyPr spcFirstLastPara="1" wrap="square" lIns="91425" tIns="91425" rIns="91425" bIns="91425" anchor="t" anchorCtr="0"/>
          <a:lstStyle>
            <a:lvl1pPr marL="457200" lvl="0" indent="-330200" algn="l">
              <a:lnSpc>
                <a:spcPct val="115000"/>
              </a:lnSpc>
              <a:spcBef>
                <a:spcPts val="0"/>
              </a:spcBef>
              <a:spcAft>
                <a:spcPts val="0"/>
              </a:spcAft>
              <a:buClr>
                <a:schemeClr val="dk2"/>
              </a:buClr>
              <a:buSzPts val="1600"/>
              <a:buChar char="●"/>
              <a:defRPr sz="1600">
                <a:solidFill>
                  <a:schemeClr val="dk2"/>
                </a:solidFill>
              </a:defRPr>
            </a:lvl1pPr>
            <a:lvl2pPr marL="914400" lvl="1" indent="-317500" algn="l">
              <a:lnSpc>
                <a:spcPct val="115000"/>
              </a:lnSpc>
              <a:spcBef>
                <a:spcPts val="1600"/>
              </a:spcBef>
              <a:spcAft>
                <a:spcPts val="0"/>
              </a:spcAft>
              <a:buClr>
                <a:schemeClr val="dk2"/>
              </a:buClr>
              <a:buSzPts val="1400"/>
              <a:buChar char="○"/>
              <a:defRPr sz="1400">
                <a:solidFill>
                  <a:schemeClr val="dk2"/>
                </a:solidFill>
              </a:defRPr>
            </a:lvl2pPr>
            <a:lvl3pPr marL="1371600" lvl="2" indent="-317500" algn="l">
              <a:lnSpc>
                <a:spcPct val="115000"/>
              </a:lnSpc>
              <a:spcBef>
                <a:spcPts val="1600"/>
              </a:spcBef>
              <a:spcAft>
                <a:spcPts val="0"/>
              </a:spcAft>
              <a:buClr>
                <a:schemeClr val="dk2"/>
              </a:buClr>
              <a:buSzPts val="1400"/>
              <a:buChar char="■"/>
              <a:defRPr sz="1400">
                <a:solidFill>
                  <a:schemeClr val="dk2"/>
                </a:solidFill>
              </a:defRPr>
            </a:lvl3pPr>
            <a:lvl4pPr marL="1828800" lvl="3" indent="-317500" algn="l">
              <a:lnSpc>
                <a:spcPct val="115000"/>
              </a:lnSpc>
              <a:spcBef>
                <a:spcPts val="1600"/>
              </a:spcBef>
              <a:spcAft>
                <a:spcPts val="0"/>
              </a:spcAft>
              <a:buClr>
                <a:schemeClr val="dk2"/>
              </a:buClr>
              <a:buSzPts val="1400"/>
              <a:buChar char="●"/>
              <a:defRPr sz="1400">
                <a:solidFill>
                  <a:schemeClr val="dk2"/>
                </a:solidFill>
              </a:defRPr>
            </a:lvl4pPr>
            <a:lvl5pPr marL="2286000" lvl="4" indent="-317500" algn="l">
              <a:lnSpc>
                <a:spcPct val="115000"/>
              </a:lnSpc>
              <a:spcBef>
                <a:spcPts val="1600"/>
              </a:spcBef>
              <a:spcAft>
                <a:spcPts val="0"/>
              </a:spcAft>
              <a:buClr>
                <a:schemeClr val="dk2"/>
              </a:buClr>
              <a:buSzPts val="1400"/>
              <a:buChar char="○"/>
              <a:defRPr sz="1400">
                <a:solidFill>
                  <a:schemeClr val="dk2"/>
                </a:solidFill>
              </a:defRPr>
            </a:lvl5pPr>
            <a:lvl6pPr marL="2743200" lvl="5" indent="-317500" algn="l">
              <a:lnSpc>
                <a:spcPct val="115000"/>
              </a:lnSpc>
              <a:spcBef>
                <a:spcPts val="1600"/>
              </a:spcBef>
              <a:spcAft>
                <a:spcPts val="0"/>
              </a:spcAft>
              <a:buClr>
                <a:schemeClr val="dk2"/>
              </a:buClr>
              <a:buSzPts val="1400"/>
              <a:buChar char="■"/>
              <a:defRPr sz="1400">
                <a:solidFill>
                  <a:schemeClr val="dk2"/>
                </a:solidFill>
              </a:defRPr>
            </a:lvl6pPr>
            <a:lvl7pPr marL="3200400" lvl="6" indent="-317500" algn="l">
              <a:lnSpc>
                <a:spcPct val="115000"/>
              </a:lnSpc>
              <a:spcBef>
                <a:spcPts val="1600"/>
              </a:spcBef>
              <a:spcAft>
                <a:spcPts val="0"/>
              </a:spcAft>
              <a:buClr>
                <a:schemeClr val="dk2"/>
              </a:buClr>
              <a:buSzPts val="1400"/>
              <a:buChar char="●"/>
              <a:defRPr sz="1400">
                <a:solidFill>
                  <a:schemeClr val="dk2"/>
                </a:solidFill>
              </a:defRPr>
            </a:lvl7pPr>
            <a:lvl8pPr marL="3657600" lvl="7" indent="-317500" algn="l">
              <a:lnSpc>
                <a:spcPct val="115000"/>
              </a:lnSpc>
              <a:spcBef>
                <a:spcPts val="1600"/>
              </a:spcBef>
              <a:spcAft>
                <a:spcPts val="0"/>
              </a:spcAft>
              <a:buClr>
                <a:schemeClr val="dk2"/>
              </a:buClr>
              <a:buSzPts val="1400"/>
              <a:buChar char="○"/>
              <a:defRPr sz="1400">
                <a:solidFill>
                  <a:schemeClr val="dk2"/>
                </a:solidFill>
              </a:defRPr>
            </a:lvl8pPr>
            <a:lvl9pPr marL="4114800" lvl="8" indent="-317500" algn="l">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81" name="Shape 81"/>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3">
  <p:cSld name="AUTOLAYOUT_8">
    <p:bg>
      <p:bgPr>
        <a:solidFill>
          <a:srgbClr val="FFFFFF"/>
        </a:solidFill>
        <a:effectLst/>
      </p:bgPr>
    </p:bg>
    <p:spTree>
      <p:nvGrpSpPr>
        <p:cNvPr id="1" name="Shape 82"/>
        <p:cNvGrpSpPr/>
        <p:nvPr/>
      </p:nvGrpSpPr>
      <p:grpSpPr>
        <a:xfrm>
          <a:off x="0" y="0"/>
          <a:ext cx="0" cy="0"/>
          <a:chOff x="0" y="0"/>
          <a:chExt cx="0" cy="0"/>
        </a:xfrm>
      </p:grpSpPr>
      <p:sp>
        <p:nvSpPr>
          <p:cNvPr id="83" name="Shape 83"/>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4" name="Shape 84"/>
          <p:cNvGrpSpPr/>
          <p:nvPr/>
        </p:nvGrpSpPr>
        <p:grpSpPr>
          <a:xfrm>
            <a:off x="2" y="4713898"/>
            <a:ext cx="3047923" cy="429600"/>
            <a:chOff x="-73" y="4713898"/>
            <a:chExt cx="3047923" cy="429600"/>
          </a:xfrm>
        </p:grpSpPr>
        <p:sp>
          <p:nvSpPr>
            <p:cNvPr id="85" name="Shape 85"/>
            <p:cNvSpPr/>
            <p:nvPr/>
          </p:nvSpPr>
          <p:spPr>
            <a:xfrm rot="-5400000">
              <a:off x="2452050" y="4547698"/>
              <a:ext cx="429600" cy="762000"/>
            </a:xfrm>
            <a:prstGeom prst="rtTriangle">
              <a:avLst/>
            </a:prstGeom>
            <a:solidFill>
              <a:srgbClr val="EFEFE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928119" y="4547698"/>
              <a:ext cx="429600" cy="762000"/>
            </a:xfrm>
            <a:prstGeom prst="rtTriangle">
              <a:avLst/>
            </a:prstGeom>
            <a:solidFill>
              <a:srgbClr val="D9D9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rot="5400000" flipH="1">
              <a:off x="1689952" y="4547698"/>
              <a:ext cx="429600" cy="762000"/>
            </a:xfrm>
            <a:prstGeom prst="rtTriangle">
              <a:avLst/>
            </a:prstGeom>
            <a:solidFill>
              <a:srgbClr val="F3F3F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flipH="1">
              <a:off x="166127" y="4547698"/>
              <a:ext cx="429600" cy="762000"/>
            </a:xfrm>
            <a:prstGeom prst="rtTriangle">
              <a:avLst/>
            </a:prstGeom>
            <a:solidFill>
              <a:srgbClr val="F3F3F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p:nvPr/>
        </p:nvSpPr>
        <p:spPr>
          <a:xfrm>
            <a:off x="3047650" y="0"/>
            <a:ext cx="60963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txBox="1">
            <a:spLocks noGrp="1"/>
          </p:cNvSpPr>
          <p:nvPr>
            <p:ph type="title"/>
          </p:nvPr>
        </p:nvSpPr>
        <p:spPr>
          <a:xfrm>
            <a:off x="185350" y="352000"/>
            <a:ext cx="2683200" cy="4078800"/>
          </a:xfrm>
          <a:prstGeom prst="rect">
            <a:avLst/>
          </a:prstGeom>
          <a:noFill/>
        </p:spPr>
        <p:txBody>
          <a:bodyPr spcFirstLastPara="1" wrap="square" lIns="91425" tIns="91425" rIns="91425" bIns="91425" anchor="t" anchorCtr="0"/>
          <a:lstStyle>
            <a:lvl1pPr lvl="0" algn="l" rtl="0">
              <a:lnSpc>
                <a:spcPct val="100000"/>
              </a:lnSpc>
              <a:spcBef>
                <a:spcPts val="0"/>
              </a:spcBef>
              <a:spcAft>
                <a:spcPts val="0"/>
              </a:spcAft>
              <a:buNone/>
              <a:defRPr sz="3000" b="1">
                <a:solidFill>
                  <a:srgbClr val="212121"/>
                </a:solidFill>
              </a:defRPr>
            </a:lvl1pPr>
            <a:lvl2pPr lvl="1" algn="l" rtl="0">
              <a:lnSpc>
                <a:spcPct val="100000"/>
              </a:lnSpc>
              <a:spcBef>
                <a:spcPts val="0"/>
              </a:spcBef>
              <a:spcAft>
                <a:spcPts val="0"/>
              </a:spcAft>
              <a:buNone/>
              <a:defRPr sz="3000" b="1">
                <a:solidFill>
                  <a:srgbClr val="212121"/>
                </a:solidFill>
              </a:defRPr>
            </a:lvl2pPr>
            <a:lvl3pPr lvl="2" algn="l" rtl="0">
              <a:lnSpc>
                <a:spcPct val="100000"/>
              </a:lnSpc>
              <a:spcBef>
                <a:spcPts val="0"/>
              </a:spcBef>
              <a:spcAft>
                <a:spcPts val="0"/>
              </a:spcAft>
              <a:buNone/>
              <a:defRPr sz="3000" b="1">
                <a:solidFill>
                  <a:srgbClr val="212121"/>
                </a:solidFill>
              </a:defRPr>
            </a:lvl3pPr>
            <a:lvl4pPr lvl="3" algn="l" rtl="0">
              <a:lnSpc>
                <a:spcPct val="100000"/>
              </a:lnSpc>
              <a:spcBef>
                <a:spcPts val="0"/>
              </a:spcBef>
              <a:spcAft>
                <a:spcPts val="0"/>
              </a:spcAft>
              <a:buNone/>
              <a:defRPr sz="3000" b="1">
                <a:solidFill>
                  <a:srgbClr val="212121"/>
                </a:solidFill>
              </a:defRPr>
            </a:lvl4pPr>
            <a:lvl5pPr lvl="4" algn="l" rtl="0">
              <a:lnSpc>
                <a:spcPct val="100000"/>
              </a:lnSpc>
              <a:spcBef>
                <a:spcPts val="0"/>
              </a:spcBef>
              <a:spcAft>
                <a:spcPts val="0"/>
              </a:spcAft>
              <a:buNone/>
              <a:defRPr sz="3000" b="1">
                <a:solidFill>
                  <a:srgbClr val="212121"/>
                </a:solidFill>
              </a:defRPr>
            </a:lvl5pPr>
            <a:lvl6pPr lvl="5" algn="l" rtl="0">
              <a:lnSpc>
                <a:spcPct val="100000"/>
              </a:lnSpc>
              <a:spcBef>
                <a:spcPts val="0"/>
              </a:spcBef>
              <a:spcAft>
                <a:spcPts val="0"/>
              </a:spcAft>
              <a:buNone/>
              <a:defRPr sz="3000" b="1">
                <a:solidFill>
                  <a:srgbClr val="212121"/>
                </a:solidFill>
              </a:defRPr>
            </a:lvl6pPr>
            <a:lvl7pPr lvl="6" algn="l" rtl="0">
              <a:lnSpc>
                <a:spcPct val="100000"/>
              </a:lnSpc>
              <a:spcBef>
                <a:spcPts val="0"/>
              </a:spcBef>
              <a:spcAft>
                <a:spcPts val="0"/>
              </a:spcAft>
              <a:buNone/>
              <a:defRPr sz="3000" b="1">
                <a:solidFill>
                  <a:srgbClr val="212121"/>
                </a:solidFill>
              </a:defRPr>
            </a:lvl7pPr>
            <a:lvl8pPr lvl="7" algn="l" rtl="0">
              <a:lnSpc>
                <a:spcPct val="100000"/>
              </a:lnSpc>
              <a:spcBef>
                <a:spcPts val="0"/>
              </a:spcBef>
              <a:spcAft>
                <a:spcPts val="0"/>
              </a:spcAft>
              <a:buNone/>
              <a:defRPr sz="3000" b="1">
                <a:solidFill>
                  <a:srgbClr val="212121"/>
                </a:solidFill>
              </a:defRPr>
            </a:lvl8pPr>
            <a:lvl9pPr lvl="8" algn="l" rtl="0">
              <a:lnSpc>
                <a:spcPct val="100000"/>
              </a:lnSpc>
              <a:spcBef>
                <a:spcPts val="0"/>
              </a:spcBef>
              <a:spcAft>
                <a:spcPts val="0"/>
              </a:spcAft>
              <a:buNone/>
              <a:defRPr sz="3000" b="1">
                <a:solidFill>
                  <a:srgbClr val="212121"/>
                </a:solidFill>
              </a:defRPr>
            </a:lvl9pPr>
          </a:lstStyle>
          <a:p>
            <a:endParaRPr/>
          </a:p>
        </p:txBody>
      </p:sp>
      <p:sp>
        <p:nvSpPr>
          <p:cNvPr id="91" name="Shape 91"/>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4">
  <p:cSld name="AUTOLAYOUT_9">
    <p:spTree>
      <p:nvGrpSpPr>
        <p:cNvPr id="1" name="Shape 92"/>
        <p:cNvGrpSpPr/>
        <p:nvPr/>
      </p:nvGrpSpPr>
      <p:grpSpPr>
        <a:xfrm>
          <a:off x="0" y="0"/>
          <a:ext cx="0" cy="0"/>
          <a:chOff x="0" y="0"/>
          <a:chExt cx="0" cy="0"/>
        </a:xfrm>
      </p:grpSpPr>
      <p:sp>
        <p:nvSpPr>
          <p:cNvPr id="93" name="Shape 93"/>
          <p:cNvSpPr/>
          <p:nvPr/>
        </p:nvSpPr>
        <p:spPr>
          <a:xfrm>
            <a:off x="0" y="0"/>
            <a:ext cx="9144000" cy="5143500"/>
          </a:xfrm>
          <a:prstGeom prst="rect">
            <a:avLst/>
          </a:prstGeom>
          <a:solidFill>
            <a:srgbClr val="26323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a:off x="25" y="0"/>
            <a:ext cx="9143982" cy="3277800"/>
          </a:xfrm>
          <a:prstGeom prst="flowChartDocumen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95"/>
          <p:cNvSpPr txBox="1">
            <a:spLocks noGrp="1"/>
          </p:cNvSpPr>
          <p:nvPr>
            <p:ph type="ctrTitle"/>
          </p:nvPr>
        </p:nvSpPr>
        <p:spPr>
          <a:xfrm>
            <a:off x="311700" y="3537800"/>
            <a:ext cx="8097600" cy="1005900"/>
          </a:xfrm>
          <a:prstGeom prst="rect">
            <a:avLst/>
          </a:prstGeom>
          <a:noFill/>
        </p:spPr>
        <p:txBody>
          <a:bodyPr spcFirstLastPara="1" wrap="square" lIns="91425" tIns="91425" rIns="91425" bIns="91425" anchor="t" anchorCtr="0"/>
          <a:lstStyle>
            <a:lvl1pPr lvl="0" algn="l">
              <a:lnSpc>
                <a:spcPct val="100000"/>
              </a:lnSpc>
              <a:spcBef>
                <a:spcPts val="0"/>
              </a:spcBef>
              <a:spcAft>
                <a:spcPts val="0"/>
              </a:spcAft>
              <a:buClr>
                <a:srgbClr val="FFFFFF"/>
              </a:buClr>
              <a:buSzPts val="3000"/>
              <a:buNone/>
              <a:defRPr sz="3000" b="1">
                <a:solidFill>
                  <a:srgbClr val="FFFFFF"/>
                </a:solidFill>
              </a:defRPr>
            </a:lvl1pPr>
            <a:lvl2pPr lvl="1" algn="l">
              <a:lnSpc>
                <a:spcPct val="100000"/>
              </a:lnSpc>
              <a:spcBef>
                <a:spcPts val="0"/>
              </a:spcBef>
              <a:spcAft>
                <a:spcPts val="0"/>
              </a:spcAft>
              <a:buClr>
                <a:srgbClr val="FFFFFF"/>
              </a:buClr>
              <a:buSzPts val="3000"/>
              <a:buNone/>
              <a:defRPr sz="3000" b="1">
                <a:solidFill>
                  <a:srgbClr val="FFFFFF"/>
                </a:solidFill>
              </a:defRPr>
            </a:lvl2pPr>
            <a:lvl3pPr lvl="2" algn="l">
              <a:lnSpc>
                <a:spcPct val="100000"/>
              </a:lnSpc>
              <a:spcBef>
                <a:spcPts val="0"/>
              </a:spcBef>
              <a:spcAft>
                <a:spcPts val="0"/>
              </a:spcAft>
              <a:buClr>
                <a:srgbClr val="FFFFFF"/>
              </a:buClr>
              <a:buSzPts val="3000"/>
              <a:buNone/>
              <a:defRPr sz="3000" b="1">
                <a:solidFill>
                  <a:srgbClr val="FFFFFF"/>
                </a:solidFill>
              </a:defRPr>
            </a:lvl3pPr>
            <a:lvl4pPr lvl="3" algn="l">
              <a:lnSpc>
                <a:spcPct val="100000"/>
              </a:lnSpc>
              <a:spcBef>
                <a:spcPts val="0"/>
              </a:spcBef>
              <a:spcAft>
                <a:spcPts val="0"/>
              </a:spcAft>
              <a:buClr>
                <a:srgbClr val="FFFFFF"/>
              </a:buClr>
              <a:buSzPts val="3000"/>
              <a:buNone/>
              <a:defRPr sz="3000" b="1">
                <a:solidFill>
                  <a:srgbClr val="FFFFFF"/>
                </a:solidFill>
              </a:defRPr>
            </a:lvl4pPr>
            <a:lvl5pPr lvl="4" algn="l">
              <a:lnSpc>
                <a:spcPct val="100000"/>
              </a:lnSpc>
              <a:spcBef>
                <a:spcPts val="0"/>
              </a:spcBef>
              <a:spcAft>
                <a:spcPts val="0"/>
              </a:spcAft>
              <a:buClr>
                <a:srgbClr val="FFFFFF"/>
              </a:buClr>
              <a:buSzPts val="3000"/>
              <a:buNone/>
              <a:defRPr sz="3000" b="1">
                <a:solidFill>
                  <a:srgbClr val="FFFFFF"/>
                </a:solidFill>
              </a:defRPr>
            </a:lvl5pPr>
            <a:lvl6pPr lvl="5" algn="l">
              <a:lnSpc>
                <a:spcPct val="100000"/>
              </a:lnSpc>
              <a:spcBef>
                <a:spcPts val="0"/>
              </a:spcBef>
              <a:spcAft>
                <a:spcPts val="0"/>
              </a:spcAft>
              <a:buClr>
                <a:srgbClr val="FFFFFF"/>
              </a:buClr>
              <a:buSzPts val="3000"/>
              <a:buNone/>
              <a:defRPr sz="3000" b="1">
                <a:solidFill>
                  <a:srgbClr val="FFFFFF"/>
                </a:solidFill>
              </a:defRPr>
            </a:lvl6pPr>
            <a:lvl7pPr lvl="6" algn="l">
              <a:lnSpc>
                <a:spcPct val="100000"/>
              </a:lnSpc>
              <a:spcBef>
                <a:spcPts val="0"/>
              </a:spcBef>
              <a:spcAft>
                <a:spcPts val="0"/>
              </a:spcAft>
              <a:buClr>
                <a:srgbClr val="FFFFFF"/>
              </a:buClr>
              <a:buSzPts val="3000"/>
              <a:buNone/>
              <a:defRPr sz="3000" b="1">
                <a:solidFill>
                  <a:srgbClr val="FFFFFF"/>
                </a:solidFill>
              </a:defRPr>
            </a:lvl7pPr>
            <a:lvl8pPr lvl="7" algn="l">
              <a:lnSpc>
                <a:spcPct val="100000"/>
              </a:lnSpc>
              <a:spcBef>
                <a:spcPts val="0"/>
              </a:spcBef>
              <a:spcAft>
                <a:spcPts val="0"/>
              </a:spcAft>
              <a:buClr>
                <a:srgbClr val="FFFFFF"/>
              </a:buClr>
              <a:buSzPts val="3000"/>
              <a:buNone/>
              <a:defRPr sz="3000" b="1">
                <a:solidFill>
                  <a:srgbClr val="FFFFFF"/>
                </a:solidFill>
              </a:defRPr>
            </a:lvl8pPr>
            <a:lvl9pPr lvl="8" algn="l">
              <a:lnSpc>
                <a:spcPct val="100000"/>
              </a:lnSpc>
              <a:spcBef>
                <a:spcPts val="0"/>
              </a:spcBef>
              <a:spcAft>
                <a:spcPts val="0"/>
              </a:spcAft>
              <a:buClr>
                <a:srgbClr val="FFFFFF"/>
              </a:buClr>
              <a:buSzPts val="3000"/>
              <a:buNone/>
              <a:defRPr sz="3000" b="1">
                <a:solidFill>
                  <a:srgbClr val="FFFFFF"/>
                </a:solidFill>
              </a:defRPr>
            </a:lvl9pPr>
          </a:lstStyle>
          <a:p>
            <a:endParaRPr/>
          </a:p>
        </p:txBody>
      </p:sp>
      <p:sp>
        <p:nvSpPr>
          <p:cNvPr id="96" name="Shape 9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6">
  <p:cSld name="AUTOLAYOUT_13">
    <p:bg>
      <p:bgPr>
        <a:solidFill>
          <a:srgbClr val="FFFFFF"/>
        </a:solidFill>
        <a:effectLst/>
      </p:bgPr>
    </p:bg>
    <p:spTree>
      <p:nvGrpSpPr>
        <p:cNvPr id="1" name="Shape 97"/>
        <p:cNvGrpSpPr/>
        <p:nvPr/>
      </p:nvGrpSpPr>
      <p:grpSpPr>
        <a:xfrm>
          <a:off x="0" y="0"/>
          <a:ext cx="0" cy="0"/>
          <a:chOff x="0" y="0"/>
          <a:chExt cx="0" cy="0"/>
        </a:xfrm>
      </p:grpSpPr>
      <p:sp>
        <p:nvSpPr>
          <p:cNvPr id="98" name="Shape 98"/>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a:off x="6095951" y="5085678"/>
            <a:ext cx="3048000" cy="57900"/>
          </a:xfrm>
          <a:prstGeom prst="rect">
            <a:avLst/>
          </a:prstGeom>
          <a:solidFill>
            <a:srgbClr val="C5392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p:nvPr/>
        </p:nvSpPr>
        <p:spPr>
          <a:xfrm>
            <a:off x="0" y="5085676"/>
            <a:ext cx="3048000" cy="57900"/>
          </a:xfrm>
          <a:prstGeom prst="rect">
            <a:avLst/>
          </a:prstGeom>
          <a:solidFill>
            <a:srgbClr val="E67C7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01"/>
          <p:cNvSpPr/>
          <p:nvPr/>
        </p:nvSpPr>
        <p:spPr>
          <a:xfrm>
            <a:off x="3047999" y="5085676"/>
            <a:ext cx="3048000" cy="57900"/>
          </a:xfrm>
          <a:prstGeom prst="rect">
            <a:avLst/>
          </a:prstGeom>
          <a:solidFill>
            <a:srgbClr val="DB443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a:off x="4396950" y="2109425"/>
            <a:ext cx="350100" cy="350100"/>
          </a:xfrm>
          <a:prstGeom prst="ellipse">
            <a:avLst/>
          </a:prstGeom>
          <a:solidFill>
            <a:srgbClr val="DB443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03"/>
          <p:cNvSpPr/>
          <p:nvPr/>
        </p:nvSpPr>
        <p:spPr>
          <a:xfrm>
            <a:off x="7025525" y="2109425"/>
            <a:ext cx="350100" cy="350100"/>
          </a:xfrm>
          <a:prstGeom prst="ellipse">
            <a:avLst/>
          </a:prstGeom>
          <a:solidFill>
            <a:srgbClr val="C5392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04"/>
          <p:cNvSpPr/>
          <p:nvPr/>
        </p:nvSpPr>
        <p:spPr>
          <a:xfrm>
            <a:off x="1768350" y="2109400"/>
            <a:ext cx="350100" cy="350100"/>
          </a:xfrm>
          <a:prstGeom prst="ellipse">
            <a:avLst/>
          </a:prstGeom>
          <a:solidFill>
            <a:srgbClr val="E67C7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txBox="1"/>
          <p:nvPr/>
        </p:nvSpPr>
        <p:spPr>
          <a:xfrm>
            <a:off x="1742150" y="2109425"/>
            <a:ext cx="402600" cy="350100"/>
          </a:xfrm>
          <a:prstGeom prst="rect">
            <a:avLst/>
          </a:prstGeom>
          <a:noFill/>
          <a:ln>
            <a:noFill/>
          </a:ln>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1200" b="1">
                <a:solidFill>
                  <a:srgbClr val="FFFFFF"/>
                </a:solidFill>
              </a:rPr>
              <a:t>1</a:t>
            </a:r>
            <a:endParaRPr sz="1200" b="1">
              <a:solidFill>
                <a:srgbClr val="FFFFFF"/>
              </a:solidFill>
            </a:endParaRPr>
          </a:p>
        </p:txBody>
      </p:sp>
      <p:sp>
        <p:nvSpPr>
          <p:cNvPr id="106" name="Shape 106"/>
          <p:cNvSpPr txBox="1"/>
          <p:nvPr/>
        </p:nvSpPr>
        <p:spPr>
          <a:xfrm>
            <a:off x="4370688" y="2109425"/>
            <a:ext cx="402600" cy="350100"/>
          </a:xfrm>
          <a:prstGeom prst="rect">
            <a:avLst/>
          </a:prstGeom>
          <a:noFill/>
          <a:ln>
            <a:noFill/>
          </a:ln>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1200" b="1">
                <a:solidFill>
                  <a:srgbClr val="FFFFFF"/>
                </a:solidFill>
              </a:rPr>
              <a:t>2</a:t>
            </a:r>
            <a:endParaRPr sz="1200" b="1">
              <a:solidFill>
                <a:srgbClr val="FFFFFF"/>
              </a:solidFill>
            </a:endParaRPr>
          </a:p>
        </p:txBody>
      </p:sp>
      <p:sp>
        <p:nvSpPr>
          <p:cNvPr id="107" name="Shape 107"/>
          <p:cNvSpPr txBox="1"/>
          <p:nvPr/>
        </p:nvSpPr>
        <p:spPr>
          <a:xfrm>
            <a:off x="6999238" y="2109425"/>
            <a:ext cx="402600" cy="350100"/>
          </a:xfrm>
          <a:prstGeom prst="rect">
            <a:avLst/>
          </a:prstGeom>
          <a:noFill/>
          <a:ln>
            <a:noFill/>
          </a:ln>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1200" b="1">
                <a:solidFill>
                  <a:srgbClr val="FFFFFF"/>
                </a:solidFill>
              </a:rPr>
              <a:t>3</a:t>
            </a:r>
            <a:endParaRPr sz="1200" b="1">
              <a:solidFill>
                <a:srgbClr val="FFFFFF"/>
              </a:solidFill>
            </a:endParaRPr>
          </a:p>
        </p:txBody>
      </p:sp>
      <p:sp>
        <p:nvSpPr>
          <p:cNvPr id="108" name="Shape 108"/>
          <p:cNvSpPr txBox="1">
            <a:spLocks noGrp="1"/>
          </p:cNvSpPr>
          <p:nvPr>
            <p:ph type="title"/>
          </p:nvPr>
        </p:nvSpPr>
        <p:spPr>
          <a:xfrm>
            <a:off x="1367950" y="844325"/>
            <a:ext cx="6408000" cy="877800"/>
          </a:xfrm>
          <a:prstGeom prst="rect">
            <a:avLst/>
          </a:prstGeom>
          <a:noFill/>
        </p:spPr>
        <p:txBody>
          <a:bodyPr spcFirstLastPara="1" wrap="square" lIns="91425" tIns="91425" rIns="91425" bIns="91425" anchor="b" anchorCtr="0"/>
          <a:lstStyle>
            <a:lvl1pPr lvl="0" algn="ctr">
              <a:lnSpc>
                <a:spcPct val="100000"/>
              </a:lnSpc>
              <a:spcBef>
                <a:spcPts val="0"/>
              </a:spcBef>
              <a:spcAft>
                <a:spcPts val="0"/>
              </a:spcAft>
              <a:buNone/>
              <a:defRPr sz="2000" b="1">
                <a:solidFill>
                  <a:srgbClr val="434343"/>
                </a:solidFill>
              </a:defRPr>
            </a:lvl1pPr>
            <a:lvl2pPr lvl="1" algn="ctr">
              <a:lnSpc>
                <a:spcPct val="100000"/>
              </a:lnSpc>
              <a:spcBef>
                <a:spcPts val="0"/>
              </a:spcBef>
              <a:spcAft>
                <a:spcPts val="0"/>
              </a:spcAft>
              <a:buNone/>
              <a:defRPr sz="2000" b="1">
                <a:solidFill>
                  <a:srgbClr val="434343"/>
                </a:solidFill>
              </a:defRPr>
            </a:lvl2pPr>
            <a:lvl3pPr lvl="2" algn="ctr">
              <a:lnSpc>
                <a:spcPct val="100000"/>
              </a:lnSpc>
              <a:spcBef>
                <a:spcPts val="0"/>
              </a:spcBef>
              <a:spcAft>
                <a:spcPts val="0"/>
              </a:spcAft>
              <a:buNone/>
              <a:defRPr sz="2000" b="1">
                <a:solidFill>
                  <a:srgbClr val="434343"/>
                </a:solidFill>
              </a:defRPr>
            </a:lvl3pPr>
            <a:lvl4pPr lvl="3" algn="ctr">
              <a:lnSpc>
                <a:spcPct val="100000"/>
              </a:lnSpc>
              <a:spcBef>
                <a:spcPts val="0"/>
              </a:spcBef>
              <a:spcAft>
                <a:spcPts val="0"/>
              </a:spcAft>
              <a:buNone/>
              <a:defRPr sz="2000" b="1">
                <a:solidFill>
                  <a:srgbClr val="434343"/>
                </a:solidFill>
              </a:defRPr>
            </a:lvl4pPr>
            <a:lvl5pPr lvl="4" algn="ctr">
              <a:lnSpc>
                <a:spcPct val="100000"/>
              </a:lnSpc>
              <a:spcBef>
                <a:spcPts val="0"/>
              </a:spcBef>
              <a:spcAft>
                <a:spcPts val="0"/>
              </a:spcAft>
              <a:buNone/>
              <a:defRPr sz="2000" b="1">
                <a:solidFill>
                  <a:srgbClr val="434343"/>
                </a:solidFill>
              </a:defRPr>
            </a:lvl5pPr>
            <a:lvl6pPr lvl="5" algn="ctr">
              <a:lnSpc>
                <a:spcPct val="100000"/>
              </a:lnSpc>
              <a:spcBef>
                <a:spcPts val="0"/>
              </a:spcBef>
              <a:spcAft>
                <a:spcPts val="0"/>
              </a:spcAft>
              <a:buNone/>
              <a:defRPr sz="2000" b="1">
                <a:solidFill>
                  <a:srgbClr val="434343"/>
                </a:solidFill>
              </a:defRPr>
            </a:lvl6pPr>
            <a:lvl7pPr lvl="6" algn="ctr">
              <a:lnSpc>
                <a:spcPct val="100000"/>
              </a:lnSpc>
              <a:spcBef>
                <a:spcPts val="0"/>
              </a:spcBef>
              <a:spcAft>
                <a:spcPts val="0"/>
              </a:spcAft>
              <a:buNone/>
              <a:defRPr sz="2000" b="1">
                <a:solidFill>
                  <a:srgbClr val="434343"/>
                </a:solidFill>
              </a:defRPr>
            </a:lvl7pPr>
            <a:lvl8pPr lvl="7" algn="ctr">
              <a:lnSpc>
                <a:spcPct val="100000"/>
              </a:lnSpc>
              <a:spcBef>
                <a:spcPts val="0"/>
              </a:spcBef>
              <a:spcAft>
                <a:spcPts val="0"/>
              </a:spcAft>
              <a:buNone/>
              <a:defRPr sz="2000" b="1">
                <a:solidFill>
                  <a:srgbClr val="434343"/>
                </a:solidFill>
              </a:defRPr>
            </a:lvl8pPr>
            <a:lvl9pPr lvl="8" algn="ctr">
              <a:lnSpc>
                <a:spcPct val="100000"/>
              </a:lnSpc>
              <a:spcBef>
                <a:spcPts val="0"/>
              </a:spcBef>
              <a:spcAft>
                <a:spcPts val="0"/>
              </a:spcAft>
              <a:buNone/>
              <a:defRPr sz="2000" b="1">
                <a:solidFill>
                  <a:srgbClr val="434343"/>
                </a:solidFill>
              </a:defRPr>
            </a:lvl9pPr>
          </a:lstStyle>
          <a:p>
            <a:endParaRPr/>
          </a:p>
        </p:txBody>
      </p:sp>
      <p:sp>
        <p:nvSpPr>
          <p:cNvPr id="109" name="Shape 109"/>
          <p:cNvSpPr txBox="1">
            <a:spLocks noGrp="1"/>
          </p:cNvSpPr>
          <p:nvPr>
            <p:ph type="body" idx="1"/>
          </p:nvPr>
        </p:nvSpPr>
        <p:spPr>
          <a:xfrm>
            <a:off x="838850" y="2535725"/>
            <a:ext cx="2209200" cy="1741500"/>
          </a:xfrm>
          <a:prstGeom prst="rect">
            <a:avLst/>
          </a:prstGeom>
          <a:noFill/>
        </p:spPr>
        <p:txBody>
          <a:bodyPr spcFirstLastPara="1" wrap="square" lIns="91425" tIns="91425" rIns="91425" bIns="91425" anchor="t" anchorCtr="0"/>
          <a:lstStyle>
            <a:lvl1pPr marL="457200" lvl="0" indent="-304800" algn="ctr">
              <a:lnSpc>
                <a:spcPct val="115000"/>
              </a:lnSpc>
              <a:spcBef>
                <a:spcPts val="0"/>
              </a:spcBef>
              <a:spcAft>
                <a:spcPts val="0"/>
              </a:spcAft>
              <a:buClr>
                <a:srgbClr val="434343"/>
              </a:buClr>
              <a:buSzPts val="1200"/>
              <a:buChar char="●"/>
              <a:defRPr sz="1200">
                <a:solidFill>
                  <a:srgbClr val="434343"/>
                </a:solidFill>
              </a:defRPr>
            </a:lvl1pPr>
            <a:lvl2pPr marL="914400" lvl="1" indent="-304800" algn="ctr">
              <a:lnSpc>
                <a:spcPct val="115000"/>
              </a:lnSpc>
              <a:spcBef>
                <a:spcPts val="1600"/>
              </a:spcBef>
              <a:spcAft>
                <a:spcPts val="0"/>
              </a:spcAft>
              <a:buClr>
                <a:srgbClr val="434343"/>
              </a:buClr>
              <a:buSzPts val="1200"/>
              <a:buChar char="○"/>
              <a:defRPr sz="1200">
                <a:solidFill>
                  <a:srgbClr val="434343"/>
                </a:solidFill>
              </a:defRPr>
            </a:lvl2pPr>
            <a:lvl3pPr marL="1371600" lvl="2" indent="-304800" algn="ctr">
              <a:lnSpc>
                <a:spcPct val="115000"/>
              </a:lnSpc>
              <a:spcBef>
                <a:spcPts val="1600"/>
              </a:spcBef>
              <a:spcAft>
                <a:spcPts val="0"/>
              </a:spcAft>
              <a:buClr>
                <a:srgbClr val="434343"/>
              </a:buClr>
              <a:buSzPts val="1200"/>
              <a:buChar char="■"/>
              <a:defRPr sz="1200">
                <a:solidFill>
                  <a:srgbClr val="434343"/>
                </a:solidFill>
              </a:defRPr>
            </a:lvl3pPr>
            <a:lvl4pPr marL="1828800" lvl="3" indent="-304800" algn="ctr">
              <a:lnSpc>
                <a:spcPct val="115000"/>
              </a:lnSpc>
              <a:spcBef>
                <a:spcPts val="1600"/>
              </a:spcBef>
              <a:spcAft>
                <a:spcPts val="0"/>
              </a:spcAft>
              <a:buClr>
                <a:srgbClr val="434343"/>
              </a:buClr>
              <a:buSzPts val="1200"/>
              <a:buChar char="●"/>
              <a:defRPr sz="1200">
                <a:solidFill>
                  <a:srgbClr val="434343"/>
                </a:solidFill>
              </a:defRPr>
            </a:lvl4pPr>
            <a:lvl5pPr marL="2286000" lvl="4" indent="-304800" algn="ctr">
              <a:lnSpc>
                <a:spcPct val="115000"/>
              </a:lnSpc>
              <a:spcBef>
                <a:spcPts val="1600"/>
              </a:spcBef>
              <a:spcAft>
                <a:spcPts val="0"/>
              </a:spcAft>
              <a:buClr>
                <a:srgbClr val="434343"/>
              </a:buClr>
              <a:buSzPts val="1200"/>
              <a:buChar char="○"/>
              <a:defRPr sz="1200">
                <a:solidFill>
                  <a:srgbClr val="434343"/>
                </a:solidFill>
              </a:defRPr>
            </a:lvl5pPr>
            <a:lvl6pPr marL="2743200" lvl="5" indent="-304800" algn="ctr">
              <a:lnSpc>
                <a:spcPct val="115000"/>
              </a:lnSpc>
              <a:spcBef>
                <a:spcPts val="1600"/>
              </a:spcBef>
              <a:spcAft>
                <a:spcPts val="0"/>
              </a:spcAft>
              <a:buClr>
                <a:srgbClr val="434343"/>
              </a:buClr>
              <a:buSzPts val="1200"/>
              <a:buChar char="■"/>
              <a:defRPr sz="1200">
                <a:solidFill>
                  <a:srgbClr val="434343"/>
                </a:solidFill>
              </a:defRPr>
            </a:lvl6pPr>
            <a:lvl7pPr marL="3200400" lvl="6" indent="-304800" algn="ctr">
              <a:lnSpc>
                <a:spcPct val="115000"/>
              </a:lnSpc>
              <a:spcBef>
                <a:spcPts val="1600"/>
              </a:spcBef>
              <a:spcAft>
                <a:spcPts val="0"/>
              </a:spcAft>
              <a:buClr>
                <a:srgbClr val="434343"/>
              </a:buClr>
              <a:buSzPts val="1200"/>
              <a:buChar char="●"/>
              <a:defRPr sz="1200">
                <a:solidFill>
                  <a:srgbClr val="434343"/>
                </a:solidFill>
              </a:defRPr>
            </a:lvl7pPr>
            <a:lvl8pPr marL="3657600" lvl="7" indent="-304800" algn="ctr">
              <a:lnSpc>
                <a:spcPct val="115000"/>
              </a:lnSpc>
              <a:spcBef>
                <a:spcPts val="1600"/>
              </a:spcBef>
              <a:spcAft>
                <a:spcPts val="0"/>
              </a:spcAft>
              <a:buClr>
                <a:srgbClr val="434343"/>
              </a:buClr>
              <a:buSzPts val="1200"/>
              <a:buChar char="○"/>
              <a:defRPr sz="1200">
                <a:solidFill>
                  <a:srgbClr val="434343"/>
                </a:solidFill>
              </a:defRPr>
            </a:lvl8pPr>
            <a:lvl9pPr marL="4114800" lvl="8" indent="-304800" algn="ctr">
              <a:lnSpc>
                <a:spcPct val="115000"/>
              </a:lnSpc>
              <a:spcBef>
                <a:spcPts val="1600"/>
              </a:spcBef>
              <a:spcAft>
                <a:spcPts val="1600"/>
              </a:spcAft>
              <a:buClr>
                <a:srgbClr val="434343"/>
              </a:buClr>
              <a:buSzPts val="1200"/>
              <a:buChar char="■"/>
              <a:defRPr sz="1200">
                <a:solidFill>
                  <a:srgbClr val="434343"/>
                </a:solidFill>
              </a:defRPr>
            </a:lvl9pPr>
          </a:lstStyle>
          <a:p>
            <a:endParaRPr/>
          </a:p>
        </p:txBody>
      </p:sp>
      <p:sp>
        <p:nvSpPr>
          <p:cNvPr id="110" name="Shape 110"/>
          <p:cNvSpPr txBox="1">
            <a:spLocks noGrp="1"/>
          </p:cNvSpPr>
          <p:nvPr>
            <p:ph type="body" idx="2"/>
          </p:nvPr>
        </p:nvSpPr>
        <p:spPr>
          <a:xfrm>
            <a:off x="3467413" y="2544125"/>
            <a:ext cx="2209200" cy="1741500"/>
          </a:xfrm>
          <a:prstGeom prst="rect">
            <a:avLst/>
          </a:prstGeom>
          <a:noFill/>
        </p:spPr>
        <p:txBody>
          <a:bodyPr spcFirstLastPara="1" wrap="square" lIns="91425" tIns="91425" rIns="91425" bIns="91425" anchor="t" anchorCtr="0"/>
          <a:lstStyle>
            <a:lvl1pPr marL="457200" lvl="0" indent="-304800" algn="ctr">
              <a:lnSpc>
                <a:spcPct val="115000"/>
              </a:lnSpc>
              <a:spcBef>
                <a:spcPts val="0"/>
              </a:spcBef>
              <a:spcAft>
                <a:spcPts val="0"/>
              </a:spcAft>
              <a:buClr>
                <a:srgbClr val="434343"/>
              </a:buClr>
              <a:buSzPts val="1200"/>
              <a:buChar char="●"/>
              <a:defRPr sz="1200">
                <a:solidFill>
                  <a:srgbClr val="434343"/>
                </a:solidFill>
              </a:defRPr>
            </a:lvl1pPr>
            <a:lvl2pPr marL="914400" lvl="1" indent="-304800" algn="ctr">
              <a:lnSpc>
                <a:spcPct val="115000"/>
              </a:lnSpc>
              <a:spcBef>
                <a:spcPts val="1600"/>
              </a:spcBef>
              <a:spcAft>
                <a:spcPts val="0"/>
              </a:spcAft>
              <a:buClr>
                <a:srgbClr val="434343"/>
              </a:buClr>
              <a:buSzPts val="1200"/>
              <a:buChar char="○"/>
              <a:defRPr sz="1200">
                <a:solidFill>
                  <a:srgbClr val="434343"/>
                </a:solidFill>
              </a:defRPr>
            </a:lvl2pPr>
            <a:lvl3pPr marL="1371600" lvl="2" indent="-304800" algn="ctr">
              <a:lnSpc>
                <a:spcPct val="115000"/>
              </a:lnSpc>
              <a:spcBef>
                <a:spcPts val="1600"/>
              </a:spcBef>
              <a:spcAft>
                <a:spcPts val="0"/>
              </a:spcAft>
              <a:buClr>
                <a:srgbClr val="434343"/>
              </a:buClr>
              <a:buSzPts val="1200"/>
              <a:buChar char="■"/>
              <a:defRPr sz="1200">
                <a:solidFill>
                  <a:srgbClr val="434343"/>
                </a:solidFill>
              </a:defRPr>
            </a:lvl3pPr>
            <a:lvl4pPr marL="1828800" lvl="3" indent="-304800" algn="ctr">
              <a:lnSpc>
                <a:spcPct val="115000"/>
              </a:lnSpc>
              <a:spcBef>
                <a:spcPts val="1600"/>
              </a:spcBef>
              <a:spcAft>
                <a:spcPts val="0"/>
              </a:spcAft>
              <a:buClr>
                <a:srgbClr val="434343"/>
              </a:buClr>
              <a:buSzPts val="1200"/>
              <a:buChar char="●"/>
              <a:defRPr sz="1200">
                <a:solidFill>
                  <a:srgbClr val="434343"/>
                </a:solidFill>
              </a:defRPr>
            </a:lvl4pPr>
            <a:lvl5pPr marL="2286000" lvl="4" indent="-304800" algn="ctr">
              <a:lnSpc>
                <a:spcPct val="115000"/>
              </a:lnSpc>
              <a:spcBef>
                <a:spcPts val="1600"/>
              </a:spcBef>
              <a:spcAft>
                <a:spcPts val="0"/>
              </a:spcAft>
              <a:buClr>
                <a:srgbClr val="434343"/>
              </a:buClr>
              <a:buSzPts val="1200"/>
              <a:buChar char="○"/>
              <a:defRPr sz="1200">
                <a:solidFill>
                  <a:srgbClr val="434343"/>
                </a:solidFill>
              </a:defRPr>
            </a:lvl5pPr>
            <a:lvl6pPr marL="2743200" lvl="5" indent="-304800" algn="ctr">
              <a:lnSpc>
                <a:spcPct val="115000"/>
              </a:lnSpc>
              <a:spcBef>
                <a:spcPts val="1600"/>
              </a:spcBef>
              <a:spcAft>
                <a:spcPts val="0"/>
              </a:spcAft>
              <a:buClr>
                <a:srgbClr val="434343"/>
              </a:buClr>
              <a:buSzPts val="1200"/>
              <a:buChar char="■"/>
              <a:defRPr sz="1200">
                <a:solidFill>
                  <a:srgbClr val="434343"/>
                </a:solidFill>
              </a:defRPr>
            </a:lvl6pPr>
            <a:lvl7pPr marL="3200400" lvl="6" indent="-304800" algn="ctr">
              <a:lnSpc>
                <a:spcPct val="115000"/>
              </a:lnSpc>
              <a:spcBef>
                <a:spcPts val="1600"/>
              </a:spcBef>
              <a:spcAft>
                <a:spcPts val="0"/>
              </a:spcAft>
              <a:buClr>
                <a:srgbClr val="434343"/>
              </a:buClr>
              <a:buSzPts val="1200"/>
              <a:buChar char="●"/>
              <a:defRPr sz="1200">
                <a:solidFill>
                  <a:srgbClr val="434343"/>
                </a:solidFill>
              </a:defRPr>
            </a:lvl7pPr>
            <a:lvl8pPr marL="3657600" lvl="7" indent="-304800" algn="ctr">
              <a:lnSpc>
                <a:spcPct val="115000"/>
              </a:lnSpc>
              <a:spcBef>
                <a:spcPts val="1600"/>
              </a:spcBef>
              <a:spcAft>
                <a:spcPts val="0"/>
              </a:spcAft>
              <a:buClr>
                <a:srgbClr val="434343"/>
              </a:buClr>
              <a:buSzPts val="1200"/>
              <a:buChar char="○"/>
              <a:defRPr sz="1200">
                <a:solidFill>
                  <a:srgbClr val="434343"/>
                </a:solidFill>
              </a:defRPr>
            </a:lvl8pPr>
            <a:lvl9pPr marL="4114800" lvl="8" indent="-304800" algn="ctr">
              <a:lnSpc>
                <a:spcPct val="115000"/>
              </a:lnSpc>
              <a:spcBef>
                <a:spcPts val="1600"/>
              </a:spcBef>
              <a:spcAft>
                <a:spcPts val="1600"/>
              </a:spcAft>
              <a:buClr>
                <a:srgbClr val="434343"/>
              </a:buClr>
              <a:buSzPts val="1200"/>
              <a:buChar char="■"/>
              <a:defRPr sz="1200">
                <a:solidFill>
                  <a:srgbClr val="434343"/>
                </a:solidFill>
              </a:defRPr>
            </a:lvl9pPr>
          </a:lstStyle>
          <a:p>
            <a:endParaRPr/>
          </a:p>
        </p:txBody>
      </p:sp>
      <p:sp>
        <p:nvSpPr>
          <p:cNvPr id="111" name="Shape 111"/>
          <p:cNvSpPr txBox="1">
            <a:spLocks noGrp="1"/>
          </p:cNvSpPr>
          <p:nvPr>
            <p:ph type="body" idx="3"/>
          </p:nvPr>
        </p:nvSpPr>
        <p:spPr>
          <a:xfrm>
            <a:off x="6095988" y="2544125"/>
            <a:ext cx="2209200" cy="1741500"/>
          </a:xfrm>
          <a:prstGeom prst="rect">
            <a:avLst/>
          </a:prstGeom>
          <a:noFill/>
        </p:spPr>
        <p:txBody>
          <a:bodyPr spcFirstLastPara="1" wrap="square" lIns="91425" tIns="91425" rIns="91425" bIns="91425" anchor="t" anchorCtr="0"/>
          <a:lstStyle>
            <a:lvl1pPr marL="457200" lvl="0" indent="-304800" algn="ctr">
              <a:lnSpc>
                <a:spcPct val="115000"/>
              </a:lnSpc>
              <a:spcBef>
                <a:spcPts val="0"/>
              </a:spcBef>
              <a:spcAft>
                <a:spcPts val="0"/>
              </a:spcAft>
              <a:buClr>
                <a:srgbClr val="434343"/>
              </a:buClr>
              <a:buSzPts val="1200"/>
              <a:buChar char="●"/>
              <a:defRPr sz="1200">
                <a:solidFill>
                  <a:srgbClr val="434343"/>
                </a:solidFill>
              </a:defRPr>
            </a:lvl1pPr>
            <a:lvl2pPr marL="914400" lvl="1" indent="-304800" algn="ctr">
              <a:lnSpc>
                <a:spcPct val="115000"/>
              </a:lnSpc>
              <a:spcBef>
                <a:spcPts val="1600"/>
              </a:spcBef>
              <a:spcAft>
                <a:spcPts val="0"/>
              </a:spcAft>
              <a:buClr>
                <a:srgbClr val="434343"/>
              </a:buClr>
              <a:buSzPts val="1200"/>
              <a:buChar char="○"/>
              <a:defRPr sz="1200">
                <a:solidFill>
                  <a:srgbClr val="434343"/>
                </a:solidFill>
              </a:defRPr>
            </a:lvl2pPr>
            <a:lvl3pPr marL="1371600" lvl="2" indent="-304800" algn="ctr">
              <a:lnSpc>
                <a:spcPct val="115000"/>
              </a:lnSpc>
              <a:spcBef>
                <a:spcPts val="1600"/>
              </a:spcBef>
              <a:spcAft>
                <a:spcPts val="0"/>
              </a:spcAft>
              <a:buClr>
                <a:srgbClr val="434343"/>
              </a:buClr>
              <a:buSzPts val="1200"/>
              <a:buChar char="■"/>
              <a:defRPr sz="1200">
                <a:solidFill>
                  <a:srgbClr val="434343"/>
                </a:solidFill>
              </a:defRPr>
            </a:lvl3pPr>
            <a:lvl4pPr marL="1828800" lvl="3" indent="-304800" algn="ctr">
              <a:lnSpc>
                <a:spcPct val="115000"/>
              </a:lnSpc>
              <a:spcBef>
                <a:spcPts val="1600"/>
              </a:spcBef>
              <a:spcAft>
                <a:spcPts val="0"/>
              </a:spcAft>
              <a:buClr>
                <a:srgbClr val="434343"/>
              </a:buClr>
              <a:buSzPts val="1200"/>
              <a:buChar char="●"/>
              <a:defRPr sz="1200">
                <a:solidFill>
                  <a:srgbClr val="434343"/>
                </a:solidFill>
              </a:defRPr>
            </a:lvl4pPr>
            <a:lvl5pPr marL="2286000" lvl="4" indent="-304800" algn="ctr">
              <a:lnSpc>
                <a:spcPct val="115000"/>
              </a:lnSpc>
              <a:spcBef>
                <a:spcPts val="1600"/>
              </a:spcBef>
              <a:spcAft>
                <a:spcPts val="0"/>
              </a:spcAft>
              <a:buClr>
                <a:srgbClr val="434343"/>
              </a:buClr>
              <a:buSzPts val="1200"/>
              <a:buChar char="○"/>
              <a:defRPr sz="1200">
                <a:solidFill>
                  <a:srgbClr val="434343"/>
                </a:solidFill>
              </a:defRPr>
            </a:lvl5pPr>
            <a:lvl6pPr marL="2743200" lvl="5" indent="-304800" algn="ctr">
              <a:lnSpc>
                <a:spcPct val="115000"/>
              </a:lnSpc>
              <a:spcBef>
                <a:spcPts val="1600"/>
              </a:spcBef>
              <a:spcAft>
                <a:spcPts val="0"/>
              </a:spcAft>
              <a:buClr>
                <a:srgbClr val="434343"/>
              </a:buClr>
              <a:buSzPts val="1200"/>
              <a:buChar char="■"/>
              <a:defRPr sz="1200">
                <a:solidFill>
                  <a:srgbClr val="434343"/>
                </a:solidFill>
              </a:defRPr>
            </a:lvl6pPr>
            <a:lvl7pPr marL="3200400" lvl="6" indent="-304800" algn="ctr">
              <a:lnSpc>
                <a:spcPct val="115000"/>
              </a:lnSpc>
              <a:spcBef>
                <a:spcPts val="1600"/>
              </a:spcBef>
              <a:spcAft>
                <a:spcPts val="0"/>
              </a:spcAft>
              <a:buClr>
                <a:srgbClr val="434343"/>
              </a:buClr>
              <a:buSzPts val="1200"/>
              <a:buChar char="●"/>
              <a:defRPr sz="1200">
                <a:solidFill>
                  <a:srgbClr val="434343"/>
                </a:solidFill>
              </a:defRPr>
            </a:lvl7pPr>
            <a:lvl8pPr marL="3657600" lvl="7" indent="-304800" algn="ctr">
              <a:lnSpc>
                <a:spcPct val="115000"/>
              </a:lnSpc>
              <a:spcBef>
                <a:spcPts val="1600"/>
              </a:spcBef>
              <a:spcAft>
                <a:spcPts val="0"/>
              </a:spcAft>
              <a:buClr>
                <a:srgbClr val="434343"/>
              </a:buClr>
              <a:buSzPts val="1200"/>
              <a:buChar char="○"/>
              <a:defRPr sz="1200">
                <a:solidFill>
                  <a:srgbClr val="434343"/>
                </a:solidFill>
              </a:defRPr>
            </a:lvl8pPr>
            <a:lvl9pPr marL="4114800" lvl="8" indent="-304800" algn="ctr">
              <a:lnSpc>
                <a:spcPct val="115000"/>
              </a:lnSpc>
              <a:spcBef>
                <a:spcPts val="1600"/>
              </a:spcBef>
              <a:spcAft>
                <a:spcPts val="1600"/>
              </a:spcAft>
              <a:buClr>
                <a:srgbClr val="434343"/>
              </a:buClr>
              <a:buSzPts val="1200"/>
              <a:buChar char="■"/>
              <a:defRPr sz="1200">
                <a:solidFill>
                  <a:srgbClr val="434343"/>
                </a:solidFill>
              </a:defRPr>
            </a:lvl9pPr>
          </a:lstStyle>
          <a:p>
            <a:endParaRPr/>
          </a:p>
        </p:txBody>
      </p:sp>
      <p:sp>
        <p:nvSpPr>
          <p:cNvPr id="112" name="Shape 112"/>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5">
  <p:cSld name="AUTOLAYOUT_14">
    <p:bg>
      <p:bgPr>
        <a:solidFill>
          <a:srgbClr val="FFFFFF"/>
        </a:solidFill>
        <a:effectLst/>
      </p:bgPr>
    </p:bg>
    <p:spTree>
      <p:nvGrpSpPr>
        <p:cNvPr id="1" name="Shape 113"/>
        <p:cNvGrpSpPr/>
        <p:nvPr/>
      </p:nvGrpSpPr>
      <p:grpSpPr>
        <a:xfrm>
          <a:off x="0" y="0"/>
          <a:ext cx="0" cy="0"/>
          <a:chOff x="0" y="0"/>
          <a:chExt cx="0" cy="0"/>
        </a:xfrm>
      </p:grpSpPr>
      <p:sp>
        <p:nvSpPr>
          <p:cNvPr id="114" name="Shape 114"/>
          <p:cNvSpPr/>
          <p:nvPr/>
        </p:nvSpPr>
        <p:spPr>
          <a:xfrm>
            <a:off x="0" y="0"/>
            <a:ext cx="9144000" cy="5143500"/>
          </a:xfrm>
          <a:prstGeom prst="rect">
            <a:avLst/>
          </a:prstGeom>
          <a:solidFill>
            <a:srgbClr val="D9D9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a:off x="673800" y="539250"/>
            <a:ext cx="7796400" cy="4065000"/>
          </a:xfrm>
          <a:prstGeom prst="rect">
            <a:avLst/>
          </a:prstGeom>
          <a:solidFill>
            <a:srgbClr val="FFFFFF"/>
          </a:solidFill>
          <a:ln w="114300" cap="flat" cmpd="thinThick">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8">
  <p:cSld name="AUTOLAYOUT_18">
    <p:bg>
      <p:bgPr>
        <a:solidFill>
          <a:srgbClr val="FFFFFF"/>
        </a:solidFill>
        <a:effectLst/>
      </p:bgPr>
    </p:bg>
    <p:spTree>
      <p:nvGrpSpPr>
        <p:cNvPr id="1" name="Shape 117"/>
        <p:cNvGrpSpPr/>
        <p:nvPr/>
      </p:nvGrpSpPr>
      <p:grpSpPr>
        <a:xfrm>
          <a:off x="0" y="0"/>
          <a:ext cx="0" cy="0"/>
          <a:chOff x="0" y="0"/>
          <a:chExt cx="0" cy="0"/>
        </a:xfrm>
      </p:grpSpPr>
      <p:sp>
        <p:nvSpPr>
          <p:cNvPr id="118" name="Shape 118"/>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a:off x="0" y="0"/>
            <a:ext cx="3585000" cy="5143500"/>
          </a:xfrm>
          <a:prstGeom prst="rect">
            <a:avLst/>
          </a:prstGeom>
          <a:solidFill>
            <a:srgbClr val="21212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a:off x="4108825" y="636500"/>
            <a:ext cx="1944900" cy="57900"/>
          </a:xfrm>
          <a:prstGeom prst="rect">
            <a:avLst/>
          </a:prstGeom>
          <a:solidFill>
            <a:srgbClr val="E0E0E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a:off x="388425" y="636500"/>
            <a:ext cx="2789700" cy="57900"/>
          </a:xfrm>
          <a:prstGeom prst="rect">
            <a:avLst/>
          </a:prstGeom>
          <a:solidFill>
            <a:srgbClr val="424E5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txBox="1">
            <a:spLocks noGrp="1"/>
          </p:cNvSpPr>
          <p:nvPr>
            <p:ph type="title"/>
          </p:nvPr>
        </p:nvSpPr>
        <p:spPr>
          <a:xfrm>
            <a:off x="308775" y="770525"/>
            <a:ext cx="2866800" cy="3753600"/>
          </a:xfrm>
          <a:prstGeom prst="rect">
            <a:avLst/>
          </a:prstGeom>
          <a:noFill/>
        </p:spPr>
        <p:txBody>
          <a:bodyPr spcFirstLastPara="1" wrap="square" lIns="91425" tIns="91425" rIns="91425" bIns="91425" anchor="t" anchorCtr="0"/>
          <a:lstStyle>
            <a:lvl1pPr lvl="0" algn="l">
              <a:lnSpc>
                <a:spcPct val="100000"/>
              </a:lnSpc>
              <a:spcBef>
                <a:spcPts val="0"/>
              </a:spcBef>
              <a:spcAft>
                <a:spcPts val="0"/>
              </a:spcAft>
              <a:buClr>
                <a:srgbClr val="FFFFFF"/>
              </a:buClr>
              <a:buSzPts val="2800"/>
              <a:buNone/>
              <a:defRPr sz="2800" b="1">
                <a:solidFill>
                  <a:srgbClr val="FFFFFF"/>
                </a:solidFill>
              </a:defRPr>
            </a:lvl1pPr>
            <a:lvl2pPr lvl="1" algn="l">
              <a:lnSpc>
                <a:spcPct val="100000"/>
              </a:lnSpc>
              <a:spcBef>
                <a:spcPts val="0"/>
              </a:spcBef>
              <a:spcAft>
                <a:spcPts val="0"/>
              </a:spcAft>
              <a:buClr>
                <a:srgbClr val="FFFFFF"/>
              </a:buClr>
              <a:buSzPts val="2800"/>
              <a:buNone/>
              <a:defRPr sz="2800" b="1">
                <a:solidFill>
                  <a:srgbClr val="FFFFFF"/>
                </a:solidFill>
              </a:defRPr>
            </a:lvl2pPr>
            <a:lvl3pPr lvl="2" algn="l">
              <a:lnSpc>
                <a:spcPct val="100000"/>
              </a:lnSpc>
              <a:spcBef>
                <a:spcPts val="0"/>
              </a:spcBef>
              <a:spcAft>
                <a:spcPts val="0"/>
              </a:spcAft>
              <a:buClr>
                <a:srgbClr val="FFFFFF"/>
              </a:buClr>
              <a:buSzPts val="2800"/>
              <a:buNone/>
              <a:defRPr sz="2800" b="1">
                <a:solidFill>
                  <a:srgbClr val="FFFFFF"/>
                </a:solidFill>
              </a:defRPr>
            </a:lvl3pPr>
            <a:lvl4pPr lvl="3" algn="l">
              <a:lnSpc>
                <a:spcPct val="100000"/>
              </a:lnSpc>
              <a:spcBef>
                <a:spcPts val="0"/>
              </a:spcBef>
              <a:spcAft>
                <a:spcPts val="0"/>
              </a:spcAft>
              <a:buClr>
                <a:srgbClr val="FFFFFF"/>
              </a:buClr>
              <a:buSzPts val="2800"/>
              <a:buNone/>
              <a:defRPr sz="2800" b="1">
                <a:solidFill>
                  <a:srgbClr val="FFFFFF"/>
                </a:solidFill>
              </a:defRPr>
            </a:lvl4pPr>
            <a:lvl5pPr lvl="4" algn="l">
              <a:lnSpc>
                <a:spcPct val="100000"/>
              </a:lnSpc>
              <a:spcBef>
                <a:spcPts val="0"/>
              </a:spcBef>
              <a:spcAft>
                <a:spcPts val="0"/>
              </a:spcAft>
              <a:buClr>
                <a:srgbClr val="FFFFFF"/>
              </a:buClr>
              <a:buSzPts val="2800"/>
              <a:buNone/>
              <a:defRPr sz="2800" b="1">
                <a:solidFill>
                  <a:srgbClr val="FFFFFF"/>
                </a:solidFill>
              </a:defRPr>
            </a:lvl5pPr>
            <a:lvl6pPr lvl="5" algn="l">
              <a:lnSpc>
                <a:spcPct val="100000"/>
              </a:lnSpc>
              <a:spcBef>
                <a:spcPts val="0"/>
              </a:spcBef>
              <a:spcAft>
                <a:spcPts val="0"/>
              </a:spcAft>
              <a:buClr>
                <a:srgbClr val="FFFFFF"/>
              </a:buClr>
              <a:buSzPts val="2800"/>
              <a:buNone/>
              <a:defRPr sz="2800" b="1">
                <a:solidFill>
                  <a:srgbClr val="FFFFFF"/>
                </a:solidFill>
              </a:defRPr>
            </a:lvl6pPr>
            <a:lvl7pPr lvl="6" algn="l">
              <a:lnSpc>
                <a:spcPct val="100000"/>
              </a:lnSpc>
              <a:spcBef>
                <a:spcPts val="0"/>
              </a:spcBef>
              <a:spcAft>
                <a:spcPts val="0"/>
              </a:spcAft>
              <a:buClr>
                <a:srgbClr val="FFFFFF"/>
              </a:buClr>
              <a:buSzPts val="2800"/>
              <a:buNone/>
              <a:defRPr sz="2800" b="1">
                <a:solidFill>
                  <a:srgbClr val="FFFFFF"/>
                </a:solidFill>
              </a:defRPr>
            </a:lvl7pPr>
            <a:lvl8pPr lvl="7" algn="l">
              <a:lnSpc>
                <a:spcPct val="100000"/>
              </a:lnSpc>
              <a:spcBef>
                <a:spcPts val="0"/>
              </a:spcBef>
              <a:spcAft>
                <a:spcPts val="0"/>
              </a:spcAft>
              <a:buClr>
                <a:srgbClr val="FFFFFF"/>
              </a:buClr>
              <a:buSzPts val="2800"/>
              <a:buNone/>
              <a:defRPr sz="2800" b="1">
                <a:solidFill>
                  <a:srgbClr val="FFFFFF"/>
                </a:solidFill>
              </a:defRPr>
            </a:lvl8pPr>
            <a:lvl9pPr lvl="8" algn="l">
              <a:lnSpc>
                <a:spcPct val="100000"/>
              </a:lnSpc>
              <a:spcBef>
                <a:spcPts val="0"/>
              </a:spcBef>
              <a:spcAft>
                <a:spcPts val="0"/>
              </a:spcAft>
              <a:buClr>
                <a:srgbClr val="FFFFFF"/>
              </a:buClr>
              <a:buSzPts val="2800"/>
              <a:buNone/>
              <a:defRPr sz="2800" b="1">
                <a:solidFill>
                  <a:srgbClr val="FFFFFF"/>
                </a:solidFill>
              </a:defRPr>
            </a:lvl9pPr>
          </a:lstStyle>
          <a:p>
            <a:endParaRPr/>
          </a:p>
        </p:txBody>
      </p:sp>
      <p:sp>
        <p:nvSpPr>
          <p:cNvPr id="123" name="Shape 123"/>
          <p:cNvSpPr txBox="1">
            <a:spLocks noGrp="1"/>
          </p:cNvSpPr>
          <p:nvPr>
            <p:ph type="body" idx="1"/>
          </p:nvPr>
        </p:nvSpPr>
        <p:spPr>
          <a:xfrm>
            <a:off x="4022850" y="770525"/>
            <a:ext cx="4919400" cy="3811800"/>
          </a:xfrm>
          <a:prstGeom prst="rect">
            <a:avLst/>
          </a:prstGeom>
          <a:noFill/>
        </p:spPr>
        <p:txBody>
          <a:bodyPr spcFirstLastPara="1" wrap="square" lIns="91425" tIns="91425" rIns="91425" bIns="91425" anchor="t" anchorCtr="0"/>
          <a:lstStyle>
            <a:lvl1pPr marL="457200" lvl="0" indent="-317500" algn="l">
              <a:lnSpc>
                <a:spcPct val="115000"/>
              </a:lnSpc>
              <a:spcBef>
                <a:spcPts val="0"/>
              </a:spcBef>
              <a:spcAft>
                <a:spcPts val="0"/>
              </a:spcAft>
              <a:buClr>
                <a:srgbClr val="434343"/>
              </a:buClr>
              <a:buSzPts val="1400"/>
              <a:buChar char="●"/>
              <a:defRPr sz="1400">
                <a:solidFill>
                  <a:srgbClr val="434343"/>
                </a:solidFill>
              </a:defRPr>
            </a:lvl1pPr>
            <a:lvl2pPr marL="914400" lvl="1" indent="-304800" algn="l">
              <a:lnSpc>
                <a:spcPct val="115000"/>
              </a:lnSpc>
              <a:spcBef>
                <a:spcPts val="1600"/>
              </a:spcBef>
              <a:spcAft>
                <a:spcPts val="0"/>
              </a:spcAft>
              <a:buClr>
                <a:srgbClr val="434343"/>
              </a:buClr>
              <a:buSzPts val="1200"/>
              <a:buChar char="○"/>
              <a:defRPr sz="1200">
                <a:solidFill>
                  <a:srgbClr val="434343"/>
                </a:solidFill>
              </a:defRPr>
            </a:lvl2pPr>
            <a:lvl3pPr marL="1371600" lvl="2" indent="-304800" algn="l">
              <a:lnSpc>
                <a:spcPct val="115000"/>
              </a:lnSpc>
              <a:spcBef>
                <a:spcPts val="1600"/>
              </a:spcBef>
              <a:spcAft>
                <a:spcPts val="0"/>
              </a:spcAft>
              <a:buClr>
                <a:srgbClr val="434343"/>
              </a:buClr>
              <a:buSzPts val="1200"/>
              <a:buChar char="■"/>
              <a:defRPr sz="1200">
                <a:solidFill>
                  <a:srgbClr val="434343"/>
                </a:solidFill>
              </a:defRPr>
            </a:lvl3pPr>
            <a:lvl4pPr marL="1828800" lvl="3" indent="-304800" algn="l">
              <a:lnSpc>
                <a:spcPct val="115000"/>
              </a:lnSpc>
              <a:spcBef>
                <a:spcPts val="1600"/>
              </a:spcBef>
              <a:spcAft>
                <a:spcPts val="0"/>
              </a:spcAft>
              <a:buClr>
                <a:srgbClr val="434343"/>
              </a:buClr>
              <a:buSzPts val="1200"/>
              <a:buChar char="●"/>
              <a:defRPr sz="1200">
                <a:solidFill>
                  <a:srgbClr val="434343"/>
                </a:solidFill>
              </a:defRPr>
            </a:lvl4pPr>
            <a:lvl5pPr marL="2286000" lvl="4" indent="-304800" algn="l">
              <a:lnSpc>
                <a:spcPct val="115000"/>
              </a:lnSpc>
              <a:spcBef>
                <a:spcPts val="1600"/>
              </a:spcBef>
              <a:spcAft>
                <a:spcPts val="0"/>
              </a:spcAft>
              <a:buClr>
                <a:srgbClr val="434343"/>
              </a:buClr>
              <a:buSzPts val="1200"/>
              <a:buChar char="○"/>
              <a:defRPr sz="1200">
                <a:solidFill>
                  <a:srgbClr val="434343"/>
                </a:solidFill>
              </a:defRPr>
            </a:lvl5pPr>
            <a:lvl6pPr marL="2743200" lvl="5" indent="-304800" algn="l">
              <a:lnSpc>
                <a:spcPct val="115000"/>
              </a:lnSpc>
              <a:spcBef>
                <a:spcPts val="1600"/>
              </a:spcBef>
              <a:spcAft>
                <a:spcPts val="0"/>
              </a:spcAft>
              <a:buClr>
                <a:srgbClr val="434343"/>
              </a:buClr>
              <a:buSzPts val="1200"/>
              <a:buChar char="■"/>
              <a:defRPr sz="1200">
                <a:solidFill>
                  <a:srgbClr val="434343"/>
                </a:solidFill>
              </a:defRPr>
            </a:lvl6pPr>
            <a:lvl7pPr marL="3200400" lvl="6" indent="-304800" algn="l">
              <a:lnSpc>
                <a:spcPct val="115000"/>
              </a:lnSpc>
              <a:spcBef>
                <a:spcPts val="1600"/>
              </a:spcBef>
              <a:spcAft>
                <a:spcPts val="0"/>
              </a:spcAft>
              <a:buClr>
                <a:srgbClr val="434343"/>
              </a:buClr>
              <a:buSzPts val="1200"/>
              <a:buChar char="●"/>
              <a:defRPr sz="1200">
                <a:solidFill>
                  <a:srgbClr val="434343"/>
                </a:solidFill>
              </a:defRPr>
            </a:lvl7pPr>
            <a:lvl8pPr marL="3657600" lvl="7" indent="-304800" algn="l">
              <a:lnSpc>
                <a:spcPct val="115000"/>
              </a:lnSpc>
              <a:spcBef>
                <a:spcPts val="1600"/>
              </a:spcBef>
              <a:spcAft>
                <a:spcPts val="0"/>
              </a:spcAft>
              <a:buClr>
                <a:srgbClr val="434343"/>
              </a:buClr>
              <a:buSzPts val="1200"/>
              <a:buChar char="○"/>
              <a:defRPr sz="1200">
                <a:solidFill>
                  <a:srgbClr val="434343"/>
                </a:solidFill>
              </a:defRPr>
            </a:lvl8pPr>
            <a:lvl9pPr marL="4114800" lvl="8" indent="-304800" algn="l">
              <a:lnSpc>
                <a:spcPct val="115000"/>
              </a:lnSpc>
              <a:spcBef>
                <a:spcPts val="1600"/>
              </a:spcBef>
              <a:spcAft>
                <a:spcPts val="1600"/>
              </a:spcAft>
              <a:buClr>
                <a:srgbClr val="434343"/>
              </a:buClr>
              <a:buSzPts val="1200"/>
              <a:buChar char="■"/>
              <a:defRPr sz="1200">
                <a:solidFill>
                  <a:srgbClr val="434343"/>
                </a:solidFill>
              </a:defRPr>
            </a:lvl9pPr>
          </a:lstStyle>
          <a:p>
            <a:endParaRPr/>
          </a:p>
        </p:txBody>
      </p:sp>
      <p:sp>
        <p:nvSpPr>
          <p:cNvPr id="124" name="Shape 12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ustom layout 7">
  <p:cSld name="AUTOLAYOUT_21">
    <p:bg>
      <p:bgPr>
        <a:solidFill>
          <a:srgbClr val="FFFFFF"/>
        </a:solidFill>
        <a:effectLst/>
      </p:bgPr>
    </p:bg>
    <p:spTree>
      <p:nvGrpSpPr>
        <p:cNvPr id="1" name="Shape 125"/>
        <p:cNvGrpSpPr/>
        <p:nvPr/>
      </p:nvGrpSpPr>
      <p:grpSpPr>
        <a:xfrm>
          <a:off x="0" y="0"/>
          <a:ext cx="0" cy="0"/>
          <a:chOff x="0" y="0"/>
          <a:chExt cx="0" cy="0"/>
        </a:xfrm>
      </p:grpSpPr>
      <p:sp>
        <p:nvSpPr>
          <p:cNvPr id="126" name="Shape 126"/>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27" name="Shape 127"/>
          <p:cNvGrpSpPr/>
          <p:nvPr/>
        </p:nvGrpSpPr>
        <p:grpSpPr>
          <a:xfrm>
            <a:off x="0" y="0"/>
            <a:ext cx="9144000" cy="1277100"/>
            <a:chOff x="0" y="0"/>
            <a:chExt cx="9144000" cy="1277100"/>
          </a:xfrm>
        </p:grpSpPr>
        <p:sp>
          <p:nvSpPr>
            <p:cNvPr id="128" name="Shape 128"/>
            <p:cNvSpPr/>
            <p:nvPr/>
          </p:nvSpPr>
          <p:spPr>
            <a:xfrm>
              <a:off x="0" y="0"/>
              <a:ext cx="9144000" cy="1277100"/>
            </a:xfrm>
            <a:prstGeom prst="rect">
              <a:avLst/>
            </a:prstGeom>
            <a:solidFill>
              <a:srgbClr val="37474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p:nvPr/>
          </p:nvSpPr>
          <p:spPr>
            <a:xfrm>
              <a:off x="8620200" y="381000"/>
              <a:ext cx="142800" cy="137700"/>
            </a:xfrm>
            <a:prstGeom prst="rect">
              <a:avLst/>
            </a:prstGeom>
            <a:solidFill>
              <a:srgbClr val="92C1E8"/>
            </a:solid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a:off x="8477400" y="518700"/>
              <a:ext cx="142800" cy="137700"/>
            </a:xfrm>
            <a:prstGeom prst="rect">
              <a:avLst/>
            </a:prstGeom>
            <a:noFill/>
            <a:ln w="9525" cap="flat" cmpd="sng">
              <a:solidFill>
                <a:srgbClr val="92C1E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1" name="Shape 131"/>
          <p:cNvSpPr txBox="1">
            <a:spLocks noGrp="1"/>
          </p:cNvSpPr>
          <p:nvPr>
            <p:ph type="title"/>
          </p:nvPr>
        </p:nvSpPr>
        <p:spPr>
          <a:xfrm>
            <a:off x="311700" y="478025"/>
            <a:ext cx="8054100" cy="640800"/>
          </a:xfrm>
          <a:prstGeom prst="rect">
            <a:avLst/>
          </a:prstGeom>
          <a:noFill/>
        </p:spPr>
        <p:txBody>
          <a:bodyPr spcFirstLastPara="1" wrap="square" lIns="91425" tIns="91425" rIns="91425" bIns="91425" anchor="ctr" anchorCtr="0"/>
          <a:lstStyle>
            <a:lvl1pPr lvl="0" algn="l">
              <a:lnSpc>
                <a:spcPct val="100000"/>
              </a:lnSpc>
              <a:spcBef>
                <a:spcPts val="0"/>
              </a:spcBef>
              <a:spcAft>
                <a:spcPts val="0"/>
              </a:spcAft>
              <a:buNone/>
              <a:defRPr sz="2400">
                <a:solidFill>
                  <a:srgbClr val="FFFFFF"/>
                </a:solidFill>
              </a:defRPr>
            </a:lvl1pPr>
            <a:lvl2pPr lvl="1" algn="l">
              <a:lnSpc>
                <a:spcPct val="100000"/>
              </a:lnSpc>
              <a:spcBef>
                <a:spcPts val="0"/>
              </a:spcBef>
              <a:spcAft>
                <a:spcPts val="0"/>
              </a:spcAft>
              <a:buNone/>
              <a:defRPr sz="2400">
                <a:solidFill>
                  <a:srgbClr val="FFFFFF"/>
                </a:solidFill>
              </a:defRPr>
            </a:lvl2pPr>
            <a:lvl3pPr lvl="2" algn="l">
              <a:lnSpc>
                <a:spcPct val="100000"/>
              </a:lnSpc>
              <a:spcBef>
                <a:spcPts val="0"/>
              </a:spcBef>
              <a:spcAft>
                <a:spcPts val="0"/>
              </a:spcAft>
              <a:buNone/>
              <a:defRPr sz="2400">
                <a:solidFill>
                  <a:srgbClr val="FFFFFF"/>
                </a:solidFill>
              </a:defRPr>
            </a:lvl3pPr>
            <a:lvl4pPr lvl="3" algn="l">
              <a:lnSpc>
                <a:spcPct val="100000"/>
              </a:lnSpc>
              <a:spcBef>
                <a:spcPts val="0"/>
              </a:spcBef>
              <a:spcAft>
                <a:spcPts val="0"/>
              </a:spcAft>
              <a:buNone/>
              <a:defRPr sz="2400">
                <a:solidFill>
                  <a:srgbClr val="FFFFFF"/>
                </a:solidFill>
              </a:defRPr>
            </a:lvl4pPr>
            <a:lvl5pPr lvl="4" algn="l">
              <a:lnSpc>
                <a:spcPct val="100000"/>
              </a:lnSpc>
              <a:spcBef>
                <a:spcPts val="0"/>
              </a:spcBef>
              <a:spcAft>
                <a:spcPts val="0"/>
              </a:spcAft>
              <a:buNone/>
              <a:defRPr sz="2400">
                <a:solidFill>
                  <a:srgbClr val="FFFFFF"/>
                </a:solidFill>
              </a:defRPr>
            </a:lvl5pPr>
            <a:lvl6pPr lvl="5" algn="l">
              <a:lnSpc>
                <a:spcPct val="100000"/>
              </a:lnSpc>
              <a:spcBef>
                <a:spcPts val="0"/>
              </a:spcBef>
              <a:spcAft>
                <a:spcPts val="0"/>
              </a:spcAft>
              <a:buNone/>
              <a:defRPr sz="2400">
                <a:solidFill>
                  <a:srgbClr val="FFFFFF"/>
                </a:solidFill>
              </a:defRPr>
            </a:lvl6pPr>
            <a:lvl7pPr lvl="6" algn="l">
              <a:lnSpc>
                <a:spcPct val="100000"/>
              </a:lnSpc>
              <a:spcBef>
                <a:spcPts val="0"/>
              </a:spcBef>
              <a:spcAft>
                <a:spcPts val="0"/>
              </a:spcAft>
              <a:buNone/>
              <a:defRPr sz="2400">
                <a:solidFill>
                  <a:srgbClr val="FFFFFF"/>
                </a:solidFill>
              </a:defRPr>
            </a:lvl7pPr>
            <a:lvl8pPr lvl="7" algn="l">
              <a:lnSpc>
                <a:spcPct val="100000"/>
              </a:lnSpc>
              <a:spcBef>
                <a:spcPts val="0"/>
              </a:spcBef>
              <a:spcAft>
                <a:spcPts val="0"/>
              </a:spcAft>
              <a:buNone/>
              <a:defRPr sz="2400">
                <a:solidFill>
                  <a:srgbClr val="FFFFFF"/>
                </a:solidFill>
              </a:defRPr>
            </a:lvl8pPr>
            <a:lvl9pPr lvl="8" algn="l">
              <a:lnSpc>
                <a:spcPct val="100000"/>
              </a:lnSpc>
              <a:spcBef>
                <a:spcPts val="0"/>
              </a:spcBef>
              <a:spcAft>
                <a:spcPts val="0"/>
              </a:spcAft>
              <a:buNone/>
              <a:defRPr sz="2400">
                <a:solidFill>
                  <a:srgbClr val="FFFFFF"/>
                </a:solidFill>
              </a:defRPr>
            </a:lvl9pPr>
          </a:lstStyle>
          <a:p>
            <a:endParaRPr/>
          </a:p>
        </p:txBody>
      </p:sp>
      <p:sp>
        <p:nvSpPr>
          <p:cNvPr id="132" name="Shape 132"/>
          <p:cNvSpPr txBox="1">
            <a:spLocks noGrp="1"/>
          </p:cNvSpPr>
          <p:nvPr>
            <p:ph type="body" idx="1"/>
          </p:nvPr>
        </p:nvSpPr>
        <p:spPr>
          <a:xfrm>
            <a:off x="311700" y="1507025"/>
            <a:ext cx="3999900" cy="3152700"/>
          </a:xfrm>
          <a:prstGeom prst="rect">
            <a:avLst/>
          </a:prstGeom>
          <a:noFill/>
        </p:spPr>
        <p:txBody>
          <a:bodyPr spcFirstLastPara="1" wrap="square" lIns="91425" tIns="91425" rIns="91425" bIns="91425" anchor="t" anchorCtr="0"/>
          <a:lstStyle>
            <a:lvl1pPr marL="457200" lvl="0" indent="-304800" algn="l">
              <a:lnSpc>
                <a:spcPct val="115000"/>
              </a:lnSpc>
              <a:spcBef>
                <a:spcPts val="0"/>
              </a:spcBef>
              <a:spcAft>
                <a:spcPts val="0"/>
              </a:spcAft>
              <a:buClr>
                <a:srgbClr val="284F7D"/>
              </a:buClr>
              <a:buSzPts val="1200"/>
              <a:buChar char="●"/>
              <a:defRPr sz="1200">
                <a:solidFill>
                  <a:srgbClr val="37474F"/>
                </a:solidFill>
              </a:defRPr>
            </a:lvl1pPr>
            <a:lvl2pPr marL="914400" lvl="1" indent="-292100" algn="l">
              <a:lnSpc>
                <a:spcPct val="115000"/>
              </a:lnSpc>
              <a:spcBef>
                <a:spcPts val="1600"/>
              </a:spcBef>
              <a:spcAft>
                <a:spcPts val="0"/>
              </a:spcAft>
              <a:buClr>
                <a:srgbClr val="284F7D"/>
              </a:buClr>
              <a:buSzPts val="1000"/>
              <a:buChar char="○"/>
              <a:defRPr sz="1000">
                <a:solidFill>
                  <a:srgbClr val="37474F"/>
                </a:solidFill>
              </a:defRPr>
            </a:lvl2pPr>
            <a:lvl3pPr marL="1371600" lvl="2" indent="-292100" algn="l">
              <a:lnSpc>
                <a:spcPct val="115000"/>
              </a:lnSpc>
              <a:spcBef>
                <a:spcPts val="1600"/>
              </a:spcBef>
              <a:spcAft>
                <a:spcPts val="0"/>
              </a:spcAft>
              <a:buClr>
                <a:srgbClr val="284F7D"/>
              </a:buClr>
              <a:buSzPts val="1000"/>
              <a:buChar char="■"/>
              <a:defRPr sz="1000">
                <a:solidFill>
                  <a:srgbClr val="37474F"/>
                </a:solidFill>
              </a:defRPr>
            </a:lvl3pPr>
            <a:lvl4pPr marL="1828800" lvl="3" indent="-292100" algn="l">
              <a:lnSpc>
                <a:spcPct val="115000"/>
              </a:lnSpc>
              <a:spcBef>
                <a:spcPts val="1600"/>
              </a:spcBef>
              <a:spcAft>
                <a:spcPts val="0"/>
              </a:spcAft>
              <a:buClr>
                <a:srgbClr val="284F7D"/>
              </a:buClr>
              <a:buSzPts val="1000"/>
              <a:buChar char="●"/>
              <a:defRPr sz="1000">
                <a:solidFill>
                  <a:srgbClr val="37474F"/>
                </a:solidFill>
              </a:defRPr>
            </a:lvl4pPr>
            <a:lvl5pPr marL="2286000" lvl="4" indent="-292100" algn="l">
              <a:lnSpc>
                <a:spcPct val="115000"/>
              </a:lnSpc>
              <a:spcBef>
                <a:spcPts val="1600"/>
              </a:spcBef>
              <a:spcAft>
                <a:spcPts val="0"/>
              </a:spcAft>
              <a:buClr>
                <a:srgbClr val="284F7D"/>
              </a:buClr>
              <a:buSzPts val="1000"/>
              <a:buChar char="○"/>
              <a:defRPr sz="1000">
                <a:solidFill>
                  <a:srgbClr val="37474F"/>
                </a:solidFill>
              </a:defRPr>
            </a:lvl5pPr>
            <a:lvl6pPr marL="2743200" lvl="5" indent="-292100" algn="l">
              <a:lnSpc>
                <a:spcPct val="115000"/>
              </a:lnSpc>
              <a:spcBef>
                <a:spcPts val="1600"/>
              </a:spcBef>
              <a:spcAft>
                <a:spcPts val="0"/>
              </a:spcAft>
              <a:buClr>
                <a:srgbClr val="284F7D"/>
              </a:buClr>
              <a:buSzPts val="1000"/>
              <a:buChar char="■"/>
              <a:defRPr sz="1000">
                <a:solidFill>
                  <a:srgbClr val="37474F"/>
                </a:solidFill>
              </a:defRPr>
            </a:lvl6pPr>
            <a:lvl7pPr marL="3200400" lvl="6" indent="-292100" algn="l">
              <a:lnSpc>
                <a:spcPct val="115000"/>
              </a:lnSpc>
              <a:spcBef>
                <a:spcPts val="1600"/>
              </a:spcBef>
              <a:spcAft>
                <a:spcPts val="0"/>
              </a:spcAft>
              <a:buClr>
                <a:srgbClr val="284F7D"/>
              </a:buClr>
              <a:buSzPts val="1000"/>
              <a:buChar char="●"/>
              <a:defRPr sz="1000">
                <a:solidFill>
                  <a:srgbClr val="37474F"/>
                </a:solidFill>
              </a:defRPr>
            </a:lvl7pPr>
            <a:lvl8pPr marL="3657600" lvl="7" indent="-292100" algn="l">
              <a:lnSpc>
                <a:spcPct val="115000"/>
              </a:lnSpc>
              <a:spcBef>
                <a:spcPts val="1600"/>
              </a:spcBef>
              <a:spcAft>
                <a:spcPts val="0"/>
              </a:spcAft>
              <a:buClr>
                <a:srgbClr val="284F7D"/>
              </a:buClr>
              <a:buSzPts val="1000"/>
              <a:buChar char="○"/>
              <a:defRPr sz="1000">
                <a:solidFill>
                  <a:srgbClr val="37474F"/>
                </a:solidFill>
              </a:defRPr>
            </a:lvl8pPr>
            <a:lvl9pPr marL="4114800" lvl="8" indent="-292100" algn="l">
              <a:lnSpc>
                <a:spcPct val="115000"/>
              </a:lnSpc>
              <a:spcBef>
                <a:spcPts val="1600"/>
              </a:spcBef>
              <a:spcAft>
                <a:spcPts val="1600"/>
              </a:spcAft>
              <a:buClr>
                <a:srgbClr val="284F7D"/>
              </a:buClr>
              <a:buSzPts val="1000"/>
              <a:buChar char="■"/>
              <a:defRPr sz="1000">
                <a:solidFill>
                  <a:srgbClr val="37474F"/>
                </a:solidFill>
              </a:defRPr>
            </a:lvl9pPr>
          </a:lstStyle>
          <a:p>
            <a:endParaRPr/>
          </a:p>
        </p:txBody>
      </p:sp>
      <p:sp>
        <p:nvSpPr>
          <p:cNvPr id="133" name="Shape 133"/>
          <p:cNvSpPr txBox="1">
            <a:spLocks noGrp="1"/>
          </p:cNvSpPr>
          <p:nvPr>
            <p:ph type="body" idx="2"/>
          </p:nvPr>
        </p:nvSpPr>
        <p:spPr>
          <a:xfrm>
            <a:off x="4832400" y="1507025"/>
            <a:ext cx="3999900" cy="3152700"/>
          </a:xfrm>
          <a:prstGeom prst="rect">
            <a:avLst/>
          </a:prstGeom>
          <a:noFill/>
        </p:spPr>
        <p:txBody>
          <a:bodyPr spcFirstLastPara="1" wrap="square" lIns="91425" tIns="91425" rIns="91425" bIns="91425" anchor="t" anchorCtr="0"/>
          <a:lstStyle>
            <a:lvl1pPr marL="457200" lvl="0" indent="-304800" algn="l">
              <a:lnSpc>
                <a:spcPct val="115000"/>
              </a:lnSpc>
              <a:spcBef>
                <a:spcPts val="0"/>
              </a:spcBef>
              <a:spcAft>
                <a:spcPts val="0"/>
              </a:spcAft>
              <a:buClr>
                <a:srgbClr val="284F7D"/>
              </a:buClr>
              <a:buSzPts val="1200"/>
              <a:buChar char="●"/>
              <a:defRPr sz="1200">
                <a:solidFill>
                  <a:srgbClr val="37474F"/>
                </a:solidFill>
              </a:defRPr>
            </a:lvl1pPr>
            <a:lvl2pPr marL="914400" lvl="1" indent="-292100" algn="l">
              <a:lnSpc>
                <a:spcPct val="115000"/>
              </a:lnSpc>
              <a:spcBef>
                <a:spcPts val="1600"/>
              </a:spcBef>
              <a:spcAft>
                <a:spcPts val="0"/>
              </a:spcAft>
              <a:buClr>
                <a:srgbClr val="284F7D"/>
              </a:buClr>
              <a:buSzPts val="1000"/>
              <a:buChar char="○"/>
              <a:defRPr sz="1000">
                <a:solidFill>
                  <a:srgbClr val="37474F"/>
                </a:solidFill>
              </a:defRPr>
            </a:lvl2pPr>
            <a:lvl3pPr marL="1371600" lvl="2" indent="-292100" algn="l">
              <a:lnSpc>
                <a:spcPct val="115000"/>
              </a:lnSpc>
              <a:spcBef>
                <a:spcPts val="1600"/>
              </a:spcBef>
              <a:spcAft>
                <a:spcPts val="0"/>
              </a:spcAft>
              <a:buClr>
                <a:srgbClr val="284F7D"/>
              </a:buClr>
              <a:buSzPts val="1000"/>
              <a:buChar char="■"/>
              <a:defRPr sz="1000">
                <a:solidFill>
                  <a:srgbClr val="37474F"/>
                </a:solidFill>
              </a:defRPr>
            </a:lvl3pPr>
            <a:lvl4pPr marL="1828800" lvl="3" indent="-292100" algn="l">
              <a:lnSpc>
                <a:spcPct val="115000"/>
              </a:lnSpc>
              <a:spcBef>
                <a:spcPts val="1600"/>
              </a:spcBef>
              <a:spcAft>
                <a:spcPts val="0"/>
              </a:spcAft>
              <a:buClr>
                <a:srgbClr val="284F7D"/>
              </a:buClr>
              <a:buSzPts val="1000"/>
              <a:buChar char="●"/>
              <a:defRPr sz="1000">
                <a:solidFill>
                  <a:srgbClr val="37474F"/>
                </a:solidFill>
              </a:defRPr>
            </a:lvl4pPr>
            <a:lvl5pPr marL="2286000" lvl="4" indent="-292100" algn="l">
              <a:lnSpc>
                <a:spcPct val="115000"/>
              </a:lnSpc>
              <a:spcBef>
                <a:spcPts val="1600"/>
              </a:spcBef>
              <a:spcAft>
                <a:spcPts val="0"/>
              </a:spcAft>
              <a:buClr>
                <a:srgbClr val="284F7D"/>
              </a:buClr>
              <a:buSzPts val="1000"/>
              <a:buChar char="○"/>
              <a:defRPr sz="1000">
                <a:solidFill>
                  <a:srgbClr val="37474F"/>
                </a:solidFill>
              </a:defRPr>
            </a:lvl5pPr>
            <a:lvl6pPr marL="2743200" lvl="5" indent="-292100" algn="l">
              <a:lnSpc>
                <a:spcPct val="115000"/>
              </a:lnSpc>
              <a:spcBef>
                <a:spcPts val="1600"/>
              </a:spcBef>
              <a:spcAft>
                <a:spcPts val="0"/>
              </a:spcAft>
              <a:buClr>
                <a:srgbClr val="284F7D"/>
              </a:buClr>
              <a:buSzPts val="1000"/>
              <a:buChar char="■"/>
              <a:defRPr sz="1000">
                <a:solidFill>
                  <a:srgbClr val="37474F"/>
                </a:solidFill>
              </a:defRPr>
            </a:lvl6pPr>
            <a:lvl7pPr marL="3200400" lvl="6" indent="-292100" algn="l">
              <a:lnSpc>
                <a:spcPct val="115000"/>
              </a:lnSpc>
              <a:spcBef>
                <a:spcPts val="1600"/>
              </a:spcBef>
              <a:spcAft>
                <a:spcPts val="0"/>
              </a:spcAft>
              <a:buClr>
                <a:srgbClr val="284F7D"/>
              </a:buClr>
              <a:buSzPts val="1000"/>
              <a:buChar char="●"/>
              <a:defRPr sz="1000">
                <a:solidFill>
                  <a:srgbClr val="37474F"/>
                </a:solidFill>
              </a:defRPr>
            </a:lvl7pPr>
            <a:lvl8pPr marL="3657600" lvl="7" indent="-292100" algn="l">
              <a:lnSpc>
                <a:spcPct val="115000"/>
              </a:lnSpc>
              <a:spcBef>
                <a:spcPts val="1600"/>
              </a:spcBef>
              <a:spcAft>
                <a:spcPts val="0"/>
              </a:spcAft>
              <a:buClr>
                <a:srgbClr val="284F7D"/>
              </a:buClr>
              <a:buSzPts val="1000"/>
              <a:buChar char="○"/>
              <a:defRPr sz="1000">
                <a:solidFill>
                  <a:srgbClr val="37474F"/>
                </a:solidFill>
              </a:defRPr>
            </a:lvl8pPr>
            <a:lvl9pPr marL="4114800" lvl="8" indent="-292100" algn="l">
              <a:lnSpc>
                <a:spcPct val="115000"/>
              </a:lnSpc>
              <a:spcBef>
                <a:spcPts val="1600"/>
              </a:spcBef>
              <a:spcAft>
                <a:spcPts val="1600"/>
              </a:spcAft>
              <a:buClr>
                <a:srgbClr val="284F7D"/>
              </a:buClr>
              <a:buSzPts val="1000"/>
              <a:buChar char="■"/>
              <a:defRPr sz="1000">
                <a:solidFill>
                  <a:srgbClr val="37474F"/>
                </a:solidFill>
              </a:defRPr>
            </a:lvl9pPr>
          </a:lstStyle>
          <a:p>
            <a:endParaRPr/>
          </a:p>
        </p:txBody>
      </p:sp>
      <p:sp>
        <p:nvSpPr>
          <p:cNvPr id="134" name="Shape 13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10">
  <p:cSld name="AUTOLAYOUT_23">
    <p:bg>
      <p:bgPr>
        <a:solidFill>
          <a:srgbClr val="FFFFFF"/>
        </a:solidFill>
        <a:effectLst/>
      </p:bgPr>
    </p:bg>
    <p:spTree>
      <p:nvGrpSpPr>
        <p:cNvPr id="1" name="Shape 135"/>
        <p:cNvGrpSpPr/>
        <p:nvPr/>
      </p:nvGrpSpPr>
      <p:grpSpPr>
        <a:xfrm>
          <a:off x="0" y="0"/>
          <a:ext cx="0" cy="0"/>
          <a:chOff x="0" y="0"/>
          <a:chExt cx="0" cy="0"/>
        </a:xfrm>
      </p:grpSpPr>
      <p:sp>
        <p:nvSpPr>
          <p:cNvPr id="136" name="Shape 136"/>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p:nvPr/>
        </p:nvSpPr>
        <p:spPr>
          <a:xfrm>
            <a:off x="-25" y="0"/>
            <a:ext cx="9144000" cy="1741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a:off x="6551675" y="0"/>
            <a:ext cx="2592300" cy="1741500"/>
          </a:xfrm>
          <a:prstGeom prst="rect">
            <a:avLst/>
          </a:prstGeom>
          <a:solidFill>
            <a:srgbClr val="FFFFFF">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p:nvPr/>
        </p:nvSpPr>
        <p:spPr>
          <a:xfrm rot="10800000">
            <a:off x="3991228" y="0"/>
            <a:ext cx="1727100" cy="17415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p:nvPr/>
        </p:nvSpPr>
        <p:spPr>
          <a:xfrm rot="10800000">
            <a:off x="3991228" y="0"/>
            <a:ext cx="1727100" cy="1741500"/>
          </a:xfrm>
          <a:prstGeom prst="flowChartDelay">
            <a:avLst/>
          </a:prstGeom>
          <a:solidFill>
            <a:srgbClr val="FFFFFF">
              <a:alpha val="1254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p:nvPr/>
        </p:nvSpPr>
        <p:spPr>
          <a:xfrm rot="10800000">
            <a:off x="4431837" y="0"/>
            <a:ext cx="1727100" cy="17415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rot="10800000">
            <a:off x="4431837" y="0"/>
            <a:ext cx="1727100" cy="1741500"/>
          </a:xfrm>
          <a:prstGeom prst="flowChartDelay">
            <a:avLst/>
          </a:prstGeom>
          <a:solidFill>
            <a:srgbClr val="FFFFFF">
              <a:alpha val="188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p:nvPr/>
        </p:nvSpPr>
        <p:spPr>
          <a:xfrm rot="10800000">
            <a:off x="4856511" y="0"/>
            <a:ext cx="1727100" cy="17415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rot="10800000">
            <a:off x="4856511" y="0"/>
            <a:ext cx="1727100" cy="1741500"/>
          </a:xfrm>
          <a:prstGeom prst="flowChartDelay">
            <a:avLst/>
          </a:prstGeom>
          <a:solidFill>
            <a:srgbClr val="FFFFFF">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txBox="1">
            <a:spLocks noGrp="1"/>
          </p:cNvSpPr>
          <p:nvPr>
            <p:ph type="title"/>
          </p:nvPr>
        </p:nvSpPr>
        <p:spPr>
          <a:xfrm>
            <a:off x="324475" y="148225"/>
            <a:ext cx="3559500" cy="1373700"/>
          </a:xfrm>
          <a:prstGeom prst="rect">
            <a:avLst/>
          </a:prstGeom>
          <a:noFill/>
        </p:spPr>
        <p:txBody>
          <a:bodyPr spcFirstLastPara="1" wrap="square" lIns="91425" tIns="91425" rIns="91425" bIns="91425" anchor="b" anchorCtr="0"/>
          <a:lstStyle>
            <a:lvl1pPr lvl="0" algn="l">
              <a:lnSpc>
                <a:spcPct val="100000"/>
              </a:lnSpc>
              <a:spcBef>
                <a:spcPts val="0"/>
              </a:spcBef>
              <a:spcAft>
                <a:spcPts val="0"/>
              </a:spcAft>
              <a:buNone/>
              <a:defRPr sz="2800" b="1">
                <a:solidFill>
                  <a:schemeClr val="lt1"/>
                </a:solidFill>
              </a:defRPr>
            </a:lvl1pPr>
            <a:lvl2pPr lvl="1" algn="l">
              <a:lnSpc>
                <a:spcPct val="100000"/>
              </a:lnSpc>
              <a:spcBef>
                <a:spcPts val="0"/>
              </a:spcBef>
              <a:spcAft>
                <a:spcPts val="0"/>
              </a:spcAft>
              <a:buNone/>
              <a:defRPr sz="2800" b="1">
                <a:solidFill>
                  <a:schemeClr val="lt1"/>
                </a:solidFill>
              </a:defRPr>
            </a:lvl2pPr>
            <a:lvl3pPr lvl="2" algn="l">
              <a:lnSpc>
                <a:spcPct val="100000"/>
              </a:lnSpc>
              <a:spcBef>
                <a:spcPts val="0"/>
              </a:spcBef>
              <a:spcAft>
                <a:spcPts val="0"/>
              </a:spcAft>
              <a:buNone/>
              <a:defRPr sz="2800" b="1">
                <a:solidFill>
                  <a:schemeClr val="lt1"/>
                </a:solidFill>
              </a:defRPr>
            </a:lvl3pPr>
            <a:lvl4pPr lvl="3" algn="l">
              <a:lnSpc>
                <a:spcPct val="100000"/>
              </a:lnSpc>
              <a:spcBef>
                <a:spcPts val="0"/>
              </a:spcBef>
              <a:spcAft>
                <a:spcPts val="0"/>
              </a:spcAft>
              <a:buNone/>
              <a:defRPr sz="2800" b="1">
                <a:solidFill>
                  <a:schemeClr val="lt1"/>
                </a:solidFill>
              </a:defRPr>
            </a:lvl4pPr>
            <a:lvl5pPr lvl="4" algn="l">
              <a:lnSpc>
                <a:spcPct val="100000"/>
              </a:lnSpc>
              <a:spcBef>
                <a:spcPts val="0"/>
              </a:spcBef>
              <a:spcAft>
                <a:spcPts val="0"/>
              </a:spcAft>
              <a:buNone/>
              <a:defRPr sz="2800" b="1">
                <a:solidFill>
                  <a:schemeClr val="lt1"/>
                </a:solidFill>
              </a:defRPr>
            </a:lvl5pPr>
            <a:lvl6pPr lvl="5" algn="l">
              <a:lnSpc>
                <a:spcPct val="100000"/>
              </a:lnSpc>
              <a:spcBef>
                <a:spcPts val="0"/>
              </a:spcBef>
              <a:spcAft>
                <a:spcPts val="0"/>
              </a:spcAft>
              <a:buNone/>
              <a:defRPr sz="2800" b="1">
                <a:solidFill>
                  <a:schemeClr val="lt1"/>
                </a:solidFill>
              </a:defRPr>
            </a:lvl6pPr>
            <a:lvl7pPr lvl="6" algn="l">
              <a:lnSpc>
                <a:spcPct val="100000"/>
              </a:lnSpc>
              <a:spcBef>
                <a:spcPts val="0"/>
              </a:spcBef>
              <a:spcAft>
                <a:spcPts val="0"/>
              </a:spcAft>
              <a:buNone/>
              <a:defRPr sz="2800" b="1">
                <a:solidFill>
                  <a:schemeClr val="lt1"/>
                </a:solidFill>
              </a:defRPr>
            </a:lvl7pPr>
            <a:lvl8pPr lvl="7" algn="l">
              <a:lnSpc>
                <a:spcPct val="100000"/>
              </a:lnSpc>
              <a:spcBef>
                <a:spcPts val="0"/>
              </a:spcBef>
              <a:spcAft>
                <a:spcPts val="0"/>
              </a:spcAft>
              <a:buNone/>
              <a:defRPr sz="2800" b="1">
                <a:solidFill>
                  <a:schemeClr val="lt1"/>
                </a:solidFill>
              </a:defRPr>
            </a:lvl8pPr>
            <a:lvl9pPr lvl="8" algn="l">
              <a:lnSpc>
                <a:spcPct val="100000"/>
              </a:lnSpc>
              <a:spcBef>
                <a:spcPts val="0"/>
              </a:spcBef>
              <a:spcAft>
                <a:spcPts val="0"/>
              </a:spcAft>
              <a:buNone/>
              <a:defRPr sz="2800" b="1">
                <a:solidFill>
                  <a:schemeClr val="lt1"/>
                </a:solidFill>
              </a:defRPr>
            </a:lvl9pPr>
          </a:lstStyle>
          <a:p>
            <a:endParaRPr/>
          </a:p>
        </p:txBody>
      </p:sp>
      <p:sp>
        <p:nvSpPr>
          <p:cNvPr id="146" name="Shape 146"/>
          <p:cNvSpPr txBox="1">
            <a:spLocks noGrp="1"/>
          </p:cNvSpPr>
          <p:nvPr>
            <p:ph type="body" idx="1"/>
          </p:nvPr>
        </p:nvSpPr>
        <p:spPr>
          <a:xfrm>
            <a:off x="324475" y="1920450"/>
            <a:ext cx="8494800" cy="2704200"/>
          </a:xfrm>
          <a:prstGeom prst="rect">
            <a:avLst/>
          </a:prstGeom>
          <a:noFill/>
        </p:spPr>
        <p:txBody>
          <a:bodyPr spcFirstLastPara="1" wrap="square" lIns="91425" tIns="91425" rIns="91425" bIns="91425" anchor="t" anchorCtr="0"/>
          <a:lstStyle>
            <a:lvl1pPr marL="457200" lvl="0" indent="-342900" algn="l">
              <a:lnSpc>
                <a:spcPct val="115000"/>
              </a:lnSpc>
              <a:spcBef>
                <a:spcPts val="0"/>
              </a:spcBef>
              <a:spcAft>
                <a:spcPts val="0"/>
              </a:spcAft>
              <a:buClr>
                <a:schemeClr val="dk2"/>
              </a:buClr>
              <a:buSzPts val="1800"/>
              <a:buChar char="●"/>
              <a:defRPr sz="1800">
                <a:solidFill>
                  <a:schemeClr val="dk2"/>
                </a:solidFill>
              </a:defRPr>
            </a:lvl1pPr>
            <a:lvl2pPr marL="914400" lvl="1" indent="-317500" algn="l">
              <a:lnSpc>
                <a:spcPct val="115000"/>
              </a:lnSpc>
              <a:spcBef>
                <a:spcPts val="1600"/>
              </a:spcBef>
              <a:spcAft>
                <a:spcPts val="0"/>
              </a:spcAft>
              <a:buClr>
                <a:schemeClr val="dk2"/>
              </a:buClr>
              <a:buSzPts val="1400"/>
              <a:buChar char="○"/>
              <a:defRPr sz="1400">
                <a:solidFill>
                  <a:schemeClr val="dk2"/>
                </a:solidFill>
              </a:defRPr>
            </a:lvl2pPr>
            <a:lvl3pPr marL="1371600" lvl="2" indent="-317500" algn="l">
              <a:lnSpc>
                <a:spcPct val="115000"/>
              </a:lnSpc>
              <a:spcBef>
                <a:spcPts val="1600"/>
              </a:spcBef>
              <a:spcAft>
                <a:spcPts val="0"/>
              </a:spcAft>
              <a:buClr>
                <a:schemeClr val="dk2"/>
              </a:buClr>
              <a:buSzPts val="1400"/>
              <a:buChar char="■"/>
              <a:defRPr sz="1400">
                <a:solidFill>
                  <a:schemeClr val="dk2"/>
                </a:solidFill>
              </a:defRPr>
            </a:lvl3pPr>
            <a:lvl4pPr marL="1828800" lvl="3" indent="-317500" algn="l">
              <a:lnSpc>
                <a:spcPct val="115000"/>
              </a:lnSpc>
              <a:spcBef>
                <a:spcPts val="1600"/>
              </a:spcBef>
              <a:spcAft>
                <a:spcPts val="0"/>
              </a:spcAft>
              <a:buClr>
                <a:schemeClr val="dk2"/>
              </a:buClr>
              <a:buSzPts val="1400"/>
              <a:buChar char="●"/>
              <a:defRPr sz="1400">
                <a:solidFill>
                  <a:schemeClr val="dk2"/>
                </a:solidFill>
              </a:defRPr>
            </a:lvl4pPr>
            <a:lvl5pPr marL="2286000" lvl="4" indent="-317500" algn="l">
              <a:lnSpc>
                <a:spcPct val="115000"/>
              </a:lnSpc>
              <a:spcBef>
                <a:spcPts val="1600"/>
              </a:spcBef>
              <a:spcAft>
                <a:spcPts val="0"/>
              </a:spcAft>
              <a:buClr>
                <a:schemeClr val="dk2"/>
              </a:buClr>
              <a:buSzPts val="1400"/>
              <a:buChar char="○"/>
              <a:defRPr sz="1400">
                <a:solidFill>
                  <a:schemeClr val="dk2"/>
                </a:solidFill>
              </a:defRPr>
            </a:lvl5pPr>
            <a:lvl6pPr marL="2743200" lvl="5" indent="-317500" algn="l">
              <a:lnSpc>
                <a:spcPct val="115000"/>
              </a:lnSpc>
              <a:spcBef>
                <a:spcPts val="1600"/>
              </a:spcBef>
              <a:spcAft>
                <a:spcPts val="0"/>
              </a:spcAft>
              <a:buClr>
                <a:schemeClr val="dk2"/>
              </a:buClr>
              <a:buSzPts val="1400"/>
              <a:buChar char="■"/>
              <a:defRPr sz="1400">
                <a:solidFill>
                  <a:schemeClr val="dk2"/>
                </a:solidFill>
              </a:defRPr>
            </a:lvl6pPr>
            <a:lvl7pPr marL="3200400" lvl="6" indent="-317500" algn="l">
              <a:lnSpc>
                <a:spcPct val="115000"/>
              </a:lnSpc>
              <a:spcBef>
                <a:spcPts val="1600"/>
              </a:spcBef>
              <a:spcAft>
                <a:spcPts val="0"/>
              </a:spcAft>
              <a:buClr>
                <a:schemeClr val="dk2"/>
              </a:buClr>
              <a:buSzPts val="1400"/>
              <a:buChar char="●"/>
              <a:defRPr sz="1400">
                <a:solidFill>
                  <a:schemeClr val="dk2"/>
                </a:solidFill>
              </a:defRPr>
            </a:lvl7pPr>
            <a:lvl8pPr marL="3657600" lvl="7" indent="-317500" algn="l">
              <a:lnSpc>
                <a:spcPct val="115000"/>
              </a:lnSpc>
              <a:spcBef>
                <a:spcPts val="1600"/>
              </a:spcBef>
              <a:spcAft>
                <a:spcPts val="0"/>
              </a:spcAft>
              <a:buClr>
                <a:schemeClr val="dk2"/>
              </a:buClr>
              <a:buSzPts val="1400"/>
              <a:buChar char="○"/>
              <a:defRPr sz="1400">
                <a:solidFill>
                  <a:schemeClr val="dk2"/>
                </a:solidFill>
              </a:defRPr>
            </a:lvl8pPr>
            <a:lvl9pPr marL="4114800" lvl="8" indent="-317500" algn="l">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147" name="Shape 147"/>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ustom layout 11">
  <p:cSld name="AUTOLAYOUT_24">
    <p:bg>
      <p:bgPr>
        <a:solidFill>
          <a:srgbClr val="FFFFFF"/>
        </a:solidFill>
        <a:effectLst/>
      </p:bgPr>
    </p:bg>
    <p:spTree>
      <p:nvGrpSpPr>
        <p:cNvPr id="1" name="Shape 148"/>
        <p:cNvGrpSpPr/>
        <p:nvPr/>
      </p:nvGrpSpPr>
      <p:grpSpPr>
        <a:xfrm>
          <a:off x="0" y="0"/>
          <a:ext cx="0" cy="0"/>
          <a:chOff x="0" y="0"/>
          <a:chExt cx="0" cy="0"/>
        </a:xfrm>
      </p:grpSpPr>
      <p:sp>
        <p:nvSpPr>
          <p:cNvPr id="149" name="Shape 149"/>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a:off x="0" y="0"/>
            <a:ext cx="4583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txBox="1">
            <a:spLocks noGrp="1"/>
          </p:cNvSpPr>
          <p:nvPr>
            <p:ph type="title"/>
          </p:nvPr>
        </p:nvSpPr>
        <p:spPr>
          <a:xfrm>
            <a:off x="363750" y="554850"/>
            <a:ext cx="3855900" cy="4033800"/>
          </a:xfrm>
          <a:prstGeom prst="rect">
            <a:avLst/>
          </a:prstGeom>
          <a:noFill/>
        </p:spPr>
        <p:txBody>
          <a:bodyPr spcFirstLastPara="1" wrap="square" lIns="91425" tIns="91425" rIns="91425" bIns="91425" anchor="ctr" anchorCtr="0"/>
          <a:lstStyle>
            <a:lvl1pPr lvl="0" algn="ctr">
              <a:lnSpc>
                <a:spcPct val="100000"/>
              </a:lnSpc>
              <a:spcBef>
                <a:spcPts val="0"/>
              </a:spcBef>
              <a:spcAft>
                <a:spcPts val="0"/>
              </a:spcAft>
              <a:buClr>
                <a:schemeClr val="lt1"/>
              </a:buClr>
              <a:buSzPts val="3600"/>
              <a:buNone/>
              <a:defRPr sz="3600" b="1">
                <a:solidFill>
                  <a:schemeClr val="lt1"/>
                </a:solidFill>
              </a:defRPr>
            </a:lvl1pPr>
            <a:lvl2pPr lvl="1" algn="ctr">
              <a:lnSpc>
                <a:spcPct val="100000"/>
              </a:lnSpc>
              <a:spcBef>
                <a:spcPts val="0"/>
              </a:spcBef>
              <a:spcAft>
                <a:spcPts val="0"/>
              </a:spcAft>
              <a:buClr>
                <a:schemeClr val="lt1"/>
              </a:buClr>
              <a:buSzPts val="3600"/>
              <a:buNone/>
              <a:defRPr sz="3600" b="1">
                <a:solidFill>
                  <a:schemeClr val="lt1"/>
                </a:solidFill>
              </a:defRPr>
            </a:lvl2pPr>
            <a:lvl3pPr lvl="2" algn="ctr">
              <a:lnSpc>
                <a:spcPct val="100000"/>
              </a:lnSpc>
              <a:spcBef>
                <a:spcPts val="0"/>
              </a:spcBef>
              <a:spcAft>
                <a:spcPts val="0"/>
              </a:spcAft>
              <a:buClr>
                <a:schemeClr val="lt1"/>
              </a:buClr>
              <a:buSzPts val="3600"/>
              <a:buNone/>
              <a:defRPr sz="3600" b="1">
                <a:solidFill>
                  <a:schemeClr val="lt1"/>
                </a:solidFill>
              </a:defRPr>
            </a:lvl3pPr>
            <a:lvl4pPr lvl="3" algn="ctr">
              <a:lnSpc>
                <a:spcPct val="100000"/>
              </a:lnSpc>
              <a:spcBef>
                <a:spcPts val="0"/>
              </a:spcBef>
              <a:spcAft>
                <a:spcPts val="0"/>
              </a:spcAft>
              <a:buClr>
                <a:schemeClr val="lt1"/>
              </a:buClr>
              <a:buSzPts val="3600"/>
              <a:buNone/>
              <a:defRPr sz="3600" b="1">
                <a:solidFill>
                  <a:schemeClr val="lt1"/>
                </a:solidFill>
              </a:defRPr>
            </a:lvl4pPr>
            <a:lvl5pPr lvl="4" algn="ctr">
              <a:lnSpc>
                <a:spcPct val="100000"/>
              </a:lnSpc>
              <a:spcBef>
                <a:spcPts val="0"/>
              </a:spcBef>
              <a:spcAft>
                <a:spcPts val="0"/>
              </a:spcAft>
              <a:buClr>
                <a:schemeClr val="lt1"/>
              </a:buClr>
              <a:buSzPts val="3600"/>
              <a:buNone/>
              <a:defRPr sz="3600" b="1">
                <a:solidFill>
                  <a:schemeClr val="lt1"/>
                </a:solidFill>
              </a:defRPr>
            </a:lvl5pPr>
            <a:lvl6pPr lvl="5" algn="ctr">
              <a:lnSpc>
                <a:spcPct val="100000"/>
              </a:lnSpc>
              <a:spcBef>
                <a:spcPts val="0"/>
              </a:spcBef>
              <a:spcAft>
                <a:spcPts val="0"/>
              </a:spcAft>
              <a:buClr>
                <a:schemeClr val="lt1"/>
              </a:buClr>
              <a:buSzPts val="3600"/>
              <a:buNone/>
              <a:defRPr sz="3600" b="1">
                <a:solidFill>
                  <a:schemeClr val="lt1"/>
                </a:solidFill>
              </a:defRPr>
            </a:lvl6pPr>
            <a:lvl7pPr lvl="6" algn="ctr">
              <a:lnSpc>
                <a:spcPct val="100000"/>
              </a:lnSpc>
              <a:spcBef>
                <a:spcPts val="0"/>
              </a:spcBef>
              <a:spcAft>
                <a:spcPts val="0"/>
              </a:spcAft>
              <a:buClr>
                <a:schemeClr val="lt1"/>
              </a:buClr>
              <a:buSzPts val="3600"/>
              <a:buNone/>
              <a:defRPr sz="3600" b="1">
                <a:solidFill>
                  <a:schemeClr val="lt1"/>
                </a:solidFill>
              </a:defRPr>
            </a:lvl7pPr>
            <a:lvl8pPr lvl="7" algn="ctr">
              <a:lnSpc>
                <a:spcPct val="100000"/>
              </a:lnSpc>
              <a:spcBef>
                <a:spcPts val="0"/>
              </a:spcBef>
              <a:spcAft>
                <a:spcPts val="0"/>
              </a:spcAft>
              <a:buClr>
                <a:schemeClr val="lt1"/>
              </a:buClr>
              <a:buSzPts val="3600"/>
              <a:buNone/>
              <a:defRPr sz="3600" b="1">
                <a:solidFill>
                  <a:schemeClr val="lt1"/>
                </a:solidFill>
              </a:defRPr>
            </a:lvl8pPr>
            <a:lvl9pPr lvl="8" algn="ctr">
              <a:lnSpc>
                <a:spcPct val="100000"/>
              </a:lnSpc>
              <a:spcBef>
                <a:spcPts val="0"/>
              </a:spcBef>
              <a:spcAft>
                <a:spcPts val="0"/>
              </a:spcAft>
              <a:buClr>
                <a:schemeClr val="lt1"/>
              </a:buClr>
              <a:buSzPts val="3600"/>
              <a:buNone/>
              <a:defRPr sz="3600" b="1">
                <a:solidFill>
                  <a:schemeClr val="lt1"/>
                </a:solidFill>
              </a:defRPr>
            </a:lvl9pPr>
          </a:lstStyle>
          <a:p>
            <a:endParaRPr/>
          </a:p>
        </p:txBody>
      </p:sp>
      <p:sp>
        <p:nvSpPr>
          <p:cNvPr id="152" name="Shape 152"/>
          <p:cNvSpPr txBox="1">
            <a:spLocks noGrp="1"/>
          </p:cNvSpPr>
          <p:nvPr>
            <p:ph type="body" idx="1"/>
          </p:nvPr>
        </p:nvSpPr>
        <p:spPr>
          <a:xfrm>
            <a:off x="4947374" y="554850"/>
            <a:ext cx="3855900" cy="4033800"/>
          </a:xfrm>
          <a:prstGeom prst="rect">
            <a:avLst/>
          </a:prstGeom>
          <a:noFill/>
        </p:spPr>
        <p:txBody>
          <a:bodyPr spcFirstLastPara="1" wrap="square" lIns="91425" tIns="91425" rIns="91425" bIns="91425" anchor="ctr" anchorCtr="0"/>
          <a:lstStyle>
            <a:lvl1pPr marL="457200" lvl="0" indent="-330200" algn="l">
              <a:lnSpc>
                <a:spcPct val="115000"/>
              </a:lnSpc>
              <a:spcBef>
                <a:spcPts val="0"/>
              </a:spcBef>
              <a:spcAft>
                <a:spcPts val="0"/>
              </a:spcAft>
              <a:buClr>
                <a:schemeClr val="dk2"/>
              </a:buClr>
              <a:buSzPts val="1600"/>
              <a:buChar char="●"/>
              <a:defRPr sz="1600">
                <a:solidFill>
                  <a:schemeClr val="dk2"/>
                </a:solidFill>
              </a:defRPr>
            </a:lvl1pPr>
            <a:lvl2pPr marL="914400" lvl="1" indent="-317500" algn="l">
              <a:lnSpc>
                <a:spcPct val="115000"/>
              </a:lnSpc>
              <a:spcBef>
                <a:spcPts val="1600"/>
              </a:spcBef>
              <a:spcAft>
                <a:spcPts val="0"/>
              </a:spcAft>
              <a:buClr>
                <a:schemeClr val="dk2"/>
              </a:buClr>
              <a:buSzPts val="1400"/>
              <a:buChar char="○"/>
              <a:defRPr sz="1400">
                <a:solidFill>
                  <a:schemeClr val="dk2"/>
                </a:solidFill>
              </a:defRPr>
            </a:lvl2pPr>
            <a:lvl3pPr marL="1371600" lvl="2" indent="-317500" algn="l">
              <a:lnSpc>
                <a:spcPct val="115000"/>
              </a:lnSpc>
              <a:spcBef>
                <a:spcPts val="1600"/>
              </a:spcBef>
              <a:spcAft>
                <a:spcPts val="0"/>
              </a:spcAft>
              <a:buClr>
                <a:schemeClr val="dk2"/>
              </a:buClr>
              <a:buSzPts val="1400"/>
              <a:buChar char="■"/>
              <a:defRPr sz="1400">
                <a:solidFill>
                  <a:schemeClr val="dk2"/>
                </a:solidFill>
              </a:defRPr>
            </a:lvl3pPr>
            <a:lvl4pPr marL="1828800" lvl="3" indent="-317500" algn="l">
              <a:lnSpc>
                <a:spcPct val="115000"/>
              </a:lnSpc>
              <a:spcBef>
                <a:spcPts val="1600"/>
              </a:spcBef>
              <a:spcAft>
                <a:spcPts val="0"/>
              </a:spcAft>
              <a:buClr>
                <a:schemeClr val="dk2"/>
              </a:buClr>
              <a:buSzPts val="1400"/>
              <a:buChar char="●"/>
              <a:defRPr sz="1400">
                <a:solidFill>
                  <a:schemeClr val="dk2"/>
                </a:solidFill>
              </a:defRPr>
            </a:lvl4pPr>
            <a:lvl5pPr marL="2286000" lvl="4" indent="-317500" algn="l">
              <a:lnSpc>
                <a:spcPct val="115000"/>
              </a:lnSpc>
              <a:spcBef>
                <a:spcPts val="1600"/>
              </a:spcBef>
              <a:spcAft>
                <a:spcPts val="0"/>
              </a:spcAft>
              <a:buClr>
                <a:schemeClr val="dk2"/>
              </a:buClr>
              <a:buSzPts val="1400"/>
              <a:buChar char="○"/>
              <a:defRPr sz="1400">
                <a:solidFill>
                  <a:schemeClr val="dk2"/>
                </a:solidFill>
              </a:defRPr>
            </a:lvl5pPr>
            <a:lvl6pPr marL="2743200" lvl="5" indent="-317500" algn="l">
              <a:lnSpc>
                <a:spcPct val="115000"/>
              </a:lnSpc>
              <a:spcBef>
                <a:spcPts val="1600"/>
              </a:spcBef>
              <a:spcAft>
                <a:spcPts val="0"/>
              </a:spcAft>
              <a:buClr>
                <a:schemeClr val="dk2"/>
              </a:buClr>
              <a:buSzPts val="1400"/>
              <a:buChar char="■"/>
              <a:defRPr sz="1400">
                <a:solidFill>
                  <a:schemeClr val="dk2"/>
                </a:solidFill>
              </a:defRPr>
            </a:lvl6pPr>
            <a:lvl7pPr marL="3200400" lvl="6" indent="-317500" algn="l">
              <a:lnSpc>
                <a:spcPct val="115000"/>
              </a:lnSpc>
              <a:spcBef>
                <a:spcPts val="1600"/>
              </a:spcBef>
              <a:spcAft>
                <a:spcPts val="0"/>
              </a:spcAft>
              <a:buClr>
                <a:schemeClr val="dk2"/>
              </a:buClr>
              <a:buSzPts val="1400"/>
              <a:buChar char="●"/>
              <a:defRPr sz="1400">
                <a:solidFill>
                  <a:schemeClr val="dk2"/>
                </a:solidFill>
              </a:defRPr>
            </a:lvl7pPr>
            <a:lvl8pPr marL="3657600" lvl="7" indent="-317500" algn="l">
              <a:lnSpc>
                <a:spcPct val="115000"/>
              </a:lnSpc>
              <a:spcBef>
                <a:spcPts val="1600"/>
              </a:spcBef>
              <a:spcAft>
                <a:spcPts val="0"/>
              </a:spcAft>
              <a:buClr>
                <a:schemeClr val="dk2"/>
              </a:buClr>
              <a:buSzPts val="1400"/>
              <a:buChar char="○"/>
              <a:defRPr sz="1400">
                <a:solidFill>
                  <a:schemeClr val="dk2"/>
                </a:solidFill>
              </a:defRPr>
            </a:lvl8pPr>
            <a:lvl9pPr marL="4114800" lvl="8" indent="-317500" algn="l">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153" name="Shape 15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8"/>
        <p:cNvGrpSpPr/>
        <p:nvPr/>
      </p:nvGrpSpPr>
      <p:grpSpPr>
        <a:xfrm>
          <a:off x="0" y="0"/>
          <a:ext cx="0" cy="0"/>
          <a:chOff x="0" y="0"/>
          <a:chExt cx="0" cy="0"/>
        </a:xfrm>
      </p:grpSpPr>
      <p:sp>
        <p:nvSpPr>
          <p:cNvPr id="159" name="Shape 15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0" name="Shape 16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1" name="Shape 1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4" name="Shape 1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7" name="Shape 1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68" name="Shape 1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1" name="Shape 17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72" name="Shape 17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73" name="Shape 1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6" name="Shape 1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9" name="Shape 17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0" name="Shape 1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83" name="Shape 1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4"/>
        <p:cNvGrpSpPr/>
        <p:nvPr/>
      </p:nvGrpSpPr>
      <p:grpSpPr>
        <a:xfrm>
          <a:off x="0" y="0"/>
          <a:ext cx="0" cy="0"/>
          <a:chOff x="0" y="0"/>
          <a:chExt cx="0" cy="0"/>
        </a:xfrm>
      </p:grpSpPr>
      <p:sp>
        <p:nvSpPr>
          <p:cNvPr id="185" name="Shape 18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7" name="Shape 187"/>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Shape 18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89" name="Shape 1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Shape 20"/>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Shape 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Shape 2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192" name="Shape 1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3"/>
        <p:cNvGrpSpPr/>
        <p:nvPr/>
      </p:nvGrpSpPr>
      <p:grpSpPr>
        <a:xfrm>
          <a:off x="0" y="0"/>
          <a:ext cx="0" cy="0"/>
          <a:chOff x="0" y="0"/>
          <a:chExt cx="0" cy="0"/>
        </a:xfrm>
      </p:grpSpPr>
      <p:sp>
        <p:nvSpPr>
          <p:cNvPr id="194" name="Shape 19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5" name="Shape 19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96" name="Shape 19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7"/>
        <p:cNvGrpSpPr/>
        <p:nvPr/>
      </p:nvGrpSpPr>
      <p:grpSpPr>
        <a:xfrm>
          <a:off x="0" y="0"/>
          <a:ext cx="0" cy="0"/>
          <a:chOff x="0" y="0"/>
          <a:chExt cx="0" cy="0"/>
        </a:xfrm>
      </p:grpSpPr>
      <p:sp>
        <p:nvSpPr>
          <p:cNvPr id="198" name="Shape 1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Shape 2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Shape 2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Shape 27"/>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Shape 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Shape 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Shape 34"/>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Shape 35"/>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Shape 36"/>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Shape 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Shape 42"/>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3" name="Shape 43"/>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Shape 44"/>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Shape 45"/>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Shape 4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Shape 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mc:AlternateContent xmlns:mc="http://schemas.openxmlformats.org/markup-compatibility/2006" xmlns:p14="http://schemas.microsoft.com/office/powerpoint/2010/main">
    <mc:Choice Requires="p14">
      <p:transition spd="med" p14:dur="700">
        <p:push dir="r"/>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56" name="Shape 15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57" name="Shape 1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hyperlink" Target="https://theneuralperspective.com/2017/01/02/dynamic-coattention-networks-for-question-answering/" TargetMode="External"/><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11700" y="478025"/>
            <a:ext cx="8054100" cy="640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Problem Overview</a:t>
            </a:r>
            <a:endParaRPr/>
          </a:p>
        </p:txBody>
      </p:sp>
      <p:sp>
        <p:nvSpPr>
          <p:cNvPr id="241" name="Shape 241"/>
          <p:cNvSpPr txBox="1">
            <a:spLocks noGrp="1"/>
          </p:cNvSpPr>
          <p:nvPr>
            <p:ph type="body" idx="1"/>
          </p:nvPr>
        </p:nvSpPr>
        <p:spPr>
          <a:xfrm>
            <a:off x="311700" y="1507025"/>
            <a:ext cx="3999900" cy="315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t>Context Paragraph :</a:t>
            </a:r>
            <a:r>
              <a:rPr lang="en"/>
              <a:t>In 1870, Tesla moved to Karlovac, to attend school at the Higher Real Gymnasium, where he was profoundly influenced by a math teacher Martin Sekulić.:32 The classes were held in German, as it was a school within the Austro-Hungarian Military Frontier. Tesla was able to perform integral calculus in his head, which prompted his teachers to believe that he was cheating. He finished a four-year term in three years, graduating in 1873.:33</a:t>
            </a:r>
            <a:endParaRPr/>
          </a:p>
          <a:p>
            <a:pPr marL="0" lvl="0" indent="0">
              <a:spcBef>
                <a:spcPts val="1600"/>
              </a:spcBef>
              <a:spcAft>
                <a:spcPts val="0"/>
              </a:spcAft>
              <a:buNone/>
            </a:pPr>
            <a:endParaRPr b="1"/>
          </a:p>
          <a:p>
            <a:pPr marL="0" lvl="0" indent="0">
              <a:spcBef>
                <a:spcPts val="1600"/>
              </a:spcBef>
              <a:spcAft>
                <a:spcPts val="1600"/>
              </a:spcAft>
              <a:buNone/>
            </a:pPr>
            <a:endParaRPr b="1"/>
          </a:p>
        </p:txBody>
      </p:sp>
      <p:sp>
        <p:nvSpPr>
          <p:cNvPr id="242" name="Shape 242"/>
          <p:cNvSpPr txBox="1">
            <a:spLocks noGrp="1"/>
          </p:cNvSpPr>
          <p:nvPr>
            <p:ph type="body" idx="2"/>
          </p:nvPr>
        </p:nvSpPr>
        <p:spPr>
          <a:xfrm>
            <a:off x="4832400" y="1507025"/>
            <a:ext cx="3999900" cy="1078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t>Question : </a:t>
            </a:r>
            <a:r>
              <a:rPr lang="en"/>
              <a:t>What could Tesla perform in his head ?</a:t>
            </a:r>
            <a:endParaRPr/>
          </a:p>
          <a:p>
            <a:pPr marL="0" lvl="0" indent="0" rtl="0">
              <a:spcBef>
                <a:spcPts val="1600"/>
              </a:spcBef>
              <a:spcAft>
                <a:spcPts val="1600"/>
              </a:spcAft>
              <a:buNone/>
            </a:pPr>
            <a:r>
              <a:rPr lang="en" b="1"/>
              <a:t>Answer : </a:t>
            </a:r>
            <a:r>
              <a:rPr lang="en"/>
              <a:t>Integral Calculus</a:t>
            </a:r>
            <a:endParaRPr/>
          </a:p>
        </p:txBody>
      </p:sp>
      <p:sp>
        <p:nvSpPr>
          <p:cNvPr id="243" name="Shape 243"/>
          <p:cNvSpPr/>
          <p:nvPr/>
        </p:nvSpPr>
        <p:spPr>
          <a:xfrm>
            <a:off x="4708975" y="1391825"/>
            <a:ext cx="3863700" cy="1231500"/>
          </a:xfrm>
          <a:prstGeom prst="roundRect">
            <a:avLst>
              <a:gd name="adj" fmla="val 16667"/>
            </a:avLst>
          </a:prstGeom>
          <a:solidFill>
            <a:srgbClr val="FF9800">
              <a:alpha val="299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 name="Shape 244"/>
          <p:cNvSpPr/>
          <p:nvPr/>
        </p:nvSpPr>
        <p:spPr>
          <a:xfrm>
            <a:off x="113375" y="1391825"/>
            <a:ext cx="4250100" cy="2885700"/>
          </a:xfrm>
          <a:prstGeom prst="roundRect">
            <a:avLst>
              <a:gd name="adj" fmla="val 16667"/>
            </a:avLst>
          </a:prstGeom>
          <a:solidFill>
            <a:srgbClr val="2F50B7">
              <a:alpha val="3768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txBox="1">
            <a:spLocks noGrp="1"/>
          </p:cNvSpPr>
          <p:nvPr>
            <p:ph type="body" idx="2"/>
          </p:nvPr>
        </p:nvSpPr>
        <p:spPr>
          <a:xfrm>
            <a:off x="4767475" y="3048725"/>
            <a:ext cx="3999900" cy="1078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t>Question : </a:t>
            </a:r>
            <a:r>
              <a:rPr lang="en"/>
              <a:t>When did Tesla go to Karlovac</a:t>
            </a:r>
            <a:endParaRPr/>
          </a:p>
          <a:p>
            <a:pPr marL="0" lvl="0" indent="0" rtl="0">
              <a:spcBef>
                <a:spcPts val="1600"/>
              </a:spcBef>
              <a:spcAft>
                <a:spcPts val="1600"/>
              </a:spcAft>
              <a:buNone/>
            </a:pPr>
            <a:r>
              <a:rPr lang="en" b="1"/>
              <a:t>Answer : </a:t>
            </a:r>
            <a:r>
              <a:rPr lang="en"/>
              <a:t>1870</a:t>
            </a:r>
            <a:endParaRPr/>
          </a:p>
        </p:txBody>
      </p:sp>
      <p:sp>
        <p:nvSpPr>
          <p:cNvPr id="246" name="Shape 246"/>
          <p:cNvSpPr/>
          <p:nvPr/>
        </p:nvSpPr>
        <p:spPr>
          <a:xfrm>
            <a:off x="4708975" y="2839625"/>
            <a:ext cx="3863700" cy="1231500"/>
          </a:xfrm>
          <a:prstGeom prst="roundRect">
            <a:avLst>
              <a:gd name="adj" fmla="val 16667"/>
            </a:avLst>
          </a:prstGeom>
          <a:solidFill>
            <a:srgbClr val="FF9800">
              <a:alpha val="299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fade">
                                      <p:cBhvr>
                                        <p:cTn id="7" dur="500"/>
                                        <p:tgtEl>
                                          <p:spTgt spid="2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4"/>
                                        </p:tgtEl>
                                        <p:attrNameLst>
                                          <p:attrName>style.visibility</p:attrName>
                                        </p:attrNameLst>
                                      </p:cBhvr>
                                      <p:to>
                                        <p:strVal val="visible"/>
                                      </p:to>
                                    </p:set>
                                    <p:animEffect transition="in" filter="fade">
                                      <p:cBhvr>
                                        <p:cTn id="12" dur="700"/>
                                        <p:tgtEl>
                                          <p:spTgt spid="2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fade">
                                      <p:cBhvr>
                                        <p:cTn id="17" dur="7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fade">
                                      <p:cBhvr>
                                        <p:cTn id="22" dur="600"/>
                                        <p:tgtEl>
                                          <p:spTgt spid="2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5"/>
                                        </p:tgtEl>
                                        <p:attrNameLst>
                                          <p:attrName>style.visibility</p:attrName>
                                        </p:attrNameLst>
                                      </p:cBhvr>
                                      <p:to>
                                        <p:strVal val="visible"/>
                                      </p:to>
                                    </p:set>
                                    <p:animEffect transition="in" filter="fade">
                                      <p:cBhvr>
                                        <p:cTn id="27" dur="600"/>
                                        <p:tgtEl>
                                          <p:spTgt spid="2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6"/>
                                        </p:tgtEl>
                                        <p:attrNameLst>
                                          <p:attrName>style.visibility</p:attrName>
                                        </p:attrNameLst>
                                      </p:cBhvr>
                                      <p:to>
                                        <p:strVal val="visible"/>
                                      </p:to>
                                    </p:set>
                                    <p:animEffect transition="in" filter="fade">
                                      <p:cBhvr>
                                        <p:cTn id="32" dur="6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308775" y="770525"/>
            <a:ext cx="2866800" cy="3753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Match LSTM Layer</a:t>
            </a:r>
            <a:endParaRPr/>
          </a:p>
        </p:txBody>
      </p:sp>
      <p:sp>
        <p:nvSpPr>
          <p:cNvPr id="309" name="Shape 309"/>
          <p:cNvSpPr txBox="1">
            <a:spLocks noGrp="1"/>
          </p:cNvSpPr>
          <p:nvPr>
            <p:ph type="body" idx="1"/>
          </p:nvPr>
        </p:nvSpPr>
        <p:spPr>
          <a:xfrm>
            <a:off x="4022850" y="618125"/>
            <a:ext cx="4919400" cy="13455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The resulting attention weight </a:t>
            </a:r>
            <a:r>
              <a:rPr lang="en" sz="1800" b="1"/>
              <a:t>α</a:t>
            </a:r>
            <a:r>
              <a:rPr lang="en" sz="1100" b="1"/>
              <a:t>i,j</a:t>
            </a:r>
            <a:r>
              <a:rPr lang="en" sz="900" b="1"/>
              <a:t> </a:t>
            </a:r>
            <a:r>
              <a:rPr lang="en"/>
              <a:t>above indicates the degree of matching between the </a:t>
            </a:r>
            <a:r>
              <a:rPr lang="en" b="1"/>
              <a:t>i</a:t>
            </a:r>
            <a:r>
              <a:rPr lang="en" b="1" baseline="30000"/>
              <a:t>th</a:t>
            </a:r>
            <a:r>
              <a:rPr lang="en"/>
              <a:t> token in the passage with the </a:t>
            </a:r>
            <a:r>
              <a:rPr lang="en" b="1"/>
              <a:t>j</a:t>
            </a:r>
            <a:r>
              <a:rPr lang="en" b="1" baseline="30000"/>
              <a:t>th</a:t>
            </a:r>
            <a:r>
              <a:rPr lang="en"/>
              <a:t> token in the question.</a:t>
            </a:r>
            <a:br>
              <a:rPr lang="en"/>
            </a:br>
            <a:br>
              <a:rPr lang="en"/>
            </a:br>
            <a:br>
              <a:rPr lang="en"/>
            </a:br>
            <a:br>
              <a:rPr lang="en"/>
            </a:br>
            <a:endParaRPr sz="1000" b="1"/>
          </a:p>
        </p:txBody>
      </p:sp>
      <p:pic>
        <p:nvPicPr>
          <p:cNvPr id="310" name="Shape 310"/>
          <p:cNvPicPr preferRelativeResize="0"/>
          <p:nvPr/>
        </p:nvPicPr>
        <p:blipFill>
          <a:blip r:embed="rId3">
            <a:alphaModFix/>
          </a:blip>
          <a:stretch>
            <a:fillRect/>
          </a:stretch>
        </p:blipFill>
        <p:spPr>
          <a:xfrm>
            <a:off x="5401175" y="1963600"/>
            <a:ext cx="2162750" cy="756350"/>
          </a:xfrm>
          <a:prstGeom prst="rect">
            <a:avLst/>
          </a:prstGeom>
          <a:noFill/>
          <a:ln>
            <a:noFill/>
          </a:ln>
        </p:spPr>
      </p:pic>
      <p:pic>
        <p:nvPicPr>
          <p:cNvPr id="311" name="Shape 311"/>
          <p:cNvPicPr preferRelativeResize="0"/>
          <p:nvPr/>
        </p:nvPicPr>
        <p:blipFill rotWithShape="1">
          <a:blip r:embed="rId4">
            <a:alphaModFix/>
          </a:blip>
          <a:srcRect t="-27460" b="27460"/>
          <a:stretch/>
        </p:blipFill>
        <p:spPr>
          <a:xfrm>
            <a:off x="5308813" y="4124800"/>
            <a:ext cx="2347475" cy="663597"/>
          </a:xfrm>
          <a:prstGeom prst="rect">
            <a:avLst/>
          </a:prstGeom>
          <a:noFill/>
          <a:ln>
            <a:noFill/>
          </a:ln>
        </p:spPr>
      </p:pic>
      <p:sp>
        <p:nvSpPr>
          <p:cNvPr id="312" name="Shape 312"/>
          <p:cNvSpPr txBox="1"/>
          <p:nvPr/>
        </p:nvSpPr>
        <p:spPr>
          <a:xfrm>
            <a:off x="4044900" y="2719955"/>
            <a:ext cx="4853700" cy="1345500"/>
          </a:xfrm>
          <a:prstGeom prst="rect">
            <a:avLst/>
          </a:prstGeom>
          <a:noFill/>
          <a:ln>
            <a:noFill/>
          </a:ln>
        </p:spPr>
        <p:txBody>
          <a:bodyPr spcFirstLastPara="1" wrap="square" lIns="91425" tIns="91425" rIns="91425" bIns="91425" anchor="t" anchorCtr="0">
            <a:noAutofit/>
          </a:bodyPr>
          <a:lstStyle/>
          <a:p>
            <a:pPr marL="457200" lvl="0" indent="-317500" rtl="0">
              <a:lnSpc>
                <a:spcPct val="115000"/>
              </a:lnSpc>
              <a:spcBef>
                <a:spcPts val="0"/>
              </a:spcBef>
              <a:spcAft>
                <a:spcPts val="0"/>
              </a:spcAft>
              <a:buClr>
                <a:srgbClr val="434343"/>
              </a:buClr>
              <a:buSzPts val="1400"/>
              <a:buFont typeface="Source Code Pro"/>
              <a:buChar char="●"/>
            </a:pPr>
            <a:r>
              <a:rPr lang="en">
                <a:solidFill>
                  <a:srgbClr val="434343"/>
                </a:solidFill>
                <a:latin typeface="Source Code Pro"/>
                <a:ea typeface="Source Code Pro"/>
                <a:cs typeface="Source Code Pro"/>
                <a:sym typeface="Source Code Pro"/>
              </a:rPr>
              <a:t>we use the attention weight vector </a:t>
            </a:r>
            <a:r>
              <a:rPr lang="en" sz="1800" b="1">
                <a:solidFill>
                  <a:srgbClr val="434343"/>
                </a:solidFill>
                <a:latin typeface="Source Code Pro"/>
                <a:ea typeface="Source Code Pro"/>
                <a:cs typeface="Source Code Pro"/>
                <a:sym typeface="Source Code Pro"/>
              </a:rPr>
              <a:t>α</a:t>
            </a:r>
            <a:r>
              <a:rPr lang="en" sz="1100" b="1">
                <a:solidFill>
                  <a:srgbClr val="434343"/>
                </a:solidFill>
                <a:latin typeface="Source Code Pro"/>
                <a:ea typeface="Source Code Pro"/>
                <a:cs typeface="Source Code Pro"/>
                <a:sym typeface="Source Code Pro"/>
              </a:rPr>
              <a:t>i</a:t>
            </a:r>
            <a:r>
              <a:rPr lang="en">
                <a:solidFill>
                  <a:srgbClr val="434343"/>
                </a:solidFill>
                <a:latin typeface="Source Code Pro"/>
                <a:ea typeface="Source Code Pro"/>
                <a:cs typeface="Source Code Pro"/>
                <a:sym typeface="Source Code Pro"/>
              </a:rPr>
              <a:t> to obtain a weighted version of the question and combine it with the current token of the passage to form a vector </a:t>
            </a:r>
            <a:r>
              <a:rPr lang="en" b="1">
                <a:solidFill>
                  <a:srgbClr val="434343"/>
                </a:solidFill>
                <a:latin typeface="Source Code Pro"/>
                <a:ea typeface="Source Code Pro"/>
                <a:cs typeface="Source Code Pro"/>
                <a:sym typeface="Source Code Pro"/>
              </a:rPr>
              <a:t>Z</a:t>
            </a:r>
            <a:r>
              <a:rPr lang="en" sz="1000" b="1">
                <a:solidFill>
                  <a:srgbClr val="434343"/>
                </a:solidFill>
                <a:latin typeface="Source Code Pro"/>
                <a:ea typeface="Source Code Pro"/>
                <a:cs typeface="Source Code Pro"/>
                <a:sym typeface="Source Code Pro"/>
              </a:rPr>
              <a:t>i</a:t>
            </a:r>
            <a:endParaRPr sz="1000" b="1">
              <a:solidFill>
                <a:srgbClr val="434343"/>
              </a:solidFill>
              <a:latin typeface="Source Code Pro"/>
              <a:ea typeface="Source Code Pro"/>
              <a:cs typeface="Source Code Pro"/>
              <a:sym typeface="Source Code Pro"/>
            </a:endParaRPr>
          </a:p>
          <a:p>
            <a:pPr marL="0" lvl="0" indent="0">
              <a:spcBef>
                <a:spcPts val="160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9"/>
                                        </p:tgtEl>
                                        <p:attrNameLst>
                                          <p:attrName>style.visibility</p:attrName>
                                        </p:attrNameLst>
                                      </p:cBhvr>
                                      <p:to>
                                        <p:strVal val="visible"/>
                                      </p:to>
                                    </p:set>
                                    <p:animEffect transition="in" filter="fade">
                                      <p:cBhvr>
                                        <p:cTn id="7" dur="1000"/>
                                        <p:tgtEl>
                                          <p:spTgt spid="30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310"/>
                                        </p:tgtEl>
                                        <p:attrNameLst>
                                          <p:attrName>style.visibility</p:attrName>
                                        </p:attrNameLst>
                                      </p:cBhvr>
                                      <p:to>
                                        <p:strVal val="visible"/>
                                      </p:to>
                                    </p:set>
                                    <p:anim calcmode="lin" valueType="num">
                                      <p:cBhvr additive="base">
                                        <p:cTn id="12" dur="1000"/>
                                        <p:tgtEl>
                                          <p:spTgt spid="310"/>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2"/>
                                        </p:tgtEl>
                                        <p:attrNameLst>
                                          <p:attrName>style.visibility</p:attrName>
                                        </p:attrNameLst>
                                      </p:cBhvr>
                                      <p:to>
                                        <p:strVal val="visible"/>
                                      </p:to>
                                    </p:set>
                                    <p:animEffect transition="in" filter="fade">
                                      <p:cBhvr>
                                        <p:cTn id="17" dur="1000"/>
                                        <p:tgtEl>
                                          <p:spTgt spid="31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311"/>
                                        </p:tgtEl>
                                        <p:attrNameLst>
                                          <p:attrName>style.visibility</p:attrName>
                                        </p:attrNameLst>
                                      </p:cBhvr>
                                      <p:to>
                                        <p:strVal val="visible"/>
                                      </p:to>
                                    </p:set>
                                    <p:anim calcmode="lin" valueType="num">
                                      <p:cBhvr additive="base">
                                        <p:cTn id="22" dur="1000"/>
                                        <p:tgtEl>
                                          <p:spTgt spid="31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308775" y="770525"/>
            <a:ext cx="2866800" cy="3753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Match LSTM Layer</a:t>
            </a:r>
            <a:endParaRPr/>
          </a:p>
        </p:txBody>
      </p:sp>
      <p:sp>
        <p:nvSpPr>
          <p:cNvPr id="318" name="Shape 318"/>
          <p:cNvSpPr txBox="1">
            <a:spLocks noGrp="1"/>
          </p:cNvSpPr>
          <p:nvPr>
            <p:ph type="body" idx="1"/>
          </p:nvPr>
        </p:nvSpPr>
        <p:spPr>
          <a:xfrm>
            <a:off x="4022850" y="618125"/>
            <a:ext cx="4919400" cy="42717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We further build a similar match-LSTM in the reverse direction. The purpose is to obtain a representation that encodes the contexts from both directions for each token in the passage.</a:t>
            </a:r>
            <a:br>
              <a:rPr lang="en"/>
            </a:br>
            <a:br>
              <a:rPr lang="en"/>
            </a:br>
            <a:br>
              <a:rPr lang="en"/>
            </a:br>
            <a:br>
              <a:rPr lang="en"/>
            </a:br>
            <a:br>
              <a:rPr lang="en"/>
            </a:br>
            <a:endParaRPr/>
          </a:p>
          <a:p>
            <a:pPr marL="457200" lvl="0" indent="-317500" rtl="0">
              <a:spcBef>
                <a:spcPts val="0"/>
              </a:spcBef>
              <a:spcAft>
                <a:spcPts val="0"/>
              </a:spcAft>
              <a:buSzPts val="1400"/>
              <a:buChar char="●"/>
            </a:pPr>
            <a:r>
              <a:rPr lang="en" b="1"/>
              <a:t>W</a:t>
            </a:r>
            <a:r>
              <a:rPr lang="en" b="1" baseline="30000"/>
              <a:t>q</a:t>
            </a:r>
            <a:r>
              <a:rPr lang="en" b="1"/>
              <a:t>,W</a:t>
            </a:r>
            <a:r>
              <a:rPr lang="en" b="1" baseline="30000"/>
              <a:t>p</a:t>
            </a:r>
            <a:r>
              <a:rPr lang="en" b="1"/>
              <a:t>,W</a:t>
            </a:r>
            <a:r>
              <a:rPr lang="en" b="1" baseline="30000"/>
              <a:t>r </a:t>
            </a:r>
            <a:r>
              <a:rPr lang="en" b="1"/>
              <a:t>∈ R</a:t>
            </a:r>
            <a:r>
              <a:rPr lang="en" b="1" baseline="30000"/>
              <a:t>l×l</a:t>
            </a:r>
            <a:r>
              <a:rPr lang="en" b="1"/>
              <a:t>, b</a:t>
            </a:r>
            <a:r>
              <a:rPr lang="en" b="1" baseline="30000"/>
              <a:t>p</a:t>
            </a:r>
            <a:r>
              <a:rPr lang="en" b="1"/>
              <a:t>,w ∈ R</a:t>
            </a:r>
            <a:r>
              <a:rPr lang="en" b="1" baseline="30000"/>
              <a:t>l</a:t>
            </a:r>
            <a:r>
              <a:rPr lang="en" b="1"/>
              <a:t> </a:t>
            </a:r>
            <a:r>
              <a:rPr lang="en"/>
              <a:t>and</a:t>
            </a:r>
            <a:r>
              <a:rPr lang="en" b="1"/>
              <a:t> b ∈ R</a:t>
            </a:r>
            <a:r>
              <a:rPr lang="en"/>
              <a:t> are the parameters to be learned which are same as the previous forward match-LSTM.</a:t>
            </a:r>
            <a:endParaRPr/>
          </a:p>
          <a:p>
            <a:pPr marL="457200" lvl="0" indent="-317500" rtl="0">
              <a:spcBef>
                <a:spcPts val="0"/>
              </a:spcBef>
              <a:spcAft>
                <a:spcPts val="0"/>
              </a:spcAft>
              <a:buSzPts val="1400"/>
              <a:buChar char="●"/>
            </a:pPr>
            <a:r>
              <a:rPr lang="en" b="1"/>
              <a:t>h</a:t>
            </a:r>
            <a:r>
              <a:rPr lang="en" b="1" baseline="30000"/>
              <a:t>r</a:t>
            </a:r>
            <a:r>
              <a:rPr lang="en" b="1" baseline="-25000"/>
              <a:t>i-1</a:t>
            </a:r>
            <a:r>
              <a:rPr lang="en" b="1"/>
              <a:t> ∈ R</a:t>
            </a:r>
            <a:r>
              <a:rPr lang="en" b="1" baseline="30000"/>
              <a:t>l</a:t>
            </a:r>
            <a:r>
              <a:rPr lang="en"/>
              <a:t> is the hidden vector of the one-directional Match-LSTM.</a:t>
            </a:r>
            <a:endParaRPr/>
          </a:p>
        </p:txBody>
      </p:sp>
      <p:pic>
        <p:nvPicPr>
          <p:cNvPr id="319" name="Shape 319"/>
          <p:cNvPicPr preferRelativeResize="0"/>
          <p:nvPr/>
        </p:nvPicPr>
        <p:blipFill>
          <a:blip r:embed="rId3">
            <a:alphaModFix/>
          </a:blip>
          <a:stretch>
            <a:fillRect/>
          </a:stretch>
        </p:blipFill>
        <p:spPr>
          <a:xfrm>
            <a:off x="4234874" y="2108750"/>
            <a:ext cx="4495349" cy="781050"/>
          </a:xfrm>
          <a:prstGeom prst="rect">
            <a:avLst/>
          </a:prstGeom>
          <a:noFill/>
          <a:ln>
            <a:noFill/>
          </a:ln>
        </p:spPr>
      </p:pic>
      <p:cxnSp>
        <p:nvCxnSpPr>
          <p:cNvPr id="320" name="Shape 320"/>
          <p:cNvCxnSpPr/>
          <p:nvPr/>
        </p:nvCxnSpPr>
        <p:spPr>
          <a:xfrm rot="10800000">
            <a:off x="4505653" y="3935004"/>
            <a:ext cx="2637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8"/>
                                        </p:tgtEl>
                                        <p:attrNameLst>
                                          <p:attrName>style.visibility</p:attrName>
                                        </p:attrNameLst>
                                      </p:cBhvr>
                                      <p:to>
                                        <p:strVal val="visible"/>
                                      </p:to>
                                    </p:set>
                                    <p:animEffect transition="in" filter="fade">
                                      <p:cBhvr>
                                        <p:cTn id="7" dur="700"/>
                                        <p:tgtEl>
                                          <p:spTgt spid="3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319"/>
                                        </p:tgtEl>
                                        <p:attrNameLst>
                                          <p:attrName>style.visibility</p:attrName>
                                        </p:attrNameLst>
                                      </p:cBhvr>
                                      <p:to>
                                        <p:strVal val="visible"/>
                                      </p:to>
                                    </p:set>
                                    <p:anim calcmode="lin" valueType="num">
                                      <p:cBhvr additive="base">
                                        <p:cTn id="12" dur="1000"/>
                                        <p:tgtEl>
                                          <p:spTgt spid="319"/>
                                        </p:tgtEl>
                                        <p:attrNameLst>
                                          <p:attrName>ppt_x</p:attrName>
                                        </p:attrNameLst>
                                      </p:cBhvr>
                                      <p:tavLst>
                                        <p:tav tm="0">
                                          <p:val>
                                            <p:strVal val="#ppt_x+1"/>
                                          </p:val>
                                        </p:tav>
                                        <p:tav tm="100000">
                                          <p:val>
                                            <p:strVal val="#ppt_x"/>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20"/>
                                        </p:tgtEl>
                                        <p:attrNameLst>
                                          <p:attrName>style.visibility</p:attrName>
                                        </p:attrNameLst>
                                      </p:cBhvr>
                                      <p:to>
                                        <p:strVal val="visible"/>
                                      </p:to>
                                    </p:set>
                                    <p:animEffect transition="in" filter="fade">
                                      <p:cBhvr>
                                        <p:cTn id="16" dur="100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308775" y="770525"/>
            <a:ext cx="2866800" cy="3753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Match LSTM Layer</a:t>
            </a:r>
            <a:endParaRPr/>
          </a:p>
        </p:txBody>
      </p:sp>
      <p:sp>
        <p:nvSpPr>
          <p:cNvPr id="326" name="Shape 326"/>
          <p:cNvSpPr txBox="1">
            <a:spLocks noGrp="1"/>
          </p:cNvSpPr>
          <p:nvPr>
            <p:ph type="body" idx="1"/>
          </p:nvPr>
        </p:nvSpPr>
        <p:spPr>
          <a:xfrm>
            <a:off x="4022850" y="618125"/>
            <a:ext cx="4919400" cy="42717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Finally from this layer we get output </a:t>
            </a:r>
            <a:r>
              <a:rPr lang="en" b="1"/>
              <a:t>H</a:t>
            </a:r>
            <a:r>
              <a:rPr lang="en" b="1" baseline="30000"/>
              <a:t>r</a:t>
            </a:r>
            <a:r>
              <a:rPr lang="en"/>
              <a:t> which is of dimension R</a:t>
            </a:r>
            <a:r>
              <a:rPr lang="en" baseline="30000"/>
              <a:t>2lXp </a:t>
            </a:r>
            <a:r>
              <a:rPr lang="en"/>
              <a:t>as the concatenation of the two outputs that we get from the forward and reverse sequential match-LSTM layer.</a:t>
            </a:r>
            <a:endParaRPr/>
          </a:p>
        </p:txBody>
      </p:sp>
      <p:pic>
        <p:nvPicPr>
          <p:cNvPr id="327" name="Shape 327"/>
          <p:cNvPicPr preferRelativeResize="0"/>
          <p:nvPr/>
        </p:nvPicPr>
        <p:blipFill>
          <a:blip r:embed="rId3">
            <a:alphaModFix/>
          </a:blip>
          <a:stretch>
            <a:fillRect/>
          </a:stretch>
        </p:blipFill>
        <p:spPr>
          <a:xfrm>
            <a:off x="5573600" y="2168725"/>
            <a:ext cx="1255100" cy="736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308775" y="770525"/>
            <a:ext cx="2866800" cy="375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Answer Pointer Layer</a:t>
            </a:r>
            <a:endParaRPr/>
          </a:p>
          <a:p>
            <a:pPr marL="0" lvl="0" indent="0">
              <a:spcBef>
                <a:spcPts val="0"/>
              </a:spcBef>
              <a:spcAft>
                <a:spcPts val="0"/>
              </a:spcAft>
              <a:buNone/>
            </a:pPr>
            <a:endParaRPr/>
          </a:p>
          <a:p>
            <a:pPr marL="0" lvl="0" indent="0">
              <a:spcBef>
                <a:spcPts val="0"/>
              </a:spcBef>
              <a:spcAft>
                <a:spcPts val="0"/>
              </a:spcAft>
              <a:buNone/>
            </a:pPr>
            <a:endParaRPr/>
          </a:p>
          <a:p>
            <a:pPr marL="0" lvl="0" indent="0" rtl="0">
              <a:spcBef>
                <a:spcPts val="0"/>
              </a:spcBef>
              <a:spcAft>
                <a:spcPts val="0"/>
              </a:spcAft>
              <a:buNone/>
            </a:pPr>
            <a:r>
              <a:rPr lang="en" sz="2200"/>
              <a:t>      Sequence Model</a:t>
            </a:r>
            <a:endParaRPr sz="2200"/>
          </a:p>
        </p:txBody>
      </p:sp>
      <p:sp>
        <p:nvSpPr>
          <p:cNvPr id="333" name="Shape 333"/>
          <p:cNvSpPr txBox="1">
            <a:spLocks noGrp="1"/>
          </p:cNvSpPr>
          <p:nvPr>
            <p:ph type="body" idx="1"/>
          </p:nvPr>
        </p:nvSpPr>
        <p:spPr>
          <a:xfrm>
            <a:off x="4022850" y="618125"/>
            <a:ext cx="4919400" cy="42717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In the sequence model, the answer is represented by a sequence of integers </a:t>
            </a:r>
            <a:r>
              <a:rPr lang="en" b="1"/>
              <a:t>a</a:t>
            </a:r>
            <a:r>
              <a:rPr lang="en"/>
              <a:t> = </a:t>
            </a:r>
            <a:r>
              <a:rPr lang="en" b="1"/>
              <a:t>(a1, a2, . . .)</a:t>
            </a:r>
            <a:r>
              <a:rPr lang="en"/>
              <a:t> indicating the positions of the selected tokens in the original passage.</a:t>
            </a:r>
            <a:endParaRPr/>
          </a:p>
          <a:p>
            <a:pPr marL="457200" lvl="0" indent="-317500" rtl="0">
              <a:spcBef>
                <a:spcPts val="0"/>
              </a:spcBef>
              <a:spcAft>
                <a:spcPts val="0"/>
              </a:spcAft>
              <a:buSzPts val="1400"/>
              <a:buChar char="●"/>
            </a:pPr>
            <a:r>
              <a:rPr lang="en"/>
              <a:t>As length of the answer is not fixed, we add a new column in the </a:t>
            </a:r>
            <a:r>
              <a:rPr lang="en" b="1"/>
              <a:t>H</a:t>
            </a:r>
            <a:r>
              <a:rPr lang="en" b="1" baseline="30000"/>
              <a:t>r</a:t>
            </a:r>
            <a:r>
              <a:rPr lang="en"/>
              <a:t> (output from previous layer) which is denoted by </a:t>
            </a:r>
            <a:r>
              <a:rPr lang="en" b="1"/>
              <a:t>Ĥ</a:t>
            </a:r>
            <a:r>
              <a:rPr lang="en" b="1" baseline="30000"/>
              <a:t>r</a:t>
            </a:r>
            <a:endParaRPr b="1" baseline="30000"/>
          </a:p>
          <a:p>
            <a:pPr marL="457200" lvl="0" indent="-317500" rtl="0">
              <a:spcBef>
                <a:spcPts val="0"/>
              </a:spcBef>
              <a:spcAft>
                <a:spcPts val="0"/>
              </a:spcAft>
              <a:buSzPts val="1400"/>
              <a:buChar char="●"/>
            </a:pPr>
            <a:r>
              <a:rPr lang="en"/>
              <a:t>In order to stop generating answer </a:t>
            </a:r>
            <a:r>
              <a:rPr lang="en" b="1"/>
              <a:t>H</a:t>
            </a:r>
            <a:r>
              <a:rPr lang="en" b="1" baseline="30000"/>
              <a:t>r</a:t>
            </a:r>
            <a:r>
              <a:rPr lang="en"/>
              <a:t> tokens at certain point, we allow each a</a:t>
            </a:r>
            <a:r>
              <a:rPr lang="en" sz="900"/>
              <a:t>k</a:t>
            </a:r>
            <a:r>
              <a:rPr lang="en"/>
              <a:t> to take up an integer value between 1 and </a:t>
            </a:r>
            <a:r>
              <a:rPr lang="en" b="1"/>
              <a:t>P+1</a:t>
            </a:r>
            <a:r>
              <a:rPr lang="en"/>
              <a:t>, where </a:t>
            </a:r>
            <a:r>
              <a:rPr lang="en" b="1"/>
              <a:t>P+1</a:t>
            </a:r>
            <a:r>
              <a:rPr lang="en"/>
              <a:t> is a special value indicating the end of the answer. Once a</a:t>
            </a:r>
            <a:r>
              <a:rPr lang="en" sz="900"/>
              <a:t>k</a:t>
            </a:r>
            <a:r>
              <a:rPr lang="en"/>
              <a:t> is set to be P+1, the generation of the answer stops.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308775" y="770525"/>
            <a:ext cx="2866800" cy="3753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Answer Pointer Layer</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r>
              <a:rPr lang="en" sz="2200"/>
              <a:t>      Sequence Model</a:t>
            </a:r>
            <a:endParaRPr sz="2200"/>
          </a:p>
        </p:txBody>
      </p:sp>
      <p:sp>
        <p:nvSpPr>
          <p:cNvPr id="339" name="Shape 339"/>
          <p:cNvSpPr txBox="1">
            <a:spLocks noGrp="1"/>
          </p:cNvSpPr>
          <p:nvPr>
            <p:ph type="body" idx="1"/>
          </p:nvPr>
        </p:nvSpPr>
        <p:spPr>
          <a:xfrm>
            <a:off x="4022850" y="618125"/>
            <a:ext cx="4919400" cy="42717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In order to generate the k</a:t>
            </a:r>
            <a:r>
              <a:rPr lang="en" baseline="30000"/>
              <a:t>th</a:t>
            </a:r>
            <a:r>
              <a:rPr lang="en"/>
              <a:t> answer token indicated by a</a:t>
            </a:r>
            <a:r>
              <a:rPr lang="en" sz="900"/>
              <a:t>k</a:t>
            </a:r>
            <a:r>
              <a:rPr lang="en"/>
              <a:t>, first the attention mechanism is used again to obtain an attention weight vector </a:t>
            </a:r>
            <a:r>
              <a:rPr lang="en" b="1"/>
              <a:t>β</a:t>
            </a:r>
            <a:r>
              <a:rPr lang="en" sz="900" b="1"/>
              <a:t>k</a:t>
            </a:r>
            <a:r>
              <a:rPr lang="en" b="1"/>
              <a:t> ∈</a:t>
            </a:r>
            <a:r>
              <a:rPr lang="en"/>
              <a:t> </a:t>
            </a:r>
            <a:r>
              <a:rPr lang="en" b="1"/>
              <a:t>R</a:t>
            </a:r>
            <a:r>
              <a:rPr lang="en" b="1" baseline="30000"/>
              <a:t>(P +1)</a:t>
            </a:r>
            <a:r>
              <a:rPr lang="en"/>
              <a:t>, where </a:t>
            </a:r>
            <a:r>
              <a:rPr lang="en" b="1"/>
              <a:t>β</a:t>
            </a:r>
            <a:r>
              <a:rPr lang="en" sz="900" b="1"/>
              <a:t>k,j</a:t>
            </a:r>
            <a:r>
              <a:rPr lang="en" b="1"/>
              <a:t> (1 ≤ j ≤ P+1)</a:t>
            </a:r>
            <a:r>
              <a:rPr lang="en"/>
              <a:t> is the probability of selecting the j</a:t>
            </a:r>
            <a:r>
              <a:rPr lang="en" baseline="30000"/>
              <a:t>th</a:t>
            </a:r>
            <a:r>
              <a:rPr lang="en"/>
              <a:t> token from the passage as the </a:t>
            </a:r>
            <a:r>
              <a:rPr lang="en" b="1"/>
              <a:t>k</a:t>
            </a:r>
            <a:r>
              <a:rPr lang="en" b="1" baseline="30000"/>
              <a:t>th</a:t>
            </a:r>
            <a:r>
              <a:rPr lang="en"/>
              <a:t> token in the answer, and </a:t>
            </a:r>
            <a:r>
              <a:rPr lang="en" b="1"/>
              <a:t>β</a:t>
            </a:r>
            <a:r>
              <a:rPr lang="en" b="1" baseline="-25000"/>
              <a:t>k,(P +1)</a:t>
            </a:r>
            <a:r>
              <a:rPr lang="en"/>
              <a:t> is the probability of stopping the answer generation at position </a:t>
            </a:r>
            <a:r>
              <a:rPr lang="en" b="1"/>
              <a:t>k</a:t>
            </a:r>
            <a:r>
              <a:rPr lang="en"/>
              <a:t>.</a:t>
            </a:r>
            <a:endParaRPr/>
          </a:p>
          <a:p>
            <a:pPr marL="457200" lvl="0" indent="-317500" rtl="0">
              <a:spcBef>
                <a:spcPts val="0"/>
              </a:spcBef>
              <a:spcAft>
                <a:spcPts val="0"/>
              </a:spcAft>
              <a:buSzPts val="1400"/>
              <a:buChar char="●"/>
            </a:pPr>
            <a:r>
              <a:rPr lang="en" b="1"/>
              <a:t>β</a:t>
            </a:r>
            <a:r>
              <a:rPr lang="en" b="1" baseline="-25000"/>
              <a:t>k</a:t>
            </a:r>
            <a:r>
              <a:rPr lang="en"/>
              <a:t> is modeled as follows:</a:t>
            </a:r>
            <a:br>
              <a:rPr lang="en"/>
            </a:br>
            <a:br>
              <a:rPr lang="en"/>
            </a:br>
            <a:br>
              <a:rPr lang="en"/>
            </a:br>
            <a:endParaRPr/>
          </a:p>
          <a:p>
            <a:pPr marL="457200" lvl="0" indent="-317500" rtl="0">
              <a:spcBef>
                <a:spcPts val="0"/>
              </a:spcBef>
              <a:spcAft>
                <a:spcPts val="0"/>
              </a:spcAft>
              <a:buSzPts val="1400"/>
              <a:buChar char="●"/>
            </a:pPr>
            <a:r>
              <a:rPr lang="en"/>
              <a:t>h</a:t>
            </a:r>
            <a:r>
              <a:rPr lang="en" baseline="30000"/>
              <a:t>a</a:t>
            </a:r>
            <a:r>
              <a:rPr lang="en" baseline="-25000"/>
              <a:t>k−1</a:t>
            </a:r>
            <a:r>
              <a:rPr lang="en"/>
              <a:t> ∈ R</a:t>
            </a:r>
            <a:r>
              <a:rPr lang="en" baseline="30000"/>
              <a:t>l</a:t>
            </a:r>
            <a:r>
              <a:rPr lang="en"/>
              <a:t> is the hidden vector at position k−1 of an answer LSTM as defined below:</a:t>
            </a:r>
            <a:endParaRPr/>
          </a:p>
        </p:txBody>
      </p:sp>
      <p:pic>
        <p:nvPicPr>
          <p:cNvPr id="340" name="Shape 340"/>
          <p:cNvPicPr preferRelativeResize="0"/>
          <p:nvPr/>
        </p:nvPicPr>
        <p:blipFill>
          <a:blip r:embed="rId3">
            <a:alphaModFix/>
          </a:blip>
          <a:stretch>
            <a:fillRect/>
          </a:stretch>
        </p:blipFill>
        <p:spPr>
          <a:xfrm>
            <a:off x="4496513" y="3440625"/>
            <a:ext cx="3972075" cy="647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308775" y="770525"/>
            <a:ext cx="2866800" cy="3753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Answer Pointer Layer</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r>
              <a:rPr lang="en" sz="2200"/>
              <a:t>      Sequence Model</a:t>
            </a:r>
            <a:endParaRPr sz="2200"/>
          </a:p>
        </p:txBody>
      </p:sp>
      <p:sp>
        <p:nvSpPr>
          <p:cNvPr id="346" name="Shape 346"/>
          <p:cNvSpPr txBox="1">
            <a:spLocks noGrp="1"/>
          </p:cNvSpPr>
          <p:nvPr>
            <p:ph type="body" idx="1"/>
          </p:nvPr>
        </p:nvSpPr>
        <p:spPr>
          <a:xfrm>
            <a:off x="4022850" y="618125"/>
            <a:ext cx="4919400" cy="4271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a:p>
            <a:pPr marL="0" lvl="0" indent="0" rtl="0">
              <a:spcBef>
                <a:spcPts val="1600"/>
              </a:spcBef>
              <a:spcAft>
                <a:spcPts val="0"/>
              </a:spcAft>
              <a:buNone/>
            </a:pPr>
            <a:endParaRPr/>
          </a:p>
          <a:p>
            <a:pPr marL="457200" lvl="0" indent="-317500" rtl="0">
              <a:spcBef>
                <a:spcPts val="1600"/>
              </a:spcBef>
              <a:spcAft>
                <a:spcPts val="0"/>
              </a:spcAft>
              <a:buSzPts val="1400"/>
              <a:buChar char="●"/>
            </a:pPr>
            <a:r>
              <a:rPr lang="en"/>
              <a:t>Probability of generating the answer sequence is calculated as :</a:t>
            </a:r>
            <a:br>
              <a:rPr lang="en"/>
            </a:br>
            <a:br>
              <a:rPr lang="en"/>
            </a:br>
            <a:br>
              <a:rPr lang="en"/>
            </a:br>
            <a:br>
              <a:rPr lang="en"/>
            </a:br>
            <a:br>
              <a:rPr lang="en"/>
            </a:br>
            <a:endParaRPr/>
          </a:p>
          <a:p>
            <a:pPr marL="457200" lvl="0" indent="-317500" rtl="0">
              <a:spcBef>
                <a:spcPts val="0"/>
              </a:spcBef>
              <a:spcAft>
                <a:spcPts val="0"/>
              </a:spcAft>
              <a:buSzPts val="1400"/>
              <a:buChar char="●"/>
            </a:pPr>
            <a:r>
              <a:rPr lang="en"/>
              <a:t>We used the following loss function :</a:t>
            </a:r>
            <a:endParaRPr/>
          </a:p>
        </p:txBody>
      </p:sp>
      <p:pic>
        <p:nvPicPr>
          <p:cNvPr id="347" name="Shape 347"/>
          <p:cNvPicPr preferRelativeResize="0"/>
          <p:nvPr/>
        </p:nvPicPr>
        <p:blipFill>
          <a:blip r:embed="rId3">
            <a:alphaModFix/>
          </a:blip>
          <a:stretch>
            <a:fillRect/>
          </a:stretch>
        </p:blipFill>
        <p:spPr>
          <a:xfrm>
            <a:off x="5337344" y="892681"/>
            <a:ext cx="2100515" cy="465725"/>
          </a:xfrm>
          <a:prstGeom prst="rect">
            <a:avLst/>
          </a:prstGeom>
          <a:noFill/>
          <a:ln>
            <a:noFill/>
          </a:ln>
        </p:spPr>
      </p:pic>
      <p:pic>
        <p:nvPicPr>
          <p:cNvPr id="348" name="Shape 348"/>
          <p:cNvPicPr preferRelativeResize="0"/>
          <p:nvPr/>
        </p:nvPicPr>
        <p:blipFill>
          <a:blip r:embed="rId4">
            <a:alphaModFix/>
          </a:blip>
          <a:stretch>
            <a:fillRect/>
          </a:stretch>
        </p:blipFill>
        <p:spPr>
          <a:xfrm>
            <a:off x="5030875" y="2214875"/>
            <a:ext cx="3014957" cy="465725"/>
          </a:xfrm>
          <a:prstGeom prst="rect">
            <a:avLst/>
          </a:prstGeom>
          <a:noFill/>
          <a:ln>
            <a:noFill/>
          </a:ln>
        </p:spPr>
      </p:pic>
      <p:pic>
        <p:nvPicPr>
          <p:cNvPr id="349" name="Shape 349"/>
          <p:cNvPicPr preferRelativeResize="0"/>
          <p:nvPr/>
        </p:nvPicPr>
        <p:blipFill>
          <a:blip r:embed="rId5">
            <a:alphaModFix/>
          </a:blip>
          <a:stretch>
            <a:fillRect/>
          </a:stretch>
        </p:blipFill>
        <p:spPr>
          <a:xfrm>
            <a:off x="4981275" y="2833000"/>
            <a:ext cx="3216952" cy="465725"/>
          </a:xfrm>
          <a:prstGeom prst="rect">
            <a:avLst/>
          </a:prstGeom>
          <a:noFill/>
          <a:ln>
            <a:noFill/>
          </a:ln>
        </p:spPr>
      </p:pic>
      <p:pic>
        <p:nvPicPr>
          <p:cNvPr id="350" name="Shape 350"/>
          <p:cNvPicPr preferRelativeResize="0"/>
          <p:nvPr/>
        </p:nvPicPr>
        <p:blipFill>
          <a:blip r:embed="rId6">
            <a:alphaModFix/>
          </a:blip>
          <a:stretch>
            <a:fillRect/>
          </a:stretch>
        </p:blipFill>
        <p:spPr>
          <a:xfrm>
            <a:off x="5460375" y="3730850"/>
            <a:ext cx="2019750" cy="710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308775" y="770525"/>
            <a:ext cx="2866800" cy="3753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Answer Pointer Layer</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r>
              <a:rPr lang="en" sz="2200"/>
              <a:t>     Boundary Model</a:t>
            </a:r>
            <a:endParaRPr sz="2200"/>
          </a:p>
        </p:txBody>
      </p:sp>
      <p:sp>
        <p:nvSpPr>
          <p:cNvPr id="356" name="Shape 356"/>
          <p:cNvSpPr txBox="1">
            <a:spLocks noGrp="1"/>
          </p:cNvSpPr>
          <p:nvPr>
            <p:ph type="body" idx="1"/>
          </p:nvPr>
        </p:nvSpPr>
        <p:spPr>
          <a:xfrm>
            <a:off x="4022850" y="618125"/>
            <a:ext cx="4919400" cy="4271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a:p>
            <a:pPr marL="0" lvl="0" indent="0" rtl="0">
              <a:spcBef>
                <a:spcPts val="1600"/>
              </a:spcBef>
              <a:spcAft>
                <a:spcPts val="0"/>
              </a:spcAft>
              <a:buNone/>
            </a:pPr>
            <a:endParaRPr/>
          </a:p>
          <a:p>
            <a:pPr marL="457200" lvl="0" indent="-317500" rtl="0">
              <a:spcBef>
                <a:spcPts val="1600"/>
              </a:spcBef>
              <a:spcAft>
                <a:spcPts val="0"/>
              </a:spcAft>
              <a:buSzPts val="1400"/>
              <a:buChar char="●"/>
            </a:pPr>
            <a:r>
              <a:rPr lang="en"/>
              <a:t>It is similar to sequence model. In this we just predicted the starting and closing index of the answer</a:t>
            </a:r>
            <a:endParaRPr/>
          </a:p>
          <a:p>
            <a:pPr marL="457200" lvl="0" indent="-317500" rtl="0">
              <a:spcBef>
                <a:spcPts val="0"/>
              </a:spcBef>
              <a:spcAft>
                <a:spcPts val="0"/>
              </a:spcAft>
              <a:buSzPts val="1400"/>
              <a:buChar char="●"/>
            </a:pPr>
            <a:r>
              <a:rPr lang="en"/>
              <a:t>We just predicted the span of the answer</a:t>
            </a:r>
            <a:endParaRPr/>
          </a:p>
          <a:p>
            <a:pPr marL="457200" lvl="0" indent="-317500" rtl="0">
              <a:spcBef>
                <a:spcPts val="0"/>
              </a:spcBef>
              <a:spcAft>
                <a:spcPts val="0"/>
              </a:spcAft>
              <a:buSzPts val="1400"/>
              <a:buChar char="●"/>
            </a:pPr>
            <a:r>
              <a:rPr lang="en"/>
              <a:t>Here, we didn’t have to pad the </a:t>
            </a:r>
            <a:r>
              <a:rPr lang="en" b="1"/>
              <a:t>H</a:t>
            </a:r>
            <a:r>
              <a:rPr lang="en" b="1" baseline="30000"/>
              <a:t>r</a:t>
            </a:r>
            <a:r>
              <a:rPr lang="en"/>
              <a:t> with a column as we know the number of indices to be generated.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324475" y="148225"/>
            <a:ext cx="3559500" cy="1373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Future Work</a:t>
            </a:r>
            <a:endParaRPr/>
          </a:p>
        </p:txBody>
      </p:sp>
      <p:sp>
        <p:nvSpPr>
          <p:cNvPr id="362" name="Shape 362"/>
          <p:cNvSpPr txBox="1">
            <a:spLocks noGrp="1"/>
          </p:cNvSpPr>
          <p:nvPr>
            <p:ph type="body" idx="1"/>
          </p:nvPr>
        </p:nvSpPr>
        <p:spPr>
          <a:xfrm>
            <a:off x="324475" y="1920450"/>
            <a:ext cx="8494800" cy="2704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Due to high system requirements we were only able to run our model on 3000 paragraphs on our local machine. In future we will train the model in the cloud. Also ,we have written the code from scratch so have not focused on optimizing it, our next step would be to write it more efficiently.</a:t>
            </a:r>
            <a:endParaRPr/>
          </a:p>
          <a:p>
            <a:pPr marL="0" lvl="0" indent="0">
              <a:spcBef>
                <a:spcPts val="1600"/>
              </a:spcBef>
              <a:spcAft>
                <a:spcPts val="0"/>
              </a:spcAft>
              <a:buNone/>
            </a:pPr>
            <a:r>
              <a:rPr lang="en"/>
              <a:t>Also, we would try to debug and determine why our model for Coattention encoder was not able to run.</a:t>
            </a:r>
            <a:endParaRPr/>
          </a:p>
          <a:p>
            <a:pPr marL="0" lvl="0" indent="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txBox="1">
            <a:spLocks noGrp="1"/>
          </p:cNvSpPr>
          <p:nvPr>
            <p:ph type="title"/>
          </p:nvPr>
        </p:nvSpPr>
        <p:spPr>
          <a:xfrm>
            <a:off x="363750" y="554850"/>
            <a:ext cx="3855900" cy="4033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Difficultlties faced</a:t>
            </a:r>
            <a:endParaRPr/>
          </a:p>
        </p:txBody>
      </p:sp>
      <p:sp>
        <p:nvSpPr>
          <p:cNvPr id="368" name="Shape 368"/>
          <p:cNvSpPr txBox="1">
            <a:spLocks noGrp="1"/>
          </p:cNvSpPr>
          <p:nvPr>
            <p:ph type="body" idx="1"/>
          </p:nvPr>
        </p:nvSpPr>
        <p:spPr>
          <a:xfrm>
            <a:off x="4947374" y="554850"/>
            <a:ext cx="3855900" cy="4033800"/>
          </a:xfrm>
          <a:prstGeom prst="rect">
            <a:avLst/>
          </a:prstGeom>
        </p:spPr>
        <p:txBody>
          <a:bodyPr spcFirstLastPara="1" wrap="square" lIns="91425" tIns="91425" rIns="91425" bIns="91425" anchor="ctr" anchorCtr="0">
            <a:noAutofit/>
          </a:bodyPr>
          <a:lstStyle/>
          <a:p>
            <a:pPr marL="0" lvl="0" indent="0">
              <a:spcBef>
                <a:spcPts val="0"/>
              </a:spcBef>
              <a:spcAft>
                <a:spcPts val="1600"/>
              </a:spcAft>
              <a:buNone/>
            </a:pPr>
            <a:r>
              <a:rPr lang="en"/>
              <a:t>The main problem during the project was memory limit of our machines. We were not able to run our code for many days due to this limitation. Also we faced some problems in implementation because of unique way of handling data and functions in tensorflow as we have to spend much time even on small things.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0" y="0"/>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a:solidFill>
                  <a:schemeClr val="dk1"/>
                </a:solidFill>
              </a:rPr>
              <a:t>References</a:t>
            </a:r>
            <a:endParaRPr sz="2400">
              <a:solidFill>
                <a:schemeClr val="dk1"/>
              </a:solidFill>
            </a:endParaRPr>
          </a:p>
          <a:p>
            <a:pPr marL="0" lvl="0" indent="0" rtl="0">
              <a:spcBef>
                <a:spcPts val="0"/>
              </a:spcBef>
              <a:spcAft>
                <a:spcPts val="0"/>
              </a:spcAft>
              <a:buClr>
                <a:schemeClr val="dk1"/>
              </a:buClr>
              <a:buSzPts val="1100"/>
              <a:buFont typeface="Arial"/>
              <a:buNone/>
            </a:pPr>
            <a:endParaRPr sz="2400">
              <a:solidFill>
                <a:schemeClr val="dk1"/>
              </a:solidFill>
            </a:endParaRPr>
          </a:p>
          <a:p>
            <a:pPr marL="457200" lvl="0" indent="-342900" rtl="0">
              <a:spcBef>
                <a:spcPts val="0"/>
              </a:spcBef>
              <a:spcAft>
                <a:spcPts val="0"/>
              </a:spcAft>
              <a:buClr>
                <a:schemeClr val="dk1"/>
              </a:buClr>
              <a:buSzPts val="1800"/>
              <a:buAutoNum type="arabicParenR"/>
            </a:pPr>
            <a:r>
              <a:rPr lang="en">
                <a:solidFill>
                  <a:schemeClr val="dk1"/>
                </a:solidFill>
              </a:rPr>
              <a:t>Pranav Rajpurkar, Jian Zhang, Konstantin Lopyrev, and Percy Liang. SQuAD: 100,000+ questions for machine comprehension of text. In </a:t>
            </a:r>
            <a:r>
              <a:rPr lang="en" i="1">
                <a:solidFill>
                  <a:schemeClr val="dk1"/>
                </a:solidFill>
              </a:rPr>
              <a:t>Proceedings of the Conference on Empirical Methods in Natural Language Processing</a:t>
            </a:r>
            <a:r>
              <a:rPr lang="en">
                <a:solidFill>
                  <a:schemeClr val="dk1"/>
                </a:solidFill>
              </a:rPr>
              <a:t>, 2016.</a:t>
            </a:r>
            <a:endParaRPr>
              <a:solidFill>
                <a:schemeClr val="dk1"/>
              </a:solidFill>
            </a:endParaRPr>
          </a:p>
          <a:p>
            <a:pPr marL="457200" lvl="0" indent="-342900" rtl="0">
              <a:spcBef>
                <a:spcPts val="0"/>
              </a:spcBef>
              <a:spcAft>
                <a:spcPts val="0"/>
              </a:spcAft>
              <a:buClr>
                <a:schemeClr val="dk1"/>
              </a:buClr>
              <a:buSzPts val="1800"/>
              <a:buAutoNum type="arabicParenR"/>
            </a:pPr>
            <a:r>
              <a:rPr lang="en">
                <a:solidFill>
                  <a:schemeClr val="dk1"/>
                </a:solidFill>
              </a:rPr>
              <a:t>Shuohang Wang and Jing Jiang. Learning natural language inference with LSTM. In </a:t>
            </a:r>
            <a:r>
              <a:rPr lang="en" i="1">
                <a:solidFill>
                  <a:schemeClr val="dk1"/>
                </a:solidFill>
              </a:rPr>
              <a:t>Proceedings of the Conference on the North American Chapter of the Association for Computational Linguistics</a:t>
            </a:r>
            <a:r>
              <a:rPr lang="en">
                <a:solidFill>
                  <a:schemeClr val="dk1"/>
                </a:solidFill>
              </a:rPr>
              <a:t>, 2016.</a:t>
            </a:r>
            <a:endParaRPr sz="2000">
              <a:solidFill>
                <a:schemeClr val="dk1"/>
              </a:solidFill>
            </a:endParaRPr>
          </a:p>
          <a:p>
            <a:pPr marL="457200" lvl="0" indent="-342900" rtl="0">
              <a:spcBef>
                <a:spcPts val="0"/>
              </a:spcBef>
              <a:spcAft>
                <a:spcPts val="0"/>
              </a:spcAft>
              <a:buClr>
                <a:schemeClr val="dk1"/>
              </a:buClr>
              <a:buSzPts val="1800"/>
              <a:buAutoNum type="arabicParenR"/>
            </a:pPr>
            <a:r>
              <a:rPr lang="en">
                <a:solidFill>
                  <a:schemeClr val="dk1"/>
                </a:solidFill>
              </a:rPr>
              <a:t>Wang, S. &amp; Jiang, J. (2016) Machine Comprehension using Match-LSTM and Answer Pointer. </a:t>
            </a:r>
            <a:r>
              <a:rPr lang="en" i="1">
                <a:solidFill>
                  <a:schemeClr val="dk1"/>
                </a:solidFill>
              </a:rPr>
              <a:t>arXiv: 1608.07905.</a:t>
            </a:r>
            <a:endParaRPr i="1">
              <a:solidFill>
                <a:schemeClr val="dk1"/>
              </a:solidFill>
            </a:endParaRPr>
          </a:p>
          <a:p>
            <a:pPr marL="457200" lvl="0" indent="-342900" rtl="0">
              <a:spcBef>
                <a:spcPts val="0"/>
              </a:spcBef>
              <a:spcAft>
                <a:spcPts val="0"/>
              </a:spcAft>
              <a:buClr>
                <a:schemeClr val="dk1"/>
              </a:buClr>
              <a:buSzPts val="1800"/>
              <a:buAutoNum type="arabicParenR"/>
            </a:pPr>
            <a:r>
              <a:rPr lang="en" i="1" u="sng">
                <a:solidFill>
                  <a:schemeClr val="hlink"/>
                </a:solidFill>
                <a:hlinkClick r:id="rId3"/>
              </a:rPr>
              <a:t>https://theneuralperspective.com/2017/01/02/dynamic-coattention-networks-for-question-answering/</a:t>
            </a:r>
            <a:r>
              <a:rPr lang="en" i="1">
                <a:solidFill>
                  <a:schemeClr val="dk1"/>
                </a:solidFill>
              </a:rPr>
              <a:t> ( for images)</a:t>
            </a:r>
            <a:endParaRPr i="1">
              <a:solidFill>
                <a:schemeClr val="dk1"/>
              </a:solidFill>
            </a:endParaRPr>
          </a:p>
          <a:p>
            <a:pPr marL="0" lvl="0" indent="0" rtl="0">
              <a:spcBef>
                <a:spcPts val="0"/>
              </a:spcBef>
              <a:spcAft>
                <a:spcPts val="1600"/>
              </a:spcAft>
              <a:buNone/>
            </a:pP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312850" y="1069200"/>
            <a:ext cx="3942600" cy="3005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Data Comprehension:</a:t>
            </a:r>
            <a:endParaRPr/>
          </a:p>
        </p:txBody>
      </p:sp>
      <p:sp>
        <p:nvSpPr>
          <p:cNvPr id="252" name="Shape 252"/>
          <p:cNvSpPr txBox="1">
            <a:spLocks noGrp="1"/>
          </p:cNvSpPr>
          <p:nvPr>
            <p:ph type="body" idx="1"/>
          </p:nvPr>
        </p:nvSpPr>
        <p:spPr>
          <a:xfrm>
            <a:off x="4891175" y="753425"/>
            <a:ext cx="3942600" cy="3321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a:p>
          <a:p>
            <a:pPr marL="0" lvl="0" indent="0">
              <a:spcBef>
                <a:spcPts val="1600"/>
              </a:spcBef>
              <a:spcAft>
                <a:spcPts val="0"/>
              </a:spcAft>
              <a:buNone/>
            </a:pPr>
            <a:endParaRPr/>
          </a:p>
          <a:p>
            <a:pPr marL="0" lvl="0" indent="0">
              <a:spcBef>
                <a:spcPts val="1600"/>
              </a:spcBef>
              <a:spcAft>
                <a:spcPts val="0"/>
              </a:spcAft>
              <a:buNone/>
            </a:pPr>
            <a:r>
              <a:rPr lang="en"/>
              <a:t>We used SQuAD(Stanford Question Answering Dataset) for our Machine Comprehension Task.</a:t>
            </a:r>
            <a:endParaRPr/>
          </a:p>
          <a:p>
            <a:pPr marL="0" lvl="0" indent="0">
              <a:spcBef>
                <a:spcPts val="1600"/>
              </a:spcBef>
              <a:spcAft>
                <a:spcPts val="0"/>
              </a:spcAft>
              <a:buNone/>
            </a:pPr>
            <a:r>
              <a:rPr lang="en"/>
              <a:t>The dataset is composed of 100000+ question asked by crowd-workers on a set of selected wikipedia paragraphs. It has been asked to the crowd-workers to ask a question about the text and point the shortest part in the original paragraph that would be a correct answer. The result is a set of 100 000+ triplets of paragraphs Pn, questions Qn, and answers answer.</a:t>
            </a:r>
            <a:endParaRPr/>
          </a:p>
          <a:p>
            <a:pPr marL="0" lvl="0" indent="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10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2490825" y="-111650"/>
            <a:ext cx="5856000" cy="1522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Data Statistics </a:t>
            </a:r>
            <a:endParaRPr/>
          </a:p>
        </p:txBody>
      </p:sp>
      <p:graphicFrame>
        <p:nvGraphicFramePr>
          <p:cNvPr id="258" name="Shape 258"/>
          <p:cNvGraphicFramePr/>
          <p:nvPr/>
        </p:nvGraphicFramePr>
        <p:xfrm>
          <a:off x="952500" y="1809750"/>
          <a:ext cx="3000000" cy="3000000"/>
        </p:xfrm>
        <a:graphic>
          <a:graphicData uri="http://schemas.openxmlformats.org/drawingml/2006/table">
            <a:tbl>
              <a:tblPr>
                <a:noFill/>
                <a:tableStyleId>{05E714C7-9638-4200-AA64-D97E35911E56}</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r>
                        <a:rPr lang="en"/>
                        <a:t>Max</a:t>
                      </a:r>
                      <a:endParaRPr/>
                    </a:p>
                  </a:txBody>
                  <a:tcPr marL="91425" marR="91425" marT="91425" marB="91425"/>
                </a:tc>
                <a:tc>
                  <a:txBody>
                    <a:bodyPr/>
                    <a:lstStyle/>
                    <a:p>
                      <a:pPr marL="0" lvl="0" indent="0">
                        <a:spcBef>
                          <a:spcPts val="0"/>
                        </a:spcBef>
                        <a:spcAft>
                          <a:spcPts val="0"/>
                        </a:spcAft>
                        <a:buNone/>
                      </a:pPr>
                      <a:r>
                        <a:rPr lang="en"/>
                        <a:t>Mean</a:t>
                      </a:r>
                      <a:endParaRPr/>
                    </a:p>
                  </a:txBody>
                  <a:tcPr marL="91425" marR="91425" marT="91425" marB="91425"/>
                </a:tc>
                <a:tc>
                  <a:txBody>
                    <a:bodyPr/>
                    <a:lstStyle/>
                    <a:p>
                      <a:pPr marL="0" lvl="0" indent="0">
                        <a:spcBef>
                          <a:spcPts val="0"/>
                        </a:spcBef>
                        <a:spcAft>
                          <a:spcPts val="0"/>
                        </a:spcAft>
                        <a:buNone/>
                      </a:pPr>
                      <a:r>
                        <a:rPr lang="en"/>
                        <a:t>Median</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spcBef>
                          <a:spcPts val="0"/>
                        </a:spcBef>
                        <a:spcAft>
                          <a:spcPts val="0"/>
                        </a:spcAft>
                        <a:buNone/>
                      </a:pPr>
                      <a:r>
                        <a:rPr lang="en"/>
                        <a:t>Paragraph</a:t>
                      </a:r>
                      <a:endParaRPr/>
                    </a:p>
                  </a:txBody>
                  <a:tcPr marL="91425" marR="91425" marT="91425" marB="91425"/>
                </a:tc>
                <a:tc>
                  <a:txBody>
                    <a:bodyPr/>
                    <a:lstStyle/>
                    <a:p>
                      <a:pPr marL="0" lvl="0" indent="0">
                        <a:spcBef>
                          <a:spcPts val="0"/>
                        </a:spcBef>
                        <a:spcAft>
                          <a:spcPts val="0"/>
                        </a:spcAft>
                        <a:buNone/>
                      </a:pPr>
                      <a:r>
                        <a:rPr lang="en"/>
                        <a:t>766</a:t>
                      </a:r>
                      <a:endParaRPr/>
                    </a:p>
                  </a:txBody>
                  <a:tcPr marL="91425" marR="91425" marT="91425" marB="91425"/>
                </a:tc>
                <a:tc>
                  <a:txBody>
                    <a:bodyPr/>
                    <a:lstStyle/>
                    <a:p>
                      <a:pPr marL="0" lvl="0" indent="0">
                        <a:spcBef>
                          <a:spcPts val="0"/>
                        </a:spcBef>
                        <a:spcAft>
                          <a:spcPts val="0"/>
                        </a:spcAft>
                        <a:buNone/>
                      </a:pPr>
                      <a:r>
                        <a:rPr lang="en"/>
                        <a:t>138</a:t>
                      </a:r>
                      <a:endParaRPr/>
                    </a:p>
                  </a:txBody>
                  <a:tcPr marL="91425" marR="91425" marT="91425" marB="91425"/>
                </a:tc>
                <a:tc>
                  <a:txBody>
                    <a:bodyPr/>
                    <a:lstStyle/>
                    <a:p>
                      <a:pPr marL="0" lvl="0" indent="0">
                        <a:spcBef>
                          <a:spcPts val="0"/>
                        </a:spcBef>
                        <a:spcAft>
                          <a:spcPts val="0"/>
                        </a:spcAft>
                        <a:buNone/>
                      </a:pPr>
                      <a:r>
                        <a:rPr lang="en"/>
                        <a:t>126</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spcBef>
                          <a:spcPts val="0"/>
                        </a:spcBef>
                        <a:spcAft>
                          <a:spcPts val="0"/>
                        </a:spcAft>
                        <a:buNone/>
                      </a:pPr>
                      <a:r>
                        <a:rPr lang="en"/>
                        <a:t>Question</a:t>
                      </a:r>
                      <a:endParaRPr/>
                    </a:p>
                  </a:txBody>
                  <a:tcPr marL="91425" marR="91425" marT="91425" marB="91425"/>
                </a:tc>
                <a:tc>
                  <a:txBody>
                    <a:bodyPr/>
                    <a:lstStyle/>
                    <a:p>
                      <a:pPr marL="0" lvl="0" indent="0">
                        <a:spcBef>
                          <a:spcPts val="0"/>
                        </a:spcBef>
                        <a:spcAft>
                          <a:spcPts val="0"/>
                        </a:spcAft>
                        <a:buNone/>
                      </a:pPr>
                      <a:r>
                        <a:rPr lang="en"/>
                        <a:t>60</a:t>
                      </a:r>
                      <a:endParaRPr/>
                    </a:p>
                  </a:txBody>
                  <a:tcPr marL="91425" marR="91425" marT="91425" marB="91425"/>
                </a:tc>
                <a:tc>
                  <a:txBody>
                    <a:bodyPr/>
                    <a:lstStyle/>
                    <a:p>
                      <a:pPr marL="0" lvl="0" indent="0">
                        <a:spcBef>
                          <a:spcPts val="0"/>
                        </a:spcBef>
                        <a:spcAft>
                          <a:spcPts val="0"/>
                        </a:spcAft>
                        <a:buNone/>
                      </a:pPr>
                      <a:r>
                        <a:rPr lang="en"/>
                        <a:t>11</a:t>
                      </a:r>
                      <a:endParaRPr/>
                    </a:p>
                  </a:txBody>
                  <a:tcPr marL="91425" marR="91425" marT="91425" marB="91425"/>
                </a:tc>
                <a:tc>
                  <a:txBody>
                    <a:bodyPr/>
                    <a:lstStyle/>
                    <a:p>
                      <a:pPr marL="0" lvl="0" indent="0">
                        <a:spcBef>
                          <a:spcPts val="0"/>
                        </a:spcBef>
                        <a:spcAft>
                          <a:spcPts val="0"/>
                        </a:spcAft>
                        <a:buNone/>
                      </a:pPr>
                      <a:r>
                        <a:rPr lang="en"/>
                        <a:t>11</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spcBef>
                          <a:spcPts val="0"/>
                        </a:spcBef>
                        <a:spcAft>
                          <a:spcPts val="0"/>
                        </a:spcAft>
                        <a:buNone/>
                      </a:pPr>
                      <a:r>
                        <a:rPr lang="en"/>
                        <a:t>Answers</a:t>
                      </a:r>
                      <a:endParaRPr/>
                    </a:p>
                  </a:txBody>
                  <a:tcPr marL="91425" marR="91425" marT="91425" marB="91425"/>
                </a:tc>
                <a:tc>
                  <a:txBody>
                    <a:bodyPr/>
                    <a:lstStyle/>
                    <a:p>
                      <a:pPr marL="0" lvl="0" indent="0">
                        <a:spcBef>
                          <a:spcPts val="0"/>
                        </a:spcBef>
                        <a:spcAft>
                          <a:spcPts val="0"/>
                        </a:spcAft>
                        <a:buNone/>
                      </a:pPr>
                      <a:r>
                        <a:rPr lang="en"/>
                        <a:t>46</a:t>
                      </a:r>
                      <a:endParaRPr/>
                    </a:p>
                  </a:txBody>
                  <a:tcPr marL="91425" marR="91425" marT="91425" marB="91425"/>
                </a:tc>
                <a:tc>
                  <a:txBody>
                    <a:bodyPr/>
                    <a:lstStyle/>
                    <a:p>
                      <a:pPr marL="0" lvl="0" indent="0">
                        <a:spcBef>
                          <a:spcPts val="0"/>
                        </a:spcBef>
                        <a:spcAft>
                          <a:spcPts val="0"/>
                        </a:spcAft>
                        <a:buNone/>
                      </a:pPr>
                      <a:r>
                        <a:rPr lang="en"/>
                        <a:t>3</a:t>
                      </a:r>
                      <a:endParaRPr/>
                    </a:p>
                  </a:txBody>
                  <a:tcPr marL="91425" marR="91425" marT="91425" marB="91425"/>
                </a:tc>
                <a:tc>
                  <a:txBody>
                    <a:bodyPr/>
                    <a:lstStyle/>
                    <a:p>
                      <a:pPr marL="0" lvl="0" indent="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3"/>
                  </a:ext>
                </a:extLst>
              </a:tr>
            </a:tbl>
          </a:graphicData>
        </a:graphic>
      </p:graphicFrame>
      <p:sp>
        <p:nvSpPr>
          <p:cNvPr id="259" name="Shape 259"/>
          <p:cNvSpPr txBox="1"/>
          <p:nvPr/>
        </p:nvSpPr>
        <p:spPr>
          <a:xfrm>
            <a:off x="952500" y="3617175"/>
            <a:ext cx="6846000" cy="1110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600"/>
              <a:t>We can see that the paragraph length is heavily skewed so we will need to truncate paragraphs, and make sure the padding and the masking is done correctly. </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1000"/>
                                        <p:tgtEl>
                                          <p:spTgt spid="2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9"/>
                                        </p:tgtEl>
                                        <p:attrNameLst>
                                          <p:attrName>style.visibility</p:attrName>
                                        </p:attrNameLst>
                                      </p:cBhvr>
                                      <p:to>
                                        <p:strVal val="visible"/>
                                      </p:to>
                                    </p:set>
                                    <p:animEffect transition="in" filter="fade">
                                      <p:cBhvr>
                                        <p:cTn id="12" dur="10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185350" y="352000"/>
            <a:ext cx="2683200" cy="4078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Percentage of unique word overlap between the question and the answer, with respect to the question </a:t>
            </a:r>
            <a:endParaRPr/>
          </a:p>
        </p:txBody>
      </p:sp>
      <p:pic>
        <p:nvPicPr>
          <p:cNvPr id="265" name="Shape 265"/>
          <p:cNvPicPr preferRelativeResize="0"/>
          <p:nvPr/>
        </p:nvPicPr>
        <p:blipFill>
          <a:blip r:embed="rId3">
            <a:alphaModFix/>
          </a:blip>
          <a:stretch>
            <a:fillRect/>
          </a:stretch>
        </p:blipFill>
        <p:spPr>
          <a:xfrm>
            <a:off x="3273350" y="405425"/>
            <a:ext cx="5870650" cy="4174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5"/>
                                        </p:tgtEl>
                                        <p:attrNameLst>
                                          <p:attrName>style.visibility</p:attrName>
                                        </p:attrNameLst>
                                      </p:cBhvr>
                                      <p:to>
                                        <p:strVal val="visible"/>
                                      </p:to>
                                    </p:set>
                                    <p:animEffect transition="in" filter="fade">
                                      <p:cBhvr>
                                        <p:cTn id="7" dur="10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ctrTitle"/>
          </p:nvPr>
        </p:nvSpPr>
        <p:spPr>
          <a:xfrm>
            <a:off x="311700" y="3537800"/>
            <a:ext cx="8097600" cy="1005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Proportion (truncated) of question by starting word</a:t>
            </a:r>
            <a:endParaRPr/>
          </a:p>
        </p:txBody>
      </p:sp>
      <p:pic>
        <p:nvPicPr>
          <p:cNvPr id="271" name="Shape 271"/>
          <p:cNvPicPr preferRelativeResize="0"/>
          <p:nvPr/>
        </p:nvPicPr>
        <p:blipFill>
          <a:blip r:embed="rId3">
            <a:alphaModFix/>
          </a:blip>
          <a:stretch>
            <a:fillRect/>
          </a:stretch>
        </p:blipFill>
        <p:spPr>
          <a:xfrm>
            <a:off x="0" y="0"/>
            <a:ext cx="9144000" cy="2973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10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1367950" y="844325"/>
            <a:ext cx="6408000" cy="877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2900"/>
              <a:t>Model Structure</a:t>
            </a:r>
            <a:endParaRPr sz="2900"/>
          </a:p>
        </p:txBody>
      </p:sp>
      <p:sp>
        <p:nvSpPr>
          <p:cNvPr id="277" name="Shape 277"/>
          <p:cNvSpPr txBox="1">
            <a:spLocks noGrp="1"/>
          </p:cNvSpPr>
          <p:nvPr>
            <p:ph type="body" idx="1"/>
          </p:nvPr>
        </p:nvSpPr>
        <p:spPr>
          <a:xfrm>
            <a:off x="838850" y="2535725"/>
            <a:ext cx="2209200" cy="1741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700"/>
              <a:t>LSTM Pre- Processing Layer</a:t>
            </a:r>
            <a:endParaRPr sz="1700"/>
          </a:p>
        </p:txBody>
      </p:sp>
      <p:sp>
        <p:nvSpPr>
          <p:cNvPr id="278" name="Shape 278"/>
          <p:cNvSpPr txBox="1">
            <a:spLocks noGrp="1"/>
          </p:cNvSpPr>
          <p:nvPr>
            <p:ph type="body" idx="2"/>
          </p:nvPr>
        </p:nvSpPr>
        <p:spPr>
          <a:xfrm>
            <a:off x="3467413" y="2544125"/>
            <a:ext cx="2209200" cy="1741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700"/>
              <a:t>Match-LSTM Layer</a:t>
            </a:r>
            <a:endParaRPr sz="1700"/>
          </a:p>
        </p:txBody>
      </p:sp>
      <p:sp>
        <p:nvSpPr>
          <p:cNvPr id="279" name="Shape 279"/>
          <p:cNvSpPr txBox="1">
            <a:spLocks noGrp="1"/>
          </p:cNvSpPr>
          <p:nvPr>
            <p:ph type="body" idx="3"/>
          </p:nvPr>
        </p:nvSpPr>
        <p:spPr>
          <a:xfrm>
            <a:off x="6095988" y="2544125"/>
            <a:ext cx="2209200" cy="1741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700"/>
              <a:t>Answer Pointer Layer</a:t>
            </a:r>
            <a:endParaRPr sz="1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7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8"/>
                                        </p:tgtEl>
                                        <p:attrNameLst>
                                          <p:attrName>style.visibility</p:attrName>
                                        </p:attrNameLst>
                                      </p:cBhvr>
                                      <p:to>
                                        <p:strVal val="visible"/>
                                      </p:to>
                                    </p:set>
                                    <p:animEffect transition="in" filter="fade">
                                      <p:cBhvr>
                                        <p:cTn id="12" dur="600"/>
                                        <p:tgtEl>
                                          <p:spTgt spid="2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9"/>
                                        </p:tgtEl>
                                        <p:attrNameLst>
                                          <p:attrName>style.visibility</p:attrName>
                                        </p:attrNameLst>
                                      </p:cBhvr>
                                      <p:to>
                                        <p:strVal val="visible"/>
                                      </p:to>
                                    </p:set>
                                    <p:animEffect transition="in" filter="fade">
                                      <p:cBhvr>
                                        <p:cTn id="17" dur="7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Shape 284"/>
          <p:cNvPicPr preferRelativeResize="0"/>
          <p:nvPr/>
        </p:nvPicPr>
        <p:blipFill>
          <a:blip r:embed="rId3">
            <a:alphaModFix/>
          </a:blip>
          <a:stretch>
            <a:fillRect/>
          </a:stretch>
        </p:blipFill>
        <p:spPr>
          <a:xfrm>
            <a:off x="509588" y="454250"/>
            <a:ext cx="8124825" cy="4505325"/>
          </a:xfrm>
          <a:prstGeom prst="rect">
            <a:avLst/>
          </a:prstGeom>
          <a:noFill/>
          <a:ln>
            <a:noFill/>
          </a:ln>
        </p:spPr>
      </p:pic>
      <p:sp>
        <p:nvSpPr>
          <p:cNvPr id="285" name="Shape 285"/>
          <p:cNvSpPr/>
          <p:nvPr/>
        </p:nvSpPr>
        <p:spPr>
          <a:xfrm>
            <a:off x="1183375" y="3991475"/>
            <a:ext cx="2644200" cy="796800"/>
          </a:xfrm>
          <a:prstGeom prst="roundRect">
            <a:avLst>
              <a:gd name="adj" fmla="val 16667"/>
            </a:avLst>
          </a:prstGeom>
          <a:solidFill>
            <a:srgbClr val="FF0000">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Shape 286"/>
          <p:cNvSpPr/>
          <p:nvPr/>
        </p:nvSpPr>
        <p:spPr>
          <a:xfrm>
            <a:off x="1340350" y="2711625"/>
            <a:ext cx="3453000" cy="1316100"/>
          </a:xfrm>
          <a:prstGeom prst="roundRect">
            <a:avLst>
              <a:gd name="adj" fmla="val 16667"/>
            </a:avLst>
          </a:prstGeom>
          <a:solidFill>
            <a:srgbClr val="FF0000">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Shape 287"/>
          <p:cNvSpPr/>
          <p:nvPr/>
        </p:nvSpPr>
        <p:spPr>
          <a:xfrm>
            <a:off x="1376575" y="1588750"/>
            <a:ext cx="3924000" cy="1243500"/>
          </a:xfrm>
          <a:prstGeom prst="roundRect">
            <a:avLst>
              <a:gd name="adj" fmla="val 16667"/>
            </a:avLst>
          </a:prstGeom>
          <a:solidFill>
            <a:srgbClr val="FF0000">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Shape 288"/>
          <p:cNvSpPr/>
          <p:nvPr/>
        </p:nvSpPr>
        <p:spPr>
          <a:xfrm>
            <a:off x="1316200" y="454250"/>
            <a:ext cx="3924000" cy="1194900"/>
          </a:xfrm>
          <a:prstGeom prst="roundRect">
            <a:avLst>
              <a:gd name="adj" fmla="val 16667"/>
            </a:avLst>
          </a:prstGeom>
          <a:solidFill>
            <a:srgbClr val="FF0000">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5"/>
                                        </p:tgtEl>
                                        <p:attrNameLst>
                                          <p:attrName>style.visibility</p:attrName>
                                        </p:attrNameLst>
                                      </p:cBhvr>
                                      <p:to>
                                        <p:strVal val="visible"/>
                                      </p:to>
                                    </p:set>
                                    <p:animEffect transition="in" filter="fade">
                                      <p:cBhvr>
                                        <p:cTn id="7" dur="500"/>
                                        <p:tgtEl>
                                          <p:spTgt spid="2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
                                        </p:tgtEl>
                                        <p:attrNameLst>
                                          <p:attrName>style.visibility</p:attrName>
                                        </p:attrNameLst>
                                      </p:cBhvr>
                                      <p:to>
                                        <p:strVal val="visible"/>
                                      </p:to>
                                    </p:set>
                                    <p:animEffect transition="in" filter="fade">
                                      <p:cBhvr>
                                        <p:cTn id="12" dur="400"/>
                                        <p:tgtEl>
                                          <p:spTgt spid="28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7"/>
                                        </p:tgtEl>
                                        <p:attrNameLst>
                                          <p:attrName>style.visibility</p:attrName>
                                        </p:attrNameLst>
                                      </p:cBhvr>
                                      <p:to>
                                        <p:strVal val="visible"/>
                                      </p:to>
                                    </p:set>
                                    <p:animEffect transition="in" filter="fade">
                                      <p:cBhvr>
                                        <p:cTn id="17" dur="700"/>
                                        <p:tgtEl>
                                          <p:spTgt spid="28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8"/>
                                        </p:tgtEl>
                                        <p:attrNameLst>
                                          <p:attrName>style.visibility</p:attrName>
                                        </p:attrNameLst>
                                      </p:cBhvr>
                                      <p:to>
                                        <p:strVal val="visible"/>
                                      </p:to>
                                    </p:set>
                                    <p:animEffect transition="in" filter="fade">
                                      <p:cBhvr>
                                        <p:cTn id="22" dur="300"/>
                                        <p:tgtEl>
                                          <p:spTgt spid="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308775" y="770525"/>
            <a:ext cx="2866800" cy="375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LSTM Pre-Processing Layer</a:t>
            </a:r>
            <a:endParaRPr/>
          </a:p>
        </p:txBody>
      </p:sp>
      <p:sp>
        <p:nvSpPr>
          <p:cNvPr id="294" name="Shape 294"/>
          <p:cNvSpPr txBox="1">
            <a:spLocks noGrp="1"/>
          </p:cNvSpPr>
          <p:nvPr>
            <p:ph type="body" idx="1"/>
          </p:nvPr>
        </p:nvSpPr>
        <p:spPr>
          <a:xfrm>
            <a:off x="4022850" y="770525"/>
            <a:ext cx="5028600" cy="42597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In this layer  we incorporate the contextual information into the representation of each token in the passage in the question.</a:t>
            </a:r>
            <a:endParaRPr/>
          </a:p>
          <a:p>
            <a:pPr marL="457200" lvl="0" indent="-317500" rtl="0">
              <a:spcBef>
                <a:spcPts val="0"/>
              </a:spcBef>
              <a:spcAft>
                <a:spcPts val="0"/>
              </a:spcAft>
              <a:buSzPts val="1400"/>
              <a:buChar char="●"/>
            </a:pPr>
            <a:r>
              <a:rPr lang="en"/>
              <a:t>We use a standard one-directional LSTM  to process the passage and the question separately.</a:t>
            </a:r>
            <a:br>
              <a:rPr lang="en"/>
            </a:br>
            <a:br>
              <a:rPr lang="en"/>
            </a:br>
            <a:br>
              <a:rPr lang="en"/>
            </a:br>
            <a:endParaRPr/>
          </a:p>
          <a:p>
            <a:pPr marL="457200" lvl="0" indent="-317500" rtl="0">
              <a:spcBef>
                <a:spcPts val="0"/>
              </a:spcBef>
              <a:spcAft>
                <a:spcPts val="0"/>
              </a:spcAft>
              <a:buSzPts val="1400"/>
              <a:buChar char="●"/>
            </a:pPr>
            <a:r>
              <a:rPr lang="en"/>
              <a:t>The resulting matrices </a:t>
            </a:r>
            <a:r>
              <a:rPr lang="en" b="1"/>
              <a:t>H</a:t>
            </a:r>
            <a:r>
              <a:rPr lang="en" sz="1000" b="1"/>
              <a:t>p</a:t>
            </a:r>
            <a:r>
              <a:rPr lang="en" b="1"/>
              <a:t> ∈ R</a:t>
            </a:r>
            <a:r>
              <a:rPr lang="en" b="1" baseline="30000"/>
              <a:t>lXP</a:t>
            </a:r>
            <a:r>
              <a:rPr lang="en"/>
              <a:t> and </a:t>
            </a:r>
            <a:r>
              <a:rPr lang="en" b="1"/>
              <a:t>H</a:t>
            </a:r>
            <a:r>
              <a:rPr lang="en" sz="1100" b="1"/>
              <a:t>q</a:t>
            </a:r>
            <a:r>
              <a:rPr lang="en" b="1"/>
              <a:t> ∈ R</a:t>
            </a:r>
            <a:r>
              <a:rPr lang="en" b="1" baseline="30000"/>
              <a:t>lXQ</a:t>
            </a:r>
            <a:r>
              <a:rPr lang="en" b="1"/>
              <a:t> </a:t>
            </a:r>
            <a:r>
              <a:rPr lang="en"/>
              <a:t>are hidden representations of the passage and the question, where l is the dimensionality of the hidden vectors.</a:t>
            </a:r>
            <a:endParaRPr/>
          </a:p>
        </p:txBody>
      </p:sp>
      <p:pic>
        <p:nvPicPr>
          <p:cNvPr id="295" name="Shape 295"/>
          <p:cNvPicPr preferRelativeResize="0"/>
          <p:nvPr/>
        </p:nvPicPr>
        <p:blipFill>
          <a:blip r:embed="rId3">
            <a:alphaModFix/>
          </a:blip>
          <a:stretch>
            <a:fillRect/>
          </a:stretch>
        </p:blipFill>
        <p:spPr>
          <a:xfrm>
            <a:off x="4737625" y="2670325"/>
            <a:ext cx="3205284" cy="465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fade">
                                      <p:cBhvr>
                                        <p:cTn id="7" dur="800"/>
                                        <p:tgtEl>
                                          <p:spTgt spid="2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5"/>
                                        </p:tgtEl>
                                        <p:attrNameLst>
                                          <p:attrName>style.visibility</p:attrName>
                                        </p:attrNameLst>
                                      </p:cBhvr>
                                      <p:to>
                                        <p:strVal val="visible"/>
                                      </p:to>
                                    </p:set>
                                    <p:animEffect transition="in" filter="fade">
                                      <p:cBhvr>
                                        <p:cTn id="12" dur="8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308775" y="770525"/>
            <a:ext cx="2866800" cy="3753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Match LSTM Layer</a:t>
            </a:r>
            <a:endParaRPr/>
          </a:p>
        </p:txBody>
      </p:sp>
      <p:sp>
        <p:nvSpPr>
          <p:cNvPr id="301" name="Shape 301"/>
          <p:cNvSpPr txBox="1">
            <a:spLocks noGrp="1"/>
          </p:cNvSpPr>
          <p:nvPr>
            <p:ph type="body" idx="1"/>
          </p:nvPr>
        </p:nvSpPr>
        <p:spPr>
          <a:xfrm>
            <a:off x="4022850" y="618125"/>
            <a:ext cx="4919400" cy="42717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This layer is applied for textual Entailment to our machine comprehension by treating the question as premise and passage as hypothesis.</a:t>
            </a:r>
            <a:endParaRPr/>
          </a:p>
          <a:p>
            <a:pPr marL="457200" lvl="0" indent="-317500" rtl="0">
              <a:spcBef>
                <a:spcPts val="0"/>
              </a:spcBef>
              <a:spcAft>
                <a:spcPts val="0"/>
              </a:spcAft>
              <a:buSzPts val="1400"/>
              <a:buChar char="●"/>
            </a:pPr>
            <a:r>
              <a:rPr lang="en"/>
              <a:t>At position i of the passage, it first uses the standard word-by-word attention mechanism to obtain attention weight vector </a:t>
            </a:r>
            <a:r>
              <a:rPr lang="en" sz="1600"/>
              <a:t>α</a:t>
            </a:r>
            <a:r>
              <a:rPr lang="en" sz="900"/>
              <a:t>i</a:t>
            </a:r>
            <a:r>
              <a:rPr lang="en"/>
              <a:t> ∈ R</a:t>
            </a:r>
            <a:r>
              <a:rPr lang="en" baseline="30000"/>
              <a:t>Q</a:t>
            </a:r>
            <a:r>
              <a:rPr lang="en"/>
              <a:t> as follows:</a:t>
            </a:r>
            <a:endParaRPr/>
          </a:p>
          <a:p>
            <a:pPr marL="0" lvl="0" indent="0" rtl="0">
              <a:spcBef>
                <a:spcPts val="1600"/>
              </a:spcBef>
              <a:spcAft>
                <a:spcPts val="0"/>
              </a:spcAft>
              <a:buNone/>
            </a:pPr>
            <a:endParaRPr/>
          </a:p>
          <a:p>
            <a:pPr marL="0" lvl="0" indent="0" rtl="0">
              <a:spcBef>
                <a:spcPts val="1600"/>
              </a:spcBef>
              <a:spcAft>
                <a:spcPts val="0"/>
              </a:spcAft>
              <a:buNone/>
            </a:pPr>
            <a:endParaRPr/>
          </a:p>
          <a:p>
            <a:pPr marL="457200" lvl="0" indent="-317500" rtl="0">
              <a:spcBef>
                <a:spcPts val="1600"/>
              </a:spcBef>
              <a:spcAft>
                <a:spcPts val="0"/>
              </a:spcAft>
              <a:buSzPts val="1400"/>
              <a:buChar char="●"/>
            </a:pPr>
            <a:r>
              <a:rPr lang="en" b="1"/>
              <a:t>W</a:t>
            </a:r>
            <a:r>
              <a:rPr lang="en" b="1" baseline="30000"/>
              <a:t>q</a:t>
            </a:r>
            <a:r>
              <a:rPr lang="en" b="1"/>
              <a:t>,W</a:t>
            </a:r>
            <a:r>
              <a:rPr lang="en" b="1" baseline="30000"/>
              <a:t>p</a:t>
            </a:r>
            <a:r>
              <a:rPr lang="en" b="1"/>
              <a:t>,W</a:t>
            </a:r>
            <a:r>
              <a:rPr lang="en" b="1" baseline="30000"/>
              <a:t>r </a:t>
            </a:r>
            <a:r>
              <a:rPr lang="en" b="1"/>
              <a:t>∈ R</a:t>
            </a:r>
            <a:r>
              <a:rPr lang="en" b="1" baseline="30000"/>
              <a:t>l×l</a:t>
            </a:r>
            <a:r>
              <a:rPr lang="en" b="1"/>
              <a:t>, b</a:t>
            </a:r>
            <a:r>
              <a:rPr lang="en" b="1" baseline="30000"/>
              <a:t>p</a:t>
            </a:r>
            <a:r>
              <a:rPr lang="en" b="1"/>
              <a:t>,w ∈ R</a:t>
            </a:r>
            <a:r>
              <a:rPr lang="en" b="1" baseline="30000"/>
              <a:t>l</a:t>
            </a:r>
            <a:r>
              <a:rPr lang="en" b="1"/>
              <a:t> </a:t>
            </a:r>
            <a:r>
              <a:rPr lang="en"/>
              <a:t>and</a:t>
            </a:r>
            <a:r>
              <a:rPr lang="en" b="1"/>
              <a:t> b ∈ R</a:t>
            </a:r>
            <a:r>
              <a:rPr lang="en"/>
              <a:t> are the parameters to be learned</a:t>
            </a:r>
            <a:endParaRPr/>
          </a:p>
          <a:p>
            <a:pPr marL="457200" lvl="0" indent="-317500">
              <a:spcBef>
                <a:spcPts val="0"/>
              </a:spcBef>
              <a:spcAft>
                <a:spcPts val="0"/>
              </a:spcAft>
              <a:buSzPts val="1400"/>
              <a:buChar char="●"/>
            </a:pPr>
            <a:r>
              <a:rPr lang="en" b="1"/>
              <a:t>h</a:t>
            </a:r>
            <a:r>
              <a:rPr lang="en" b="1" baseline="30000"/>
              <a:t>r</a:t>
            </a:r>
            <a:r>
              <a:rPr lang="en" b="1" baseline="-25000"/>
              <a:t>i-1</a:t>
            </a:r>
            <a:r>
              <a:rPr lang="en" b="1"/>
              <a:t> ∈ R</a:t>
            </a:r>
            <a:r>
              <a:rPr lang="en" b="1" baseline="30000"/>
              <a:t>l</a:t>
            </a:r>
            <a:r>
              <a:rPr lang="en"/>
              <a:t> is the hidden vector of the one-directional Match-LSTM.</a:t>
            </a:r>
            <a:endParaRPr/>
          </a:p>
        </p:txBody>
      </p:sp>
      <p:pic>
        <p:nvPicPr>
          <p:cNvPr id="302" name="Shape 302"/>
          <p:cNvPicPr preferRelativeResize="0"/>
          <p:nvPr/>
        </p:nvPicPr>
        <p:blipFill>
          <a:blip r:embed="rId3">
            <a:alphaModFix/>
          </a:blip>
          <a:stretch>
            <a:fillRect/>
          </a:stretch>
        </p:blipFill>
        <p:spPr>
          <a:xfrm>
            <a:off x="4073175" y="2953100"/>
            <a:ext cx="4704725" cy="688225"/>
          </a:xfrm>
          <a:prstGeom prst="rect">
            <a:avLst/>
          </a:prstGeom>
          <a:noFill/>
          <a:ln>
            <a:noFill/>
          </a:ln>
        </p:spPr>
      </p:pic>
      <p:cxnSp>
        <p:nvCxnSpPr>
          <p:cNvPr id="303" name="Shape 303"/>
          <p:cNvCxnSpPr/>
          <p:nvPr/>
        </p:nvCxnSpPr>
        <p:spPr>
          <a:xfrm>
            <a:off x="4552531" y="4321631"/>
            <a:ext cx="2214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302"/>
                                        </p:tgtEl>
                                        <p:attrNameLst>
                                          <p:attrName>style.visibility</p:attrName>
                                        </p:attrNameLst>
                                      </p:cBhvr>
                                      <p:to>
                                        <p:strVal val="visible"/>
                                      </p:to>
                                    </p:set>
                                    <p:anim calcmode="lin" valueType="num">
                                      <p:cBhvr additive="base">
                                        <p:cTn id="11" dur="1000"/>
                                        <p:tgtEl>
                                          <p:spTgt spid="302"/>
                                        </p:tgtEl>
                                        <p:attrNameLst>
                                          <p:attrName>ppt_x</p:attrName>
                                        </p:attrNameLst>
                                      </p:cBhvr>
                                      <p:tavLst>
                                        <p:tav tm="0">
                                          <p:val>
                                            <p:strVal val="#ppt_x+1"/>
                                          </p:val>
                                        </p:tav>
                                        <p:tav tm="100000">
                                          <p:val>
                                            <p:strVal val="#ppt_x"/>
                                          </p:val>
                                        </p:tav>
                                      </p:tavLst>
                                    </p:anim>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3"/>
                                        </p:tgtEl>
                                        <p:attrNameLst>
                                          <p:attrName>style.visibility</p:attrName>
                                        </p:attrNameLst>
                                      </p:cBhvr>
                                      <p:to>
                                        <p:strVal val="visible"/>
                                      </p:to>
                                    </p:set>
                                    <p:animEffect transition="in" filter="fade">
                                      <p:cBhvr>
                                        <p:cTn id="15" dur="1000"/>
                                        <p:tgtEl>
                                          <p:spTgt spid="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1098</Words>
  <Application>Microsoft Office PowerPoint</Application>
  <PresentationFormat>On-screen Show (16:9)</PresentationFormat>
  <Paragraphs>96</Paragraphs>
  <Slides>19</Slides>
  <Notes>19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Source Code Pro</vt:lpstr>
      <vt:lpstr>Oswald</vt:lpstr>
      <vt:lpstr>Arial</vt:lpstr>
      <vt:lpstr>Modern Writer</vt:lpstr>
      <vt:lpstr>Simple Light</vt:lpstr>
      <vt:lpstr>Problem Overview</vt:lpstr>
      <vt:lpstr>Data Comprehension:</vt:lpstr>
      <vt:lpstr>Data Statistics </vt:lpstr>
      <vt:lpstr>Percentage of unique word overlap between the question and the answer, with respect to the question </vt:lpstr>
      <vt:lpstr>Proportion (truncated) of question by starting word</vt:lpstr>
      <vt:lpstr>Model Structure</vt:lpstr>
      <vt:lpstr>PowerPoint Presentation</vt:lpstr>
      <vt:lpstr>LSTM Pre-Processing Layer</vt:lpstr>
      <vt:lpstr>Match LSTM Layer</vt:lpstr>
      <vt:lpstr>Match LSTM Layer</vt:lpstr>
      <vt:lpstr>Match LSTM Layer</vt:lpstr>
      <vt:lpstr>Match LSTM Layer</vt:lpstr>
      <vt:lpstr>Answer Pointer Layer         Sequence Model</vt:lpstr>
      <vt:lpstr>Answer Pointer Layer         Sequence Model</vt:lpstr>
      <vt:lpstr>Answer Pointer Layer         Sequence Model</vt:lpstr>
      <vt:lpstr>Answer Pointer Layer        Boundary Model</vt:lpstr>
      <vt:lpstr>Future Work</vt:lpstr>
      <vt:lpstr>Difficultlties faced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Overview</dc:title>
  <cp:lastModifiedBy>vasant yadav</cp:lastModifiedBy>
  <cp:revision>1</cp:revision>
  <dcterms:modified xsi:type="dcterms:W3CDTF">2018-04-22T13:22:18Z</dcterms:modified>
</cp:coreProperties>
</file>