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2d4bb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12d4bb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2d4bbea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2d4bbea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2d4bbea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12d4bbea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12d4bbea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12d4bbea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12d4bbea9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12d4bbea9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12d4bbea9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12d4bbea9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12d4bbea9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12d4bbea9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2.jpg"/><Relationship Id="rId6" Type="http://schemas.openxmlformats.org/officeDocument/2006/relationships/image" Target="../media/image6.jpg"/><Relationship Id="rId7" Type="http://schemas.openxmlformats.org/officeDocument/2006/relationships/image" Target="../media/image1.jpg"/><Relationship Id="rId8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2.jpg"/><Relationship Id="rId6" Type="http://schemas.openxmlformats.org/officeDocument/2006/relationships/image" Target="../media/image6.jpg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5" Type="http://schemas.openxmlformats.org/officeDocument/2006/relationships/image" Target="../media/image12.jpg"/><Relationship Id="rId6" Type="http://schemas.openxmlformats.org/officeDocument/2006/relationships/image" Target="../media/image6.jpg"/><Relationship Id="rId7" Type="http://schemas.openxmlformats.org/officeDocument/2006/relationships/image" Target="../media/image1.jp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5" Type="http://schemas.openxmlformats.org/officeDocument/2006/relationships/image" Target="../media/image12.jpg"/><Relationship Id="rId6" Type="http://schemas.openxmlformats.org/officeDocument/2006/relationships/image" Target="../media/image6.jpg"/><Relationship Id="rId7" Type="http://schemas.openxmlformats.org/officeDocument/2006/relationships/image" Target="../media/image1.jp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gif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9.jpg"/><Relationship Id="rId7" Type="http://schemas.openxmlformats.org/officeDocument/2006/relationships/image" Target="../media/image13.jpg"/><Relationship Id="rId8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5600" y="-12"/>
            <a:ext cx="4762500" cy="2028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1412500" y="1138388"/>
            <a:ext cx="6816300" cy="2680225"/>
            <a:chOff x="1341825" y="1034600"/>
            <a:chExt cx="6816300" cy="2680225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2463351" y="1034600"/>
              <a:ext cx="4217301" cy="1706851"/>
              <a:chOff x="2463351" y="1034600"/>
              <a:chExt cx="4217301" cy="1706851"/>
            </a:xfrm>
          </p:grpSpPr>
          <p:pic>
            <p:nvPicPr>
              <p:cNvPr id="57" name="Google Shape;57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63351" y="1034600"/>
                <a:ext cx="1706873" cy="1706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5">
                <a:alphaModFix/>
              </a:blip>
              <a:srcRect b="33141" l="16305" r="19903" t="0"/>
              <a:stretch/>
            </p:blipFill>
            <p:spPr>
              <a:xfrm>
                <a:off x="4877408" y="1034600"/>
                <a:ext cx="1803245" cy="17068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9" name="Google Shape;59;p13"/>
            <p:cNvSpPr txBox="1"/>
            <p:nvPr/>
          </p:nvSpPr>
          <p:spPr>
            <a:xfrm>
              <a:off x="1341825" y="2859225"/>
              <a:ext cx="6816300" cy="8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900">
                  <a:latin typeface="Roboto"/>
                  <a:ea typeface="Roboto"/>
                  <a:cs typeface="Roboto"/>
                  <a:sym typeface="Roboto"/>
                </a:rPr>
                <a:t>Source Code Management and Version Control Using Git and GitHub.</a:t>
              </a:r>
              <a:endParaRPr b="1" sz="29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4"/>
          <p:cNvGrpSpPr/>
          <p:nvPr/>
        </p:nvGrpSpPr>
        <p:grpSpPr>
          <a:xfrm>
            <a:off x="1891795" y="2654878"/>
            <a:ext cx="1676118" cy="2249178"/>
            <a:chOff x="518150" y="1017063"/>
            <a:chExt cx="2171700" cy="2914198"/>
          </a:xfrm>
        </p:grpSpPr>
        <p:pic>
          <p:nvPicPr>
            <p:cNvPr id="67" name="Google Shape;67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8150" y="1017063"/>
              <a:ext cx="2171700" cy="217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4"/>
            <p:cNvSpPr txBox="1"/>
            <p:nvPr/>
          </p:nvSpPr>
          <p:spPr>
            <a:xfrm>
              <a:off x="1137816" y="3356460"/>
              <a:ext cx="12579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/>
                <a:t>RAM</a:t>
              </a:r>
              <a:endParaRPr b="1" sz="2100"/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3681966" y="2665905"/>
            <a:ext cx="1646712" cy="2238151"/>
            <a:chOff x="2837625" y="1031350"/>
            <a:chExt cx="2133600" cy="2899910"/>
          </a:xfrm>
        </p:grpSpPr>
        <p:pic>
          <p:nvPicPr>
            <p:cNvPr id="70" name="Google Shape;70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37625" y="1031350"/>
              <a:ext cx="2133600" cy="214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4"/>
            <p:cNvSpPr txBox="1"/>
            <p:nvPr/>
          </p:nvSpPr>
          <p:spPr>
            <a:xfrm>
              <a:off x="3337571" y="3356460"/>
              <a:ext cx="15348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/>
                <a:t>SHYAM</a:t>
              </a:r>
              <a:endParaRPr b="1" sz="2100"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5442731" y="2665905"/>
            <a:ext cx="1654064" cy="2238151"/>
            <a:chOff x="5119000" y="1031350"/>
            <a:chExt cx="2143125" cy="2899910"/>
          </a:xfrm>
        </p:grpSpPr>
        <p:pic>
          <p:nvPicPr>
            <p:cNvPr id="73" name="Google Shape;73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119000" y="1031350"/>
              <a:ext cx="2143125" cy="214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4"/>
            <p:cNvSpPr txBox="1"/>
            <p:nvPr/>
          </p:nvSpPr>
          <p:spPr>
            <a:xfrm>
              <a:off x="5738646" y="3356460"/>
              <a:ext cx="14289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/>
                <a:t>AJAY</a:t>
              </a:r>
              <a:endParaRPr b="1" sz="2100"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3748647" y="-3"/>
            <a:ext cx="1646700" cy="2010828"/>
            <a:chOff x="3748647" y="-3"/>
            <a:chExt cx="1646700" cy="2010828"/>
          </a:xfrm>
        </p:grpSpPr>
        <p:pic>
          <p:nvPicPr>
            <p:cNvPr id="76" name="Google Shape;76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748647" y="-3"/>
              <a:ext cx="1646700" cy="1646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4"/>
            <p:cNvSpPr txBox="1"/>
            <p:nvPr/>
          </p:nvSpPr>
          <p:spPr>
            <a:xfrm>
              <a:off x="3950999" y="1567125"/>
              <a:ext cx="12420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/>
                <a:t>REKHA</a:t>
              </a:r>
              <a:endParaRPr b="1" sz="2100"/>
            </a:p>
          </p:txBody>
        </p:sp>
      </p:grpSp>
      <p:cxnSp>
        <p:nvCxnSpPr>
          <p:cNvPr id="78" name="Google Shape;78;p14"/>
          <p:cNvCxnSpPr/>
          <p:nvPr/>
        </p:nvCxnSpPr>
        <p:spPr>
          <a:xfrm flipH="1" rot="10800000">
            <a:off x="2703825" y="2044275"/>
            <a:ext cx="3605100" cy="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endCxn id="67" idx="0"/>
          </p:cNvCxnSpPr>
          <p:nvPr/>
        </p:nvCxnSpPr>
        <p:spPr>
          <a:xfrm>
            <a:off x="2719354" y="2059978"/>
            <a:ext cx="1050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4500079" y="2059978"/>
            <a:ext cx="1050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6308929" y="2059978"/>
            <a:ext cx="10500" cy="5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 txBox="1"/>
          <p:nvPr/>
        </p:nvSpPr>
        <p:spPr>
          <a:xfrm>
            <a:off x="6329525" y="885750"/>
            <a:ext cx="10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6697425" y="1118825"/>
            <a:ext cx="73344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She assigned a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project to her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subordinates</a:t>
            </a:r>
            <a:endParaRPr sz="23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5"/>
          <p:cNvGrpSpPr/>
          <p:nvPr/>
        </p:nvGrpSpPr>
        <p:grpSpPr>
          <a:xfrm>
            <a:off x="1037120" y="2660390"/>
            <a:ext cx="1676118" cy="2249178"/>
            <a:chOff x="518150" y="1017063"/>
            <a:chExt cx="2171700" cy="2914198"/>
          </a:xfrm>
        </p:grpSpPr>
        <p:pic>
          <p:nvPicPr>
            <p:cNvPr id="91" name="Google Shape;9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8150" y="1017063"/>
              <a:ext cx="2171700" cy="217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5"/>
            <p:cNvSpPr txBox="1"/>
            <p:nvPr/>
          </p:nvSpPr>
          <p:spPr>
            <a:xfrm>
              <a:off x="1137816" y="3356460"/>
              <a:ext cx="12579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/>
                <a:t>RAM</a:t>
              </a:r>
              <a:endParaRPr b="1" sz="2100"/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3254628" y="2665917"/>
            <a:ext cx="1646712" cy="2238151"/>
            <a:chOff x="2837625" y="1031350"/>
            <a:chExt cx="2133600" cy="2899910"/>
          </a:xfrm>
        </p:grpSpPr>
        <p:pic>
          <p:nvPicPr>
            <p:cNvPr id="94" name="Google Shape;94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37625" y="1031350"/>
              <a:ext cx="2133600" cy="214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5"/>
            <p:cNvSpPr txBox="1"/>
            <p:nvPr/>
          </p:nvSpPr>
          <p:spPr>
            <a:xfrm>
              <a:off x="3337571" y="3356460"/>
              <a:ext cx="15348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/>
                <a:t>SHYAM</a:t>
              </a:r>
              <a:endParaRPr b="1" sz="2100"/>
            </a:p>
          </p:txBody>
        </p:sp>
      </p:grpSp>
      <p:grpSp>
        <p:nvGrpSpPr>
          <p:cNvPr id="96" name="Google Shape;96;p15"/>
          <p:cNvGrpSpPr/>
          <p:nvPr/>
        </p:nvGrpSpPr>
        <p:grpSpPr>
          <a:xfrm>
            <a:off x="5442731" y="2665905"/>
            <a:ext cx="1654064" cy="2238151"/>
            <a:chOff x="5119000" y="1031350"/>
            <a:chExt cx="2143125" cy="2899910"/>
          </a:xfrm>
        </p:grpSpPr>
        <p:pic>
          <p:nvPicPr>
            <p:cNvPr id="97" name="Google Shape;97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119000" y="1031350"/>
              <a:ext cx="2143125" cy="214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5"/>
            <p:cNvSpPr txBox="1"/>
            <p:nvPr/>
          </p:nvSpPr>
          <p:spPr>
            <a:xfrm>
              <a:off x="5738646" y="3356460"/>
              <a:ext cx="1428900" cy="5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/>
                <a:t>AJAY</a:t>
              </a:r>
              <a:endParaRPr b="1" sz="2100"/>
            </a:p>
          </p:txBody>
        </p:sp>
      </p:grpSp>
      <p:pic>
        <p:nvPicPr>
          <p:cNvPr id="99" name="Google Shape;9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7604" y="645517"/>
            <a:ext cx="695150" cy="6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30417" y="645517"/>
            <a:ext cx="695150" cy="6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3242" y="645517"/>
            <a:ext cx="695150" cy="69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>
            <a:stCxn id="99" idx="2"/>
            <a:endCxn id="91" idx="0"/>
          </p:cNvCxnSpPr>
          <p:nvPr/>
        </p:nvCxnSpPr>
        <p:spPr>
          <a:xfrm>
            <a:off x="1875179" y="1340666"/>
            <a:ext cx="0" cy="13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4078004" y="1340666"/>
            <a:ext cx="0" cy="13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6269766" y="1340666"/>
            <a:ext cx="0" cy="13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1880250" y="1755950"/>
            <a:ext cx="21912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4071450" y="1923900"/>
            <a:ext cx="21912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5"/>
          <p:cNvSpPr txBox="1"/>
          <p:nvPr/>
        </p:nvSpPr>
        <p:spPr>
          <a:xfrm>
            <a:off x="6129925" y="1335950"/>
            <a:ext cx="73344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Time Consuming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Less Effective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Error Prone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Difficult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6"/>
          <p:cNvGrpSpPr/>
          <p:nvPr/>
        </p:nvGrpSpPr>
        <p:grpSpPr>
          <a:xfrm>
            <a:off x="1037120" y="2660390"/>
            <a:ext cx="6059675" cy="2249178"/>
            <a:chOff x="1037120" y="2660390"/>
            <a:chExt cx="6059675" cy="2249178"/>
          </a:xfrm>
        </p:grpSpPr>
        <p:grpSp>
          <p:nvGrpSpPr>
            <p:cNvPr id="115" name="Google Shape;115;p16"/>
            <p:cNvGrpSpPr/>
            <p:nvPr/>
          </p:nvGrpSpPr>
          <p:grpSpPr>
            <a:xfrm>
              <a:off x="1037120" y="2660390"/>
              <a:ext cx="1676118" cy="2249178"/>
              <a:chOff x="518150" y="1017063"/>
              <a:chExt cx="2171700" cy="2914198"/>
            </a:xfrm>
          </p:grpSpPr>
          <p:pic>
            <p:nvPicPr>
              <p:cNvPr id="116" name="Google Shape;116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18150" y="1017063"/>
                <a:ext cx="2171700" cy="2171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" name="Google Shape;117;p16"/>
              <p:cNvSpPr txBox="1"/>
              <p:nvPr/>
            </p:nvSpPr>
            <p:spPr>
              <a:xfrm>
                <a:off x="1137816" y="3356460"/>
                <a:ext cx="1257900" cy="5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/>
                  <a:t>RAM</a:t>
                </a:r>
                <a:endParaRPr b="1" sz="2100"/>
              </a:p>
            </p:txBody>
          </p:sp>
        </p:grpSp>
        <p:grpSp>
          <p:nvGrpSpPr>
            <p:cNvPr id="118" name="Google Shape;118;p16"/>
            <p:cNvGrpSpPr/>
            <p:nvPr/>
          </p:nvGrpSpPr>
          <p:grpSpPr>
            <a:xfrm>
              <a:off x="3254628" y="2665917"/>
              <a:ext cx="1646712" cy="2238151"/>
              <a:chOff x="2837625" y="1031350"/>
              <a:chExt cx="2133600" cy="2899910"/>
            </a:xfrm>
          </p:grpSpPr>
          <p:pic>
            <p:nvPicPr>
              <p:cNvPr id="119" name="Google Shape;119;p1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837625" y="1031350"/>
                <a:ext cx="2133600" cy="21431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0" name="Google Shape;120;p16"/>
              <p:cNvSpPr txBox="1"/>
              <p:nvPr/>
            </p:nvSpPr>
            <p:spPr>
              <a:xfrm>
                <a:off x="3337571" y="3356460"/>
                <a:ext cx="1534800" cy="5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/>
                  <a:t>SHYAM</a:t>
                </a:r>
                <a:endParaRPr b="1" sz="2100"/>
              </a:p>
            </p:txBody>
          </p:sp>
        </p:grpSp>
        <p:grpSp>
          <p:nvGrpSpPr>
            <p:cNvPr id="121" name="Google Shape;121;p16"/>
            <p:cNvGrpSpPr/>
            <p:nvPr/>
          </p:nvGrpSpPr>
          <p:grpSpPr>
            <a:xfrm>
              <a:off x="5442731" y="2665905"/>
              <a:ext cx="1654064" cy="2238151"/>
              <a:chOff x="5119000" y="1031350"/>
              <a:chExt cx="2143125" cy="2899910"/>
            </a:xfrm>
          </p:grpSpPr>
          <p:pic>
            <p:nvPicPr>
              <p:cNvPr id="122" name="Google Shape;122;p16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119000" y="1031350"/>
                <a:ext cx="2143125" cy="21431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" name="Google Shape;123;p16"/>
              <p:cNvSpPr txBox="1"/>
              <p:nvPr/>
            </p:nvSpPr>
            <p:spPr>
              <a:xfrm>
                <a:off x="5738646" y="3356460"/>
                <a:ext cx="1428900" cy="5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/>
                  <a:t>AJAY</a:t>
                </a:r>
                <a:endParaRPr b="1" sz="2100"/>
              </a:p>
            </p:txBody>
          </p:sp>
        </p:grpSp>
      </p:grpSp>
      <p:pic>
        <p:nvPicPr>
          <p:cNvPr id="124" name="Google Shape;12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73313" y="117800"/>
            <a:ext cx="1409350" cy="14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5973" y="334773"/>
            <a:ext cx="504025" cy="50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6"/>
          <p:cNvGrpSpPr/>
          <p:nvPr/>
        </p:nvGrpSpPr>
        <p:grpSpPr>
          <a:xfrm>
            <a:off x="2061629" y="1449740"/>
            <a:ext cx="1602600" cy="1274400"/>
            <a:chOff x="2061629" y="1449740"/>
            <a:chExt cx="1602600" cy="1274400"/>
          </a:xfrm>
        </p:grpSpPr>
        <p:cxnSp>
          <p:nvCxnSpPr>
            <p:cNvPr id="127" name="Google Shape;127;p16"/>
            <p:cNvCxnSpPr/>
            <p:nvPr/>
          </p:nvCxnSpPr>
          <p:spPr>
            <a:xfrm flipH="1" rot="10800000">
              <a:off x="2061629" y="1449740"/>
              <a:ext cx="1450200" cy="1122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16"/>
            <p:cNvCxnSpPr/>
            <p:nvPr/>
          </p:nvCxnSpPr>
          <p:spPr>
            <a:xfrm flipH="1">
              <a:off x="2214029" y="1602140"/>
              <a:ext cx="1450200" cy="1122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9" name="Google Shape;129;p16"/>
          <p:cNvGrpSpPr/>
          <p:nvPr/>
        </p:nvGrpSpPr>
        <p:grpSpPr>
          <a:xfrm rot="-5400000">
            <a:off x="4694815" y="1302701"/>
            <a:ext cx="1450200" cy="1274329"/>
            <a:chOff x="2214029" y="1449811"/>
            <a:chExt cx="1450200" cy="1274329"/>
          </a:xfrm>
        </p:grpSpPr>
        <p:cxnSp>
          <p:nvCxnSpPr>
            <p:cNvPr id="130" name="Google Shape;130;p16"/>
            <p:cNvCxnSpPr/>
            <p:nvPr/>
          </p:nvCxnSpPr>
          <p:spPr>
            <a:xfrm rot="-5400000">
              <a:off x="2422295" y="1295911"/>
              <a:ext cx="935700" cy="1243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" name="Google Shape;131;p16"/>
            <p:cNvCxnSpPr/>
            <p:nvPr/>
          </p:nvCxnSpPr>
          <p:spPr>
            <a:xfrm flipH="1">
              <a:off x="2214029" y="1602140"/>
              <a:ext cx="1450200" cy="1122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2" name="Google Shape;132;p16"/>
          <p:cNvGrpSpPr/>
          <p:nvPr/>
        </p:nvGrpSpPr>
        <p:grpSpPr>
          <a:xfrm>
            <a:off x="4077988" y="1527150"/>
            <a:ext cx="158775" cy="1138800"/>
            <a:chOff x="4077988" y="1527150"/>
            <a:chExt cx="158775" cy="1138800"/>
          </a:xfrm>
        </p:grpSpPr>
        <p:cxnSp>
          <p:nvCxnSpPr>
            <p:cNvPr id="133" name="Google Shape;133;p16"/>
            <p:cNvCxnSpPr>
              <a:endCxn id="124" idx="2"/>
            </p:cNvCxnSpPr>
            <p:nvPr/>
          </p:nvCxnSpPr>
          <p:spPr>
            <a:xfrm rot="10800000">
              <a:off x="4077988" y="1527150"/>
              <a:ext cx="0" cy="1138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4236763" y="1527150"/>
              <a:ext cx="0" cy="1138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5" name="Google Shape;135;p16"/>
          <p:cNvSpPr txBox="1"/>
          <p:nvPr/>
        </p:nvSpPr>
        <p:spPr>
          <a:xfrm>
            <a:off x="5290825" y="394675"/>
            <a:ext cx="37530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Less Effective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There is a great chance of </a:t>
            </a:r>
            <a:r>
              <a:rPr lang="en" sz="2100"/>
              <a:t>losing</a:t>
            </a:r>
            <a:r>
              <a:rPr lang="en" sz="2100"/>
              <a:t> data when the central server crashes.</a:t>
            </a:r>
            <a:endParaRPr sz="2100"/>
          </a:p>
        </p:txBody>
      </p:sp>
      <p:sp>
        <p:nvSpPr>
          <p:cNvPr id="136" name="Google Shape;136;p16"/>
          <p:cNvSpPr txBox="1"/>
          <p:nvPr/>
        </p:nvSpPr>
        <p:spPr>
          <a:xfrm>
            <a:off x="222025" y="236300"/>
            <a:ext cx="31512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CVS and </a:t>
            </a:r>
            <a:r>
              <a:rPr b="1" lang="en" sz="2000"/>
              <a:t>Apache</a:t>
            </a:r>
            <a:r>
              <a:rPr b="1" lang="en" sz="2000"/>
              <a:t>  SubVersion (SVN) tools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are some of the examples for Centralized Version Control Systems.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7"/>
          <p:cNvGrpSpPr/>
          <p:nvPr/>
        </p:nvGrpSpPr>
        <p:grpSpPr>
          <a:xfrm>
            <a:off x="7198600" y="4356125"/>
            <a:ext cx="1945402" cy="787375"/>
            <a:chOff x="7198600" y="4356125"/>
            <a:chExt cx="1945402" cy="787375"/>
          </a:xfrm>
        </p:grpSpPr>
        <p:pic>
          <p:nvPicPr>
            <p:cNvPr id="142" name="Google Shape;14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98600" y="4356125"/>
              <a:ext cx="787364" cy="787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7"/>
            <p:cNvPicPr preferRelativeResize="0"/>
            <p:nvPr/>
          </p:nvPicPr>
          <p:blipFill rotWithShape="1">
            <a:blip r:embed="rId4">
              <a:alphaModFix/>
            </a:blip>
            <a:srcRect b="33141" l="16305" r="19903" t="0"/>
            <a:stretch/>
          </p:blipFill>
          <p:spPr>
            <a:xfrm>
              <a:off x="8312181" y="4356125"/>
              <a:ext cx="831821" cy="787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7"/>
          <p:cNvGrpSpPr/>
          <p:nvPr/>
        </p:nvGrpSpPr>
        <p:grpSpPr>
          <a:xfrm>
            <a:off x="1037120" y="2660390"/>
            <a:ext cx="6059675" cy="2249178"/>
            <a:chOff x="1037120" y="2660390"/>
            <a:chExt cx="6059675" cy="2249178"/>
          </a:xfrm>
        </p:grpSpPr>
        <p:grpSp>
          <p:nvGrpSpPr>
            <p:cNvPr id="145" name="Google Shape;145;p17"/>
            <p:cNvGrpSpPr/>
            <p:nvPr/>
          </p:nvGrpSpPr>
          <p:grpSpPr>
            <a:xfrm>
              <a:off x="1037120" y="2660390"/>
              <a:ext cx="1676118" cy="2249178"/>
              <a:chOff x="518150" y="1017063"/>
              <a:chExt cx="2171700" cy="2914198"/>
            </a:xfrm>
          </p:grpSpPr>
          <p:pic>
            <p:nvPicPr>
              <p:cNvPr id="146" name="Google Shape;146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18150" y="1017063"/>
                <a:ext cx="2171700" cy="2171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" name="Google Shape;147;p17"/>
              <p:cNvSpPr txBox="1"/>
              <p:nvPr/>
            </p:nvSpPr>
            <p:spPr>
              <a:xfrm>
                <a:off x="1137816" y="3356460"/>
                <a:ext cx="1257900" cy="5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/>
                  <a:t>RAM</a:t>
                </a:r>
                <a:endParaRPr b="1" sz="2100"/>
              </a:p>
            </p:txBody>
          </p:sp>
        </p:grpSp>
        <p:grpSp>
          <p:nvGrpSpPr>
            <p:cNvPr id="148" name="Google Shape;148;p17"/>
            <p:cNvGrpSpPr/>
            <p:nvPr/>
          </p:nvGrpSpPr>
          <p:grpSpPr>
            <a:xfrm>
              <a:off x="3254628" y="2665917"/>
              <a:ext cx="1646712" cy="2238151"/>
              <a:chOff x="2837625" y="1031350"/>
              <a:chExt cx="2133600" cy="2899910"/>
            </a:xfrm>
          </p:grpSpPr>
          <p:pic>
            <p:nvPicPr>
              <p:cNvPr id="149" name="Google Shape;149;p1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837625" y="1031350"/>
                <a:ext cx="2133600" cy="21431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0" name="Google Shape;150;p17"/>
              <p:cNvSpPr txBox="1"/>
              <p:nvPr/>
            </p:nvSpPr>
            <p:spPr>
              <a:xfrm>
                <a:off x="3337571" y="3356460"/>
                <a:ext cx="1534800" cy="5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/>
                  <a:t>SHYAM</a:t>
                </a:r>
                <a:endParaRPr b="1" sz="2100"/>
              </a:p>
            </p:txBody>
          </p:sp>
        </p:grpSp>
        <p:grpSp>
          <p:nvGrpSpPr>
            <p:cNvPr id="151" name="Google Shape;151;p17"/>
            <p:cNvGrpSpPr/>
            <p:nvPr/>
          </p:nvGrpSpPr>
          <p:grpSpPr>
            <a:xfrm>
              <a:off x="5442731" y="2665905"/>
              <a:ext cx="1654064" cy="2238151"/>
              <a:chOff x="5119000" y="1031350"/>
              <a:chExt cx="2143125" cy="2899910"/>
            </a:xfrm>
          </p:grpSpPr>
          <p:pic>
            <p:nvPicPr>
              <p:cNvPr id="152" name="Google Shape;152;p1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119000" y="1031350"/>
                <a:ext cx="2143125" cy="21431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" name="Google Shape;153;p17"/>
              <p:cNvSpPr txBox="1"/>
              <p:nvPr/>
            </p:nvSpPr>
            <p:spPr>
              <a:xfrm>
                <a:off x="5738646" y="3356460"/>
                <a:ext cx="1428900" cy="5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/>
                  <a:t>AJAY</a:t>
                </a:r>
                <a:endParaRPr b="1" sz="2100"/>
              </a:p>
            </p:txBody>
          </p:sp>
        </p:grpSp>
      </p:grpSp>
      <p:grpSp>
        <p:nvGrpSpPr>
          <p:cNvPr id="154" name="Google Shape;154;p17"/>
          <p:cNvGrpSpPr/>
          <p:nvPr/>
        </p:nvGrpSpPr>
        <p:grpSpPr>
          <a:xfrm>
            <a:off x="3373313" y="117800"/>
            <a:ext cx="1409350" cy="1409350"/>
            <a:chOff x="3373313" y="117800"/>
            <a:chExt cx="1409350" cy="1409350"/>
          </a:xfrm>
        </p:grpSpPr>
        <p:pic>
          <p:nvPicPr>
            <p:cNvPr id="155" name="Google Shape;155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373313" y="117800"/>
              <a:ext cx="1409350" cy="1409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825973" y="334773"/>
              <a:ext cx="504025" cy="504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17"/>
          <p:cNvGrpSpPr/>
          <p:nvPr/>
        </p:nvGrpSpPr>
        <p:grpSpPr>
          <a:xfrm>
            <a:off x="2061629" y="1214765"/>
            <a:ext cx="3995450" cy="1509375"/>
            <a:chOff x="2061629" y="1214765"/>
            <a:chExt cx="3995450" cy="1509375"/>
          </a:xfrm>
        </p:grpSpPr>
        <p:grpSp>
          <p:nvGrpSpPr>
            <p:cNvPr id="158" name="Google Shape;158;p17"/>
            <p:cNvGrpSpPr/>
            <p:nvPr/>
          </p:nvGrpSpPr>
          <p:grpSpPr>
            <a:xfrm>
              <a:off x="2061629" y="1449740"/>
              <a:ext cx="1602600" cy="1274400"/>
              <a:chOff x="2061629" y="1449740"/>
              <a:chExt cx="1602600" cy="1274400"/>
            </a:xfrm>
          </p:grpSpPr>
          <p:cxnSp>
            <p:nvCxnSpPr>
              <p:cNvPr id="159" name="Google Shape;159;p17"/>
              <p:cNvCxnSpPr/>
              <p:nvPr/>
            </p:nvCxnSpPr>
            <p:spPr>
              <a:xfrm flipH="1" rot="10800000">
                <a:off x="2061629" y="1449740"/>
                <a:ext cx="1450200" cy="1122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0" name="Google Shape;160;p17"/>
              <p:cNvCxnSpPr/>
              <p:nvPr/>
            </p:nvCxnSpPr>
            <p:spPr>
              <a:xfrm flipH="1">
                <a:off x="2214029" y="1602140"/>
                <a:ext cx="1450200" cy="1122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61" name="Google Shape;161;p17"/>
            <p:cNvGrpSpPr/>
            <p:nvPr/>
          </p:nvGrpSpPr>
          <p:grpSpPr>
            <a:xfrm rot="-5400000">
              <a:off x="4694815" y="1302701"/>
              <a:ext cx="1450200" cy="1274329"/>
              <a:chOff x="2214029" y="1449811"/>
              <a:chExt cx="1450200" cy="1274329"/>
            </a:xfrm>
          </p:grpSpPr>
          <p:cxnSp>
            <p:nvCxnSpPr>
              <p:cNvPr id="162" name="Google Shape;162;p17"/>
              <p:cNvCxnSpPr/>
              <p:nvPr/>
            </p:nvCxnSpPr>
            <p:spPr>
              <a:xfrm rot="-5400000">
                <a:off x="2422295" y="1295911"/>
                <a:ext cx="935700" cy="12435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3" name="Google Shape;163;p17"/>
              <p:cNvCxnSpPr/>
              <p:nvPr/>
            </p:nvCxnSpPr>
            <p:spPr>
              <a:xfrm flipH="1">
                <a:off x="2214029" y="1602140"/>
                <a:ext cx="1450200" cy="11220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64" name="Google Shape;164;p17"/>
            <p:cNvGrpSpPr/>
            <p:nvPr/>
          </p:nvGrpSpPr>
          <p:grpSpPr>
            <a:xfrm>
              <a:off x="4077988" y="1527150"/>
              <a:ext cx="158775" cy="1138800"/>
              <a:chOff x="4077988" y="1527150"/>
              <a:chExt cx="158775" cy="1138800"/>
            </a:xfrm>
          </p:grpSpPr>
          <p:cxnSp>
            <p:nvCxnSpPr>
              <p:cNvPr id="165" name="Google Shape;165;p17"/>
              <p:cNvCxnSpPr>
                <a:endCxn id="155" idx="2"/>
              </p:cNvCxnSpPr>
              <p:nvPr/>
            </p:nvCxnSpPr>
            <p:spPr>
              <a:xfrm rot="10800000">
                <a:off x="4077988" y="1527150"/>
                <a:ext cx="0" cy="1138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6" name="Google Shape;166;p17"/>
              <p:cNvCxnSpPr/>
              <p:nvPr/>
            </p:nvCxnSpPr>
            <p:spPr>
              <a:xfrm>
                <a:off x="4236763" y="1527150"/>
                <a:ext cx="0" cy="1138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67" name="Google Shape;167;p17"/>
          <p:cNvSpPr txBox="1"/>
          <p:nvPr/>
        </p:nvSpPr>
        <p:spPr>
          <a:xfrm>
            <a:off x="5290825" y="394675"/>
            <a:ext cx="37530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Effective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The data will not be lost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>
                <a:solidFill>
                  <a:schemeClr val="dk1"/>
                </a:solidFill>
              </a:rPr>
              <a:t>Working offline on the project is possible.</a:t>
            </a:r>
            <a:endParaRPr sz="2100"/>
          </a:p>
        </p:txBody>
      </p:sp>
      <p:sp>
        <p:nvSpPr>
          <p:cNvPr id="168" name="Google Shape;168;p17"/>
          <p:cNvSpPr txBox="1"/>
          <p:nvPr/>
        </p:nvSpPr>
        <p:spPr>
          <a:xfrm>
            <a:off x="222025" y="236300"/>
            <a:ext cx="31512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Git, Mercurial and Baazaar are some of the examples for Distributed Version Control System.</a:t>
            </a:r>
            <a:endParaRPr b="1" sz="2100">
              <a:solidFill>
                <a:schemeClr val="dk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2391384" y="2660397"/>
            <a:ext cx="4812909" cy="655959"/>
            <a:chOff x="2391384" y="2660397"/>
            <a:chExt cx="4812909" cy="655959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2391384" y="2724147"/>
              <a:ext cx="592209" cy="592209"/>
              <a:chOff x="3373313" y="117800"/>
              <a:chExt cx="1409350" cy="1409350"/>
            </a:xfrm>
          </p:grpSpPr>
          <p:pic>
            <p:nvPicPr>
              <p:cNvPr id="171" name="Google Shape;171;p1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373313" y="117800"/>
                <a:ext cx="1409350" cy="1409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" name="Google Shape;172;p17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825973" y="334773"/>
                <a:ext cx="504025" cy="504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3" name="Google Shape;173;p17"/>
            <p:cNvGrpSpPr/>
            <p:nvPr/>
          </p:nvGrpSpPr>
          <p:grpSpPr>
            <a:xfrm>
              <a:off x="4501734" y="2724147"/>
              <a:ext cx="592209" cy="592209"/>
              <a:chOff x="3373313" y="117800"/>
              <a:chExt cx="1409350" cy="1409350"/>
            </a:xfrm>
          </p:grpSpPr>
          <p:pic>
            <p:nvPicPr>
              <p:cNvPr id="174" name="Google Shape;174;p1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373313" y="117800"/>
                <a:ext cx="1409350" cy="1409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5" name="Google Shape;175;p17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825973" y="334773"/>
                <a:ext cx="504025" cy="504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6" name="Google Shape;176;p17"/>
            <p:cNvGrpSpPr/>
            <p:nvPr/>
          </p:nvGrpSpPr>
          <p:grpSpPr>
            <a:xfrm>
              <a:off x="6612084" y="2660397"/>
              <a:ext cx="592209" cy="592209"/>
              <a:chOff x="3373313" y="117800"/>
              <a:chExt cx="1409350" cy="1409350"/>
            </a:xfrm>
          </p:grpSpPr>
          <p:pic>
            <p:nvPicPr>
              <p:cNvPr id="177" name="Google Shape;177;p1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373313" y="117800"/>
                <a:ext cx="1409350" cy="1409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" name="Google Shape;178;p17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3825973" y="334773"/>
                <a:ext cx="504025" cy="504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5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8"/>
          <p:cNvGrpSpPr/>
          <p:nvPr/>
        </p:nvGrpSpPr>
        <p:grpSpPr>
          <a:xfrm>
            <a:off x="7198600" y="4356125"/>
            <a:ext cx="1945402" cy="787375"/>
            <a:chOff x="7198600" y="4356125"/>
            <a:chExt cx="1945402" cy="787375"/>
          </a:xfrm>
        </p:grpSpPr>
        <p:pic>
          <p:nvPicPr>
            <p:cNvPr id="185" name="Google Shape;18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8600" y="4356125"/>
              <a:ext cx="787364" cy="787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8"/>
            <p:cNvPicPr preferRelativeResize="0"/>
            <p:nvPr/>
          </p:nvPicPr>
          <p:blipFill rotWithShape="1">
            <a:blip r:embed="rId5">
              <a:alphaModFix/>
            </a:blip>
            <a:srcRect b="33141" l="16305" r="19903" t="0"/>
            <a:stretch/>
          </p:blipFill>
          <p:spPr>
            <a:xfrm>
              <a:off x="8312181" y="4356125"/>
              <a:ext cx="831821" cy="787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" name="Google Shape;187;p18"/>
          <p:cNvGrpSpPr/>
          <p:nvPr/>
        </p:nvGrpSpPr>
        <p:grpSpPr>
          <a:xfrm>
            <a:off x="5792950" y="662438"/>
            <a:ext cx="3351050" cy="4129375"/>
            <a:chOff x="5792950" y="0"/>
            <a:chExt cx="3351050" cy="4129375"/>
          </a:xfrm>
        </p:grpSpPr>
        <p:pic>
          <p:nvPicPr>
            <p:cNvPr id="188" name="Google Shape;188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92950" y="0"/>
              <a:ext cx="1370450" cy="137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792950" y="2820875"/>
              <a:ext cx="1308500" cy="130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723250" y="1593446"/>
              <a:ext cx="1420750" cy="1427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550" y="466175"/>
            <a:ext cx="3345250" cy="33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14965"/>
            <a:ext cx="1070550" cy="9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3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