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a5204a3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a5204a3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bf881bd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bf881bd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f881bd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f881bd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f881bd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f881bd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f881bd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f881bd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bf881bd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bf881bd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f881bd0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f881bd0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bf881bd0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bf881bd0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bf881bd0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bf881bd0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bf881bd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bf881bd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bf881bd0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bf881bd0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a5204a3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a5204a3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bf881bd0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bf881bd0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bf881bd0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bf881bd0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bf881bd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bf881bd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bfd2165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bfd2165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bfcfe66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bfcfe66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a5204a3b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a5204a3b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a5204a3b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a5204a3b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a5204a3b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a5204a3b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a5204a3b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a5204a3b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5204a3b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5204a3b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bf881bd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bf881bd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bf881bd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bf881bd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01" y="932900"/>
            <a:ext cx="1910251" cy="1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4913797" y="932900"/>
            <a:ext cx="2018102" cy="19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295200" y="3542950"/>
            <a:ext cx="6816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Git Branching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Basic Branching and Merging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Let’s go through a simple example of branching and merging with a workflow that you might use in the real world. You’ll follow these steps:</a:t>
            </a:r>
            <a:br>
              <a:rPr lang="en" sz="19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Do some work on a website.</a:t>
            </a:r>
            <a:br>
              <a:rPr b="1" lang="en" sz="20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 Create a branch for a new user story you’re working on.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Do some work in that branch.</a:t>
            </a:r>
            <a:br>
              <a:rPr b="1" lang="en" sz="2000">
                <a:latin typeface="Roboto"/>
                <a:ea typeface="Roboto"/>
                <a:cs typeface="Roboto"/>
                <a:sym typeface="Roboto"/>
              </a:rPr>
            </a:br>
            <a:r>
              <a:rPr lang="en" sz="1900">
                <a:latin typeface="Roboto"/>
                <a:ea typeface="Roboto"/>
                <a:cs typeface="Roboto"/>
                <a:sym typeface="Roboto"/>
              </a:rPr>
              <a:t>At this stage, you’ll receive a call that another issue is critical and you need a hotfix. You’ll do the following: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 Switch to your production branch.</a:t>
            </a:r>
            <a:br>
              <a:rPr b="1" lang="en" sz="2100">
                <a:latin typeface="Roboto"/>
                <a:ea typeface="Roboto"/>
                <a:cs typeface="Roboto"/>
                <a:sym typeface="Roboto"/>
              </a:rPr>
            </a:b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- Create a branch to add the hotfix.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After it’s tested, merge the hotfix branch, and push to production.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Switch back to your original user story and continue working.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First, let’s say you’re working on your project and have a couple of commits already on the master branch.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1808675"/>
            <a:ext cx="76200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To create a new branch and switch to it at the same time, you can run the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git checkout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command with the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-b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switch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-"/>
            </a:pP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$ git checkout -b iss53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350" y="1700291"/>
            <a:ext cx="6045250" cy="294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"/>
                <a:ea typeface="Roboto"/>
                <a:cs typeface="Roboto"/>
                <a:sym typeface="Roboto"/>
              </a:rPr>
              <a:t>You work on your website and do some commits. Doing so moves the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iss53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branch forward, because you have it checked out (that is, your </a:t>
            </a:r>
            <a:r>
              <a:rPr b="1" lang="en" sz="1900"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 sz="1900">
                <a:latin typeface="Roboto"/>
                <a:ea typeface="Roboto"/>
                <a:cs typeface="Roboto"/>
                <a:sym typeface="Roboto"/>
              </a:rPr>
              <a:t> is pointing to it)</a:t>
            </a:r>
            <a:endParaRPr b="1" sz="1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225" y="1612925"/>
            <a:ext cx="76200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6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Basic Merging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Suppose you’ve decided that your issue #53 work is complete and ready to be merged into your master branch.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All you have to do is check out the branch you wish to merge into and then run the git merge command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$ git checkout master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$ git merge iss53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lang="en" sz="2100">
                <a:latin typeface="Roboto"/>
                <a:ea typeface="Roboto"/>
                <a:cs typeface="Roboto"/>
                <a:sym typeface="Roboto"/>
              </a:rPr>
              <a:t>If you have no further need for the </a:t>
            </a: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iss53</a:t>
            </a:r>
            <a:r>
              <a:rPr lang="en" sz="2100">
                <a:latin typeface="Roboto"/>
                <a:ea typeface="Roboto"/>
                <a:cs typeface="Roboto"/>
                <a:sym typeface="Roboto"/>
              </a:rPr>
              <a:t> branch. Delete it by running the following command.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Char char="-"/>
            </a:pPr>
            <a:r>
              <a:rPr b="1" lang="en" sz="2100">
                <a:latin typeface="Roboto"/>
                <a:ea typeface="Roboto"/>
                <a:cs typeface="Roboto"/>
                <a:sym typeface="Roboto"/>
              </a:rPr>
              <a:t>$ git branch -d iss53</a:t>
            </a:r>
            <a:endParaRPr b="1"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/>
        </p:nvSpPr>
        <p:spPr>
          <a:xfrm>
            <a:off x="1295200" y="3542950"/>
            <a:ext cx="6816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Basic Merge Conflicts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01" y="932900"/>
            <a:ext cx="1910251" cy="1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4913797" y="932900"/>
            <a:ext cx="2018102" cy="1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Basic Merge Conflicts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you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change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the same part of the same file differently in the two branches you’re merging, Git won’t be able to merge them cleanly.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you want to see which files are unmerged at any point after a merge conflict, you can run git status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Anything that has merge conflicts and hasn’t been resolved is listed as unmerged.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1295200" y="3542950"/>
            <a:ext cx="6816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Branch Management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01" y="932900"/>
            <a:ext cx="1910251" cy="1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4913797" y="932900"/>
            <a:ext cx="2018102" cy="1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Branch Management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you run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git branch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with no arguments, you get a simple listing of your current branches.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b="1" lang="en" sz="4000"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indicates the branch that you currently have checked out (i.e., the branch that HEAD points to).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 see the last commit on each branch, you can run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$ git branch -v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To see which branches are already merged into the branch you’re on, you can run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$ git branch --merged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see which branches are not merged into the branch you’re on, you can run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b="1"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 git branch --no-merged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Git Branching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Branching means you diverge from the main line of development and continue to do work without messing with that main line.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many VCS tools, this is a somewhat expensive process, often requiring you to create a new copy of your source code directory, which can take a long time for large projects.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The way Git branches is incredibly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lightweight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making branching operations nearly instantaneous, and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switching back and forth between branches generally just as fast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Any branch that is not merged cannot be deleted using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-d 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option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you really do want to delete the branch and lose that work, you can force it with </a:t>
            </a: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-D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1295200" y="3542950"/>
            <a:ext cx="6816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Remote Branches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01" y="932900"/>
            <a:ext cx="1910251" cy="1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4913797" y="932900"/>
            <a:ext cx="2018102" cy="1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Pushing your branch to Remote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When you want to share a branch with the world, you need to push it up to a remote to which you have write access.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$ git push origin &lt;Branch_name&gt;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Deleting Remote Branches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If you want to delete your </a:t>
            </a:r>
            <a:r>
              <a:rPr b="1" i="1" lang="en" sz="2400">
                <a:latin typeface="Roboto"/>
                <a:ea typeface="Roboto"/>
                <a:cs typeface="Roboto"/>
                <a:sym typeface="Roboto"/>
              </a:rPr>
              <a:t>serverfix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branch from the server, you run the following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-"/>
            </a:pPr>
            <a:r>
              <a:rPr b="1" lang="en" sz="2400">
                <a:latin typeface="Roboto"/>
                <a:ea typeface="Roboto"/>
                <a:cs typeface="Roboto"/>
                <a:sym typeface="Roboto"/>
              </a:rPr>
              <a:t>$ git push origin --delete serverfix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...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Git encourages workflows that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branch and merge often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, even multiple times in a day. Understanding and mastering this feature gives you a powerful and unique tool and can entirely change the way that you develop.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Creating a New Branch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$ git branch &lt;branch-name&gt;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helps us to create a new branch.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What does it do?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This creates a new pointer to the same commit you’re currently on.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000" y="2367550"/>
            <a:ext cx="5494000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How does Git know what branch you’re currently on?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It keeps a special pointer called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HEAD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 Git, this is a pointer to the local branch you’re currently 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Creating a branch using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git branch 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doesn’t switch you to the newly created branch.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You can easily see this by running a simple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git log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 command that shows you where the branch pointers are pointing. This option is called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--decorate</a:t>
            </a:r>
            <a:r>
              <a:rPr lang="en" sz="2000"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Switching Branches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43875" y="1072175"/>
            <a:ext cx="8142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To switch to an existing branch, you run the 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git checkout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-"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$ git checkout &lt;branch_name&gt;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206" y="1481350"/>
            <a:ext cx="6368944" cy="3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What if you commit on your new branch ?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701" y="956585"/>
            <a:ext cx="8142600" cy="339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600" y="4356125"/>
            <a:ext cx="787364" cy="7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8312181" y="4356125"/>
            <a:ext cx="831821" cy="7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43875" y="466175"/>
            <a:ext cx="81426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Switch back to master branch and commiting changes results in … 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16860" l="22257" r="0" t="8137"/>
          <a:stretch/>
        </p:blipFill>
        <p:spPr>
          <a:xfrm>
            <a:off x="465625" y="915650"/>
            <a:ext cx="6568550" cy="405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295200" y="3542950"/>
            <a:ext cx="68163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Roboto"/>
                <a:ea typeface="Roboto"/>
                <a:cs typeface="Roboto"/>
                <a:sym typeface="Roboto"/>
              </a:rPr>
              <a:t>Basic Branching and Merging</a:t>
            </a:r>
            <a:endParaRPr b="1" sz="29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101" y="932900"/>
            <a:ext cx="1910251" cy="19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4">
            <a:alphaModFix/>
          </a:blip>
          <a:srcRect b="33141" l="16305" r="19903" t="0"/>
          <a:stretch/>
        </p:blipFill>
        <p:spPr>
          <a:xfrm>
            <a:off x="4913797" y="932900"/>
            <a:ext cx="2018102" cy="19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