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7FA294-CCEB-4C9E-A19F-C1173B6ED2E7}"/>
              </a:ext>
            </a:extLst>
          </p:cNvPr>
          <p:cNvSpPr txBox="1"/>
          <p:nvPr/>
        </p:nvSpPr>
        <p:spPr>
          <a:xfrm>
            <a:off x="7919634" y="1513735"/>
            <a:ext cx="416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EBE7B-5F79-4BD8-A58A-67129A4A6DC8}"/>
              </a:ext>
            </a:extLst>
          </p:cNvPr>
          <p:cNvSpPr/>
          <p:nvPr/>
        </p:nvSpPr>
        <p:spPr>
          <a:xfrm>
            <a:off x="265337" y="1513735"/>
            <a:ext cx="7177077" cy="405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La gestion des inscriptions aux compétitions est encore aujourd’hui assurée par les ligues avec des tableurs, et</a:t>
            </a:r>
          </a:p>
          <a:p>
            <a:pPr algn="ctr"/>
            <a:r>
              <a:rPr lang="fr-FR" dirty="0"/>
              <a:t>le développement d’un logiciel davantage adapté est en cours. L’application en question permet de gérer un</a:t>
            </a:r>
          </a:p>
          <a:p>
            <a:pPr algn="ctr"/>
            <a:r>
              <a:rPr lang="fr-FR" dirty="0"/>
              <a:t>ensemble de compétitions, de personnes, et d’affecter des personnes à des compétitions. Il est possible que</a:t>
            </a:r>
          </a:p>
          <a:p>
            <a:pPr algn="ctr"/>
            <a:r>
              <a:rPr lang="fr-FR" dirty="0"/>
              <a:t>certaines compétitions soient réservées à des équipes et qu’il soit impossible à une personne seule de s’inscrire</a:t>
            </a:r>
          </a:p>
          <a:p>
            <a:pPr algn="ctr"/>
            <a:r>
              <a:rPr lang="fr-FR" dirty="0"/>
              <a:t>dans le cas, tous les membres de l’équipe doivent être enregistrés. Cette application ne sera pas accessible au</a:t>
            </a:r>
          </a:p>
          <a:p>
            <a:pPr algn="ctr"/>
            <a:r>
              <a:rPr lang="fr-FR" dirty="0"/>
              <a:t>grand public, seuls des employés des ligues pourront y accéder pour saisir les inscrits. Les précédents</a:t>
            </a:r>
          </a:p>
          <a:p>
            <a:pPr algn="ctr"/>
            <a:r>
              <a:rPr lang="fr-FR" dirty="0"/>
              <a:t>informaticiens se sont penchés sur le problème et ont déjà commencé à développer la couche métier</a:t>
            </a:r>
          </a:p>
        </p:txBody>
      </p:sp>
    </p:spTree>
    <p:extLst>
      <p:ext uri="{BB962C8B-B14F-4D97-AF65-F5344CB8AC3E}">
        <p14:creationId xmlns:p14="http://schemas.microsoft.com/office/powerpoint/2010/main" val="253340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5177FC-F9A4-4255-8C28-553A7626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6" y="1584328"/>
            <a:ext cx="6565451" cy="40372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7FA294-CCEB-4C9E-A19F-C1173B6ED2E7}"/>
              </a:ext>
            </a:extLst>
          </p:cNvPr>
          <p:cNvSpPr txBox="1"/>
          <p:nvPr/>
        </p:nvSpPr>
        <p:spPr>
          <a:xfrm>
            <a:off x="7919634" y="1513735"/>
            <a:ext cx="416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employé appartient à 1 seule ligue.</a:t>
            </a:r>
          </a:p>
          <a:p>
            <a:endParaRPr lang="fr-FR" sz="2000" dirty="0"/>
          </a:p>
          <a:p>
            <a:r>
              <a:rPr lang="fr-FR" sz="2000" dirty="0"/>
              <a:t>1 ligue peut avoir aucun 1 ou plusieurs employés. Et a un seul administrateur.</a:t>
            </a:r>
          </a:p>
          <a:p>
            <a:endParaRPr lang="fr-FR" sz="2000" dirty="0"/>
          </a:p>
          <a:p>
            <a:r>
              <a:rPr lang="fr-FR" sz="2000" dirty="0"/>
              <a:t>Le super-</a:t>
            </a:r>
            <a:r>
              <a:rPr lang="fr-FR" sz="2000" dirty="0" err="1"/>
              <a:t>admininstrateur</a:t>
            </a:r>
            <a:r>
              <a:rPr lang="fr-FR" sz="2000" dirty="0"/>
              <a:t> a accès en écriture à tous les employés des ligues.</a:t>
            </a:r>
          </a:p>
        </p:txBody>
      </p:sp>
    </p:spTree>
    <p:extLst>
      <p:ext uri="{BB962C8B-B14F-4D97-AF65-F5344CB8AC3E}">
        <p14:creationId xmlns:p14="http://schemas.microsoft.com/office/powerpoint/2010/main" val="420961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A365F-1A09-4913-BF28-0B57E2F0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057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0C15B-76EE-48A7-A52E-25596D79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3129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PPE - Gestion du personnel des ligues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Partage de taches</a:t>
            </a:r>
            <a:br>
              <a:rPr lang="fr-FR" b="1" dirty="0"/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5838C9-543A-45A5-91D1-4E3EF3A6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8" y="1565330"/>
            <a:ext cx="10886350" cy="51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CAB24-2BB2-4D99-8C12-4435F73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unitaires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405D9-E14A-49AD-94DE-BA7481650100}"/>
              </a:ext>
            </a:extLst>
          </p:cNvPr>
          <p:cNvSpPr/>
          <p:nvPr/>
        </p:nvSpPr>
        <p:spPr>
          <a:xfrm>
            <a:off x="575894" y="17179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Myriad web pro" charset="0"/>
              </a:rPr>
              <a:t>Un test unitaire est une procédure visant à vérifier le bon fonctionnement d'un programme.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F813C-A3EC-4DFB-BAA4-0F0F7A6183E3}"/>
              </a:ext>
            </a:extLst>
          </p:cNvPr>
          <p:cNvSpPr/>
          <p:nvPr/>
        </p:nvSpPr>
        <p:spPr>
          <a:xfrm>
            <a:off x="962024" y="2302765"/>
            <a:ext cx="1011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package </a:t>
            </a:r>
            <a:r>
              <a:rPr lang="fr-FR" sz="1200" dirty="0" err="1"/>
              <a:t>testsUnitaires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static</a:t>
            </a:r>
            <a:r>
              <a:rPr lang="fr-FR" sz="1200" dirty="0"/>
              <a:t> </a:t>
            </a:r>
            <a:r>
              <a:rPr lang="fr-FR" sz="1200" dirty="0" err="1"/>
              <a:t>org.junit.jupiter.api.Assertions</a:t>
            </a:r>
            <a:r>
              <a:rPr lang="fr-FR" sz="1200" dirty="0"/>
              <a:t>.*;</a:t>
            </a:r>
          </a:p>
          <a:p>
            <a:endParaRPr lang="fr-FR" sz="1200" dirty="0"/>
          </a:p>
          <a:p>
            <a:r>
              <a:rPr lang="fr-FR" sz="1200" dirty="0"/>
              <a:t>import </a:t>
            </a:r>
            <a:r>
              <a:rPr lang="fr-FR" sz="1200" dirty="0" err="1"/>
              <a:t>org.junit.jupiter.api.Test</a:t>
            </a:r>
            <a:r>
              <a:rPr lang="fr-FR" sz="1200" dirty="0"/>
              <a:t>;</a:t>
            </a:r>
          </a:p>
          <a:p>
            <a:endParaRPr lang="fr-FR" sz="1200" dirty="0"/>
          </a:p>
          <a:p>
            <a:r>
              <a:rPr lang="fr-FR" sz="1200" dirty="0"/>
              <a:t>import personnel.*;</a:t>
            </a:r>
          </a:p>
          <a:p>
            <a:endParaRPr lang="fr-FR" sz="1200" dirty="0"/>
          </a:p>
          <a:p>
            <a:r>
              <a:rPr lang="fr-FR" sz="1200" dirty="0"/>
              <a:t>class </a:t>
            </a:r>
            <a:r>
              <a:rPr lang="fr-FR" sz="1200" dirty="0" err="1"/>
              <a:t>testLigue</a:t>
            </a:r>
            <a:endParaRPr lang="fr-FR" sz="1200" dirty="0"/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testCreateLigue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       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("Fléchettes", </a:t>
            </a:r>
            <a:r>
              <a:rPr lang="fr-FR" sz="1200" dirty="0" err="1"/>
              <a:t>ligue.getNom</a:t>
            </a:r>
            <a:r>
              <a:rPr lang="fr-FR" sz="1200" dirty="0"/>
              <a:t>());</a:t>
            </a:r>
          </a:p>
          <a:p>
            <a:r>
              <a:rPr lang="fr-FR" sz="1200" dirty="0"/>
              <a:t>        }</a:t>
            </a:r>
          </a:p>
          <a:p>
            <a:endParaRPr lang="fr-FR" sz="1200" dirty="0"/>
          </a:p>
          <a:p>
            <a:r>
              <a:rPr lang="fr-FR" sz="1200" dirty="0"/>
              <a:t>        @Test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testAddEmploye</a:t>
            </a:r>
            <a:r>
              <a:rPr lang="fr-FR" sz="1200" dirty="0"/>
              <a:t>()</a:t>
            </a:r>
          </a:p>
          <a:p>
            <a:r>
              <a:rPr lang="fr-FR" sz="1200" dirty="0"/>
              <a:t>        {</a:t>
            </a:r>
          </a:p>
          <a:p>
            <a:r>
              <a:rPr lang="fr-FR" sz="1200" dirty="0"/>
              <a:t>                Ligue </a:t>
            </a:r>
            <a:r>
              <a:rPr lang="fr-FR" sz="1200" dirty="0" err="1"/>
              <a:t>ligue</a:t>
            </a:r>
            <a:r>
              <a:rPr lang="fr-FR" sz="1200" dirty="0"/>
              <a:t> = new Ligue("</a:t>
            </a:r>
            <a:r>
              <a:rPr lang="fr-FR" sz="1200" dirty="0" err="1"/>
              <a:t>Fléchettess</a:t>
            </a:r>
            <a:r>
              <a:rPr lang="fr-FR" sz="1200" dirty="0"/>
              <a:t>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("Bouchard", "Gérard", "g.bouchard@gmail.com", "azerty");</a:t>
            </a:r>
          </a:p>
          <a:p>
            <a:r>
              <a:rPr lang="fr-FR" sz="1200" dirty="0"/>
              <a:t>                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</a:t>
            </a:r>
            <a:r>
              <a:rPr lang="fr-FR" sz="1200" dirty="0"/>
              <a:t>, </a:t>
            </a:r>
            <a:r>
              <a:rPr lang="fr-FR" sz="1200" dirty="0" err="1"/>
              <a:t>ligue.getEmployes</a:t>
            </a:r>
            <a:r>
              <a:rPr lang="fr-FR" sz="1200" dirty="0"/>
              <a:t>().first());</a:t>
            </a:r>
          </a:p>
          <a:p>
            <a:r>
              <a:rPr lang="fr-FR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238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4D4B3-2DFD-4803-99E1-A6451EF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DATES</a:t>
            </a:r>
            <a:br>
              <a:rPr lang="fr-FR" dirty="0"/>
            </a:br>
            <a:r>
              <a:rPr lang="fr-FR" sz="1300" dirty="0"/>
              <a:t>Gestion de la date de départ et de celle d’arrivée de chaque employé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5E377-9418-4B5E-8E3E-5DC517917EEF}"/>
              </a:ext>
            </a:extLst>
          </p:cNvPr>
          <p:cNvSpPr/>
          <p:nvPr/>
        </p:nvSpPr>
        <p:spPr>
          <a:xfrm>
            <a:off x="1381125" y="1928576"/>
            <a:ext cx="105440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testGetArrive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</a:t>
            </a:r>
            <a:r>
              <a:rPr lang="fr-FR" sz="1200" dirty="0" err="1"/>
              <a:t>dateArrive</a:t>
            </a:r>
            <a:r>
              <a:rPr lang="fr-FR" sz="1200" dirty="0"/>
              <a:t> = </a:t>
            </a:r>
            <a:r>
              <a:rPr lang="fr-FR" sz="1200" dirty="0" err="1"/>
              <a:t>LocalDate.of</a:t>
            </a:r>
            <a:r>
              <a:rPr lang="fr-FR" sz="1200" dirty="0"/>
              <a:t>(2020, 01, 01);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employe.getDateArrive</a:t>
            </a:r>
            <a:r>
              <a:rPr lang="fr-FR" sz="1200" dirty="0"/>
              <a:t>(), </a:t>
            </a:r>
            <a:r>
              <a:rPr lang="fr-FR" sz="1200" dirty="0" err="1"/>
              <a:t>dateArrive</a:t>
            </a:r>
            <a:r>
              <a:rPr lang="fr-FR" sz="1200" dirty="0"/>
              <a:t>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	</a:t>
            </a:r>
          </a:p>
          <a:p>
            <a:endParaRPr lang="fr-FR" sz="1200" dirty="0"/>
          </a:p>
          <a:p>
            <a:r>
              <a:rPr lang="fr-FR" sz="1200" dirty="0"/>
              <a:t>	@Test</a:t>
            </a:r>
          </a:p>
          <a:p>
            <a:r>
              <a:rPr lang="fr-FR" sz="1200" dirty="0"/>
              <a:t>	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testGetDepart</a:t>
            </a:r>
            <a:r>
              <a:rPr lang="fr-FR" sz="1200" dirty="0"/>
              <a:t>() {</a:t>
            </a:r>
          </a:p>
          <a:p>
            <a:r>
              <a:rPr lang="fr-FR" sz="1200" dirty="0"/>
              <a:t>		Ligue </a:t>
            </a:r>
            <a:r>
              <a:rPr lang="fr-FR" sz="1200" dirty="0" err="1"/>
              <a:t>ligue</a:t>
            </a:r>
            <a:r>
              <a:rPr lang="fr-FR" sz="1200" dirty="0"/>
              <a:t> = new Ligue("Fléchettes");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</a:t>
            </a:r>
            <a:r>
              <a:rPr lang="fr-FR" sz="1200" dirty="0"/>
              <a:t> </a:t>
            </a:r>
            <a:r>
              <a:rPr lang="fr-FR" sz="1200" dirty="0" err="1"/>
              <a:t>employe</a:t>
            </a:r>
            <a:r>
              <a:rPr lang="fr-FR" sz="1200" dirty="0"/>
              <a:t> = </a:t>
            </a:r>
            <a:r>
              <a:rPr lang="fr-FR" sz="1200" dirty="0" err="1"/>
              <a:t>ligue.addEmploye</a:t>
            </a:r>
            <a:r>
              <a:rPr lang="fr-FR" sz="1200" dirty="0"/>
              <a:t>("selima", "</a:t>
            </a:r>
            <a:r>
              <a:rPr lang="fr-FR" sz="1200" dirty="0" err="1"/>
              <a:t>bk</a:t>
            </a:r>
            <a:r>
              <a:rPr lang="fr-FR" sz="1200" dirty="0"/>
              <a:t>", "sbk@gmail.com", "</a:t>
            </a:r>
            <a:r>
              <a:rPr lang="fr-FR" sz="1200" dirty="0" err="1"/>
              <a:t>pass</a:t>
            </a:r>
            <a:r>
              <a:rPr lang="fr-FR" sz="1200" dirty="0"/>
              <a:t>",</a:t>
            </a:r>
            <a:r>
              <a:rPr lang="fr-FR" sz="1200" dirty="0" err="1"/>
              <a:t>null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LocalDate</a:t>
            </a:r>
            <a:r>
              <a:rPr lang="fr-FR" sz="1200" dirty="0"/>
              <a:t> date = </a:t>
            </a:r>
            <a:r>
              <a:rPr lang="fr-FR" sz="1200" dirty="0" err="1"/>
              <a:t>LocalDate.of</a:t>
            </a:r>
            <a:r>
              <a:rPr lang="fr-FR" sz="1200" dirty="0"/>
              <a:t>(2020, 01, 21);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employe.setDateDepart</a:t>
            </a:r>
            <a:r>
              <a:rPr lang="fr-FR" sz="1200" dirty="0"/>
              <a:t>(date);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assertEquals</a:t>
            </a:r>
            <a:r>
              <a:rPr lang="fr-FR" sz="1200" dirty="0"/>
              <a:t>(</a:t>
            </a:r>
            <a:r>
              <a:rPr lang="fr-FR" sz="1200" dirty="0" err="1"/>
              <a:t>employe.getDateDepart</a:t>
            </a:r>
            <a:r>
              <a:rPr lang="fr-FR" sz="1200" dirty="0"/>
              <a:t>(), date);</a:t>
            </a:r>
          </a:p>
          <a:p>
            <a:r>
              <a:rPr lang="fr-FR" sz="1200" dirty="0"/>
              <a:t>	}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599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F24"/>
      </a:dk2>
      <a:lt2>
        <a:srgbClr val="EDF0F0"/>
      </a:lt2>
      <a:accent1>
        <a:srgbClr val="E74129"/>
      </a:accent1>
      <a:accent2>
        <a:srgbClr val="D5174E"/>
      </a:accent2>
      <a:accent3>
        <a:srgbClr val="E729AF"/>
      </a:accent3>
      <a:accent4>
        <a:srgbClr val="BE17D5"/>
      </a:accent4>
      <a:accent5>
        <a:srgbClr val="8D3EE9"/>
      </a:accent5>
      <a:accent6>
        <a:srgbClr val="5E58E1"/>
      </a:accent6>
      <a:hlink>
        <a:srgbClr val="AC71CF"/>
      </a:hlink>
      <a:folHlink>
        <a:srgbClr val="89898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517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Avenir Next LT Pro</vt:lpstr>
      <vt:lpstr>Myriad web pro</vt:lpstr>
      <vt:lpstr>Wingdings 2</vt:lpstr>
      <vt:lpstr>DividendVTI</vt:lpstr>
      <vt:lpstr>PPE - Gestion du personnel des ligues </vt:lpstr>
      <vt:lpstr>PPE - Gestion du personnel des ligues </vt:lpstr>
      <vt:lpstr>PPE - Gestion du personnel des ligues  Partage de taches </vt:lpstr>
      <vt:lpstr>Les tests unitaires</vt:lpstr>
      <vt:lpstr>GESTION DES DATES Gestion de la date de départ et de celle d’arrivée de chaque employé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- Gestion du personnel des ligues</dc:title>
  <dc:creator>islam ben kebaier</dc:creator>
  <cp:lastModifiedBy>islam ben kebaier</cp:lastModifiedBy>
  <cp:revision>3</cp:revision>
  <dcterms:created xsi:type="dcterms:W3CDTF">2020-01-24T09:17:30Z</dcterms:created>
  <dcterms:modified xsi:type="dcterms:W3CDTF">2020-01-24T09:39:38Z</dcterms:modified>
</cp:coreProperties>
</file>