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722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2900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44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722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2900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4400" y="1756080"/>
            <a:ext cx="8642880" cy="875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722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2900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544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722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2900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1454400" y="1756080"/>
            <a:ext cx="8642880" cy="875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722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72900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14544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722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72900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4400" y="1756080"/>
            <a:ext cx="8642880" cy="875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sp>
        <p:nvSpPr>
          <p:cNvPr id="2" name="Straight Connector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/>
          </a:bodyPr>
          <a:p>
            <a:pPr>
              <a:lnSpc>
                <a:spcPct val="90000"/>
              </a:lnSpc>
            </a:pPr>
            <a:r>
              <a:rPr b="0" lang="ru-RU" sz="6600" spc="-1" strike="noStrike" cap="all">
                <a:solidFill>
                  <a:srgbClr val="000000"/>
                </a:solidFill>
                <a:latin typeface="Gill Sans MT"/>
              </a:rPr>
              <a:t>Образец заголовка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0572501-4B61-499E-A8A5-949A66CE0FE7}" type="datetime">
              <a:rPr b="0" lang="ru-RU" sz="1000" spc="-1" strike="noStrike">
                <a:solidFill>
                  <a:srgbClr val="8b8b8b"/>
                </a:solidFill>
                <a:latin typeface="Gill Sans MT"/>
              </a:rPr>
              <a:t>9.6.22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F141E01-D545-44A2-A598-D2A3C651A45C}" type="slidenum">
              <a:rPr b="0" lang="ru-RU" sz="2800" spc="-1" strike="noStrike">
                <a:solidFill>
                  <a:srgbClr val="b71e42"/>
                </a:solidFill>
                <a:latin typeface="Gill Sans MT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7" name="Straight Connector 14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Для правки структуры щёлкните мышью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Второй уровень структуры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Третий уровень структуры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Четвёртый уровень структуры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sp>
        <p:nvSpPr>
          <p:cNvPr id="47" name="Straight Connector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Образец заголовка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Образец текста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Gill Sans MT"/>
              </a:rPr>
              <a:t>Второй уровень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Gill Sans MT"/>
              </a:rPr>
              <a:t>Третий уровень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Gill Sans MT"/>
              </a:rPr>
              <a:t>Четвертый уровень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Gill Sans MT"/>
              </a:rPr>
              <a:t>Пятый уровень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261D0CA-8389-4F6A-938A-DD155C3D62CB}" type="datetime">
              <a:rPr b="0" lang="ru-RU" sz="1000" spc="-1" strike="noStrike">
                <a:solidFill>
                  <a:srgbClr val="8b8b8b"/>
                </a:solidFill>
                <a:latin typeface="Gill Sans MT"/>
              </a:rPr>
              <a:t>9.6.22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6C668F7-A0D7-4AF7-B793-319DBAAC952A}" type="slidenum">
              <a:rPr b="0" lang="ru-RU" sz="2800" spc="-1" strike="noStrike">
                <a:solidFill>
                  <a:srgbClr val="b71e42"/>
                </a:solidFill>
                <a:latin typeface="Gill Sans MT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53" name="Straight Connector 32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sp>
        <p:nvSpPr>
          <p:cNvPr id="92" name="Straight Connector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ru-RU" sz="3600" spc="-1" strike="noStrike" cap="all">
                <a:solidFill>
                  <a:srgbClr val="000000"/>
                </a:solidFill>
                <a:latin typeface="Gill Sans MT"/>
              </a:rPr>
              <a:t>Образец заголовка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tIns="9144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Gill Sans MT"/>
              </a:rPr>
              <a:t>Образец текста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131608-157F-46D3-9315-1352E9F1AB9B}" type="datetime">
              <a:rPr b="0" lang="ru-RU" sz="1000" spc="-1" strike="noStrike">
                <a:solidFill>
                  <a:srgbClr val="8b8b8b"/>
                </a:solidFill>
                <a:latin typeface="Gill Sans MT"/>
              </a:rPr>
              <a:t>9.6.22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E1673FE-A173-49AD-96F7-B0F2D61BE24A}" type="slidenum">
              <a:rPr b="0" lang="ru-RU" sz="2800" spc="-1" strike="noStrike">
                <a:solidFill>
                  <a:srgbClr val="b71e42"/>
                </a:solidFill>
                <a:latin typeface="Gill Sans MT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98" name="Straight Connector 14"/>
          <p:cNvSpPr/>
          <p:nvPr/>
        </p:nvSpPr>
        <p:spPr>
          <a:xfrm>
            <a:off x="1454040" y="3804840"/>
            <a:ext cx="863064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Заголовок 1"/>
          <p:cNvSpPr txBox="1"/>
          <p:nvPr/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bIns="0" anchor="b">
            <a:noAutofit/>
          </a:bodyPr>
          <a:p>
            <a:pPr>
              <a:lnSpc>
                <a:spcPct val="90000"/>
              </a:lnSpc>
            </a:pPr>
            <a:r>
              <a:rPr b="0" lang="ru-RU" sz="6600" spc="-1" strike="noStrike" cap="all">
                <a:solidFill>
                  <a:srgbClr val="000000"/>
                </a:solidFill>
                <a:latin typeface="Gill Sans MT"/>
              </a:rPr>
              <a:t>Лабораторная работа №2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Подзаголовок 2"/>
          <p:cNvSpPr txBox="1"/>
          <p:nvPr/>
        </p:nvSpPr>
        <p:spPr>
          <a:xfrm>
            <a:off x="2417760" y="3531240"/>
            <a:ext cx="8636760" cy="977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sp>
        <p:nvSpPr>
          <p:cNvPr id="137" name="TextBox 3"/>
          <p:cNvSpPr/>
          <p:nvPr/>
        </p:nvSpPr>
        <p:spPr>
          <a:xfrm>
            <a:off x="8937360" y="6122520"/>
            <a:ext cx="29894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Gill Sans MT"/>
              </a:rPr>
              <a:t>Подготовила: Егорова Юлия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Gill Sans MT"/>
              </a:rPr>
              <a:t>Группа: НПМбд-01-21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Заголовок 1"/>
          <p:cNvSpPr txBox="1"/>
          <p:nvPr/>
        </p:nvSpPr>
        <p:spPr>
          <a:xfrm>
            <a:off x="1454400" y="1756080"/>
            <a:ext cx="8642880" cy="1887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ru-RU" sz="3600" spc="-1" strike="noStrike" cap="all">
                <a:solidFill>
                  <a:srgbClr val="000000"/>
                </a:solidFill>
                <a:latin typeface="Gill Sans MT"/>
              </a:rPr>
              <a:t>Вывод</a:t>
            </a:r>
            <a:br/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1" name="Текст 2"/>
          <p:cNvSpPr txBox="1"/>
          <p:nvPr/>
        </p:nvSpPr>
        <p:spPr>
          <a:xfrm>
            <a:off x="1454400" y="3806280"/>
            <a:ext cx="8629920" cy="1012680"/>
          </a:xfrm>
          <a:prstGeom prst="rect">
            <a:avLst/>
          </a:prstGeom>
          <a:noFill/>
          <a:ln w="0">
            <a:noFill/>
          </a:ln>
        </p:spPr>
        <p:txBody>
          <a:bodyPr tIns="91440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Gill Sans MT"/>
              </a:rPr>
              <a:t>В ходе выполнения лабораторной работы я изучила идеологию и применение средств контроля версий, освоила умения по работе с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git</a:t>
            </a:r>
            <a:r>
              <a:rPr b="0" lang="ru-RU" sz="1800" spc="-1" strike="noStrike">
                <a:solidFill>
                  <a:srgbClr val="000000"/>
                </a:solidFill>
                <a:latin typeface="Gill Sans MT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Базовая настройка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git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9" name="Объект 2"/>
          <p:cNvSpPr txBox="1"/>
          <p:nvPr/>
        </p:nvSpPr>
        <p:spPr>
          <a:xfrm>
            <a:off x="1451520" y="202500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Вводим команды для базовой настройки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git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40" name="Рисунок 3" descr=""/>
          <p:cNvPicPr/>
          <p:nvPr/>
        </p:nvPicPr>
        <p:blipFill>
          <a:blip r:embed="rId1"/>
          <a:stretch/>
        </p:blipFill>
        <p:spPr>
          <a:xfrm>
            <a:off x="2682720" y="2449440"/>
            <a:ext cx="7430040" cy="58068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4" descr=""/>
          <p:cNvPicPr/>
          <p:nvPr/>
        </p:nvPicPr>
        <p:blipFill>
          <a:blip r:embed="rId2"/>
          <a:stretch/>
        </p:blipFill>
        <p:spPr>
          <a:xfrm>
            <a:off x="2982960" y="3750120"/>
            <a:ext cx="6829920" cy="723600"/>
          </a:xfrm>
          <a:prstGeom prst="rect">
            <a:avLst/>
          </a:prstGeom>
          <a:ln w="0">
            <a:noFill/>
          </a:ln>
        </p:spPr>
      </p:pic>
      <p:pic>
        <p:nvPicPr>
          <p:cNvPr id="142" name="Рисунок 5" descr=""/>
          <p:cNvPicPr/>
          <p:nvPr/>
        </p:nvPicPr>
        <p:blipFill>
          <a:blip r:embed="rId3"/>
          <a:stretch/>
        </p:blipFill>
        <p:spPr>
          <a:xfrm>
            <a:off x="3215520" y="5252400"/>
            <a:ext cx="6487200" cy="647280"/>
          </a:xfrm>
          <a:prstGeom prst="rect">
            <a:avLst/>
          </a:prstGeom>
          <a:ln w="0">
            <a:noFill/>
          </a:ln>
        </p:spPr>
      </p:pic>
      <p:sp>
        <p:nvSpPr>
          <p:cNvPr id="143" name="Прямоугольник 8"/>
          <p:cNvSpPr/>
          <p:nvPr/>
        </p:nvSpPr>
        <p:spPr>
          <a:xfrm>
            <a:off x="1253880" y="3289320"/>
            <a:ext cx="588096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Настраиваем 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utf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-8 для вывода сообщений в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git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: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44" name="Прямоугольник 11"/>
          <p:cNvSpPr/>
          <p:nvPr/>
        </p:nvSpPr>
        <p:spPr>
          <a:xfrm>
            <a:off x="1451520" y="4485600"/>
            <a:ext cx="609552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Настраиваем верификацию и подписание коммитов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git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 и задаем имя начальной ветки: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Создание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ssh</a:t>
            </a: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 ключей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Объект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Создаем ключи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ssh 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(по алгоритму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rsa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 с ключем размером 4096 бит и по алгоритму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ed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25519):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47" name="Рисунок 5" descr=""/>
          <p:cNvPicPr/>
          <p:nvPr/>
        </p:nvPicPr>
        <p:blipFill>
          <a:blip r:embed="rId1"/>
          <a:stretch/>
        </p:blipFill>
        <p:spPr>
          <a:xfrm>
            <a:off x="3124080" y="2968560"/>
            <a:ext cx="5943600" cy="920160"/>
          </a:xfrm>
          <a:prstGeom prst="rect">
            <a:avLst/>
          </a:prstGeom>
          <a:ln w="0">
            <a:noFill/>
          </a:ln>
        </p:spPr>
      </p:pic>
      <p:pic>
        <p:nvPicPr>
          <p:cNvPr id="148" name="Рисунок 6" descr=""/>
          <p:cNvPicPr/>
          <p:nvPr/>
        </p:nvPicPr>
        <p:blipFill>
          <a:blip r:embed="rId2"/>
          <a:stretch/>
        </p:blipFill>
        <p:spPr>
          <a:xfrm>
            <a:off x="3130200" y="4191120"/>
            <a:ext cx="5937480" cy="85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Создание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pgp </a:t>
            </a: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ключа и добавление в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github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0" name="Объект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Генерируем ключ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pgp 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и выбираем предложенные опции в соответствии с лабораторной работой: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1" name="Рисунок 5" descr=""/>
          <p:cNvPicPr/>
          <p:nvPr/>
        </p:nvPicPr>
        <p:blipFill>
          <a:blip r:embed="rId1"/>
          <a:stretch/>
        </p:blipFill>
        <p:spPr>
          <a:xfrm>
            <a:off x="3797640" y="2864880"/>
            <a:ext cx="4309920" cy="1974960"/>
          </a:xfrm>
          <a:prstGeom prst="rect">
            <a:avLst/>
          </a:prstGeom>
          <a:ln w="0">
            <a:noFill/>
          </a:ln>
        </p:spPr>
      </p:pic>
      <p:sp>
        <p:nvSpPr>
          <p:cNvPr id="152" name="Прямоугольник 6"/>
          <p:cNvSpPr/>
          <p:nvPr/>
        </p:nvSpPr>
        <p:spPr>
          <a:xfrm>
            <a:off x="1330200" y="4930200"/>
            <a:ext cx="390132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Добавляем ключ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PGP 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в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GitHub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: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153" name="Рисунок 7" descr=""/>
          <p:cNvPicPr/>
          <p:nvPr/>
        </p:nvPicPr>
        <p:blipFill>
          <a:blip r:embed="rId2"/>
          <a:stretch/>
        </p:blipFill>
        <p:spPr>
          <a:xfrm>
            <a:off x="3509280" y="5466240"/>
            <a:ext cx="4712400" cy="32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Добавление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PGP </a:t>
            </a: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ключа в самом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github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Объект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6" name="Рисунок 3" descr=""/>
          <p:cNvPicPr/>
          <p:nvPr/>
        </p:nvPicPr>
        <p:blipFill>
          <a:blip r:embed="rId1"/>
          <a:stretch/>
        </p:blipFill>
        <p:spPr>
          <a:xfrm>
            <a:off x="2272680" y="2131200"/>
            <a:ext cx="7534800" cy="321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Настройка автоматических подписей коммитов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git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Объект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Настраиваем автоматические подписи коммитов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git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Создаем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SSH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 ключ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9" name="Рисунок 4" descr=""/>
          <p:cNvPicPr/>
          <p:nvPr/>
        </p:nvPicPr>
        <p:blipFill>
          <a:blip r:embed="rId1"/>
          <a:stretch/>
        </p:blipFill>
        <p:spPr>
          <a:xfrm>
            <a:off x="3035520" y="3072240"/>
            <a:ext cx="5754600" cy="597240"/>
          </a:xfrm>
          <a:prstGeom prst="rect">
            <a:avLst/>
          </a:prstGeom>
          <a:ln w="0">
            <a:noFill/>
          </a:ln>
        </p:spPr>
      </p:pic>
      <p:pic>
        <p:nvPicPr>
          <p:cNvPr id="160" name="Рисунок 5" descr=""/>
          <p:cNvPicPr/>
          <p:nvPr/>
        </p:nvPicPr>
        <p:blipFill>
          <a:blip r:embed="rId2"/>
          <a:stretch/>
        </p:blipFill>
        <p:spPr>
          <a:xfrm>
            <a:off x="4232160" y="3925440"/>
            <a:ext cx="3337200" cy="170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Создание необходимого каталога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Объект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Создаем каталог и переходим в него: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63" name="Рисунок 4" descr=""/>
          <p:cNvPicPr/>
          <p:nvPr/>
        </p:nvPicPr>
        <p:blipFill>
          <a:blip r:embed="rId1"/>
          <a:stretch/>
        </p:blipFill>
        <p:spPr>
          <a:xfrm>
            <a:off x="2596680" y="3175920"/>
            <a:ext cx="6998400" cy="50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Клонирование рабочей среды в свой гитхаб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5" name="Объект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Клонируем шаблон рабочей среды в свой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Github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66" name="Рисунок 7" descr=""/>
          <p:cNvPicPr/>
          <p:nvPr/>
        </p:nvPicPr>
        <p:blipFill>
          <a:blip r:embed="rId1"/>
          <a:stretch/>
        </p:blipFill>
        <p:spPr>
          <a:xfrm>
            <a:off x="2980800" y="3008160"/>
            <a:ext cx="6230160" cy="230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Настройка каталога курса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8" name="Объект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Настраиваем каталог курса (удаляем лишние файлы, создаем необходимые каталоги, отправляем файлы на сервер):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69" name="Рисунок 4" descr=""/>
          <p:cNvPicPr/>
          <p:nvPr/>
        </p:nvPicPr>
        <p:blipFill>
          <a:blip r:embed="rId1"/>
          <a:stretch/>
        </p:blipFill>
        <p:spPr>
          <a:xfrm>
            <a:off x="2944080" y="3224160"/>
            <a:ext cx="5937480" cy="74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</TotalTime>
  <Application>LibreOffice/7.1.5.2$Windows_X86_64 LibreOffice_project/85f04e9f809797b8199d13c421bd8a2b025d52b5</Application>
  <AppVersion>15.0000</AppVersion>
  <Words>176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2022-04-23T20:15:48Z</dcterms:created>
  <dc:creator>Никита</dc:creator>
  <dc:description/>
  <dc:language>ru-RU</dc:language>
  <cp:lastModifiedBy/>
  <dcterms:modified xsi:type="dcterms:W3CDTF">2022-06-09T16:16:28Z</dcterms:modified>
  <cp:revision>5</cp:revision>
  <dc:subject/>
  <dc:title>Лабораторная работа №2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10</vt:i4>
  </property>
</Properties>
</file>