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Analytics</a:t>
            </a:r>
            <a:r>
              <a:rPr dirty="0"/>
              <a:t>] - [</a:t>
            </a:r>
            <a:r>
              <a:rPr lang="en-US" dirty="0"/>
              <a:t>Jeantel Cassius</a:t>
            </a:r>
            <a:r>
              <a:rPr dirty="0"/>
              <a:t>], [</a:t>
            </a:r>
            <a:r>
              <a:rPr lang="en-US" dirty="0" err="1"/>
              <a:t>JeffKermane</a:t>
            </a:r>
            <a:r>
              <a:rPr dirty="0"/>
              <a:t>], [</a:t>
            </a:r>
            <a:r>
              <a:rPr lang="en-US" dirty="0"/>
              <a:t>Jean </a:t>
            </a:r>
            <a:r>
              <a:rPr lang="en-US" dirty="0" err="1"/>
              <a:t>Yvens</a:t>
            </a:r>
            <a:r>
              <a:rPr lang="en-US" dirty="0"/>
              <a:t> Alberus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36716"/>
            <a:ext cx="8565600" cy="91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50" dirty="0"/>
              <a:t>The business Task: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optimize resource allocation for targeted marketing. Hence, improve performance by focusing on high value customers.</a:t>
            </a:r>
          </a:p>
          <a:p>
            <a:endParaRPr lang="en-US" sz="1050" b="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1050" b="0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1852960"/>
            <a:ext cx="4753551" cy="239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Objective</a:t>
            </a:r>
            <a:r>
              <a:rPr dirty="0"/>
              <a:t>.</a:t>
            </a:r>
            <a:endParaRPr lang="en-US" dirty="0"/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determine customer trends and behavior.  </a:t>
            </a:r>
          </a:p>
          <a:p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latin typeface="Open Sans" panose="020B0606030504020204" pitchFamily="34" charset="0"/>
              </a:rPr>
              <a:t>Create the perfile of the high value customers as per the data.</a:t>
            </a: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latin typeface="Open Sans" panose="020B0606030504020204" pitchFamily="34" charset="0"/>
              </a:rPr>
              <a:t>Predict which ones of the new 1000 clients will drive the most value to the business.</a:t>
            </a:r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sz="1200" b="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5307980" y="1583473"/>
            <a:ext cx="3462696" cy="3230553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EFC55-B082-A451-7237-24AD6A75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59" y="1308410"/>
            <a:ext cx="3664916" cy="35056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73784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  the distributions, correlations, outliers, trends and other characteristics</a:t>
            </a:r>
          </a:p>
        </p:txBody>
      </p:sp>
      <p:sp>
        <p:nvSpPr>
          <p:cNvPr id="133" name="Shape 82"/>
          <p:cNvSpPr/>
          <p:nvPr/>
        </p:nvSpPr>
        <p:spPr>
          <a:xfrm>
            <a:off x="301669" y="1797314"/>
            <a:ext cx="3645863" cy="3210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C3F48"/>
                </a:solidFill>
                <a:effectLst/>
                <a:latin typeface="inherit"/>
              </a:rPr>
              <a:t>Is the available data sufficient and suitable to achieve the project goals?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C3F48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C3F48"/>
                </a:solidFill>
                <a:effectLst/>
                <a:latin typeface="inherit"/>
              </a:rPr>
              <a:t>Is the data plausible or suffers from acquisition or transformation artefacts?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C3F48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C3F48"/>
                </a:solidFill>
                <a:effectLst/>
                <a:latin typeface="inherit"/>
              </a:rPr>
              <a:t>Do we know enough about the causes of anomalies, trends, gaps, etc.?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C3F48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C3F48"/>
                </a:solidFill>
                <a:effectLst/>
                <a:latin typeface="inherit"/>
              </a:rPr>
              <a:t>Which data-subsets (e.g. variables, time periods) can (not) be used for building predictive models?</a:t>
            </a:r>
            <a:endParaRPr lang="en-US" sz="1400" b="0" i="0" dirty="0">
              <a:solidFill>
                <a:srgbClr val="2C3F48"/>
              </a:solidFill>
              <a:effectLst/>
              <a:latin typeface="Lato" panose="020F0502020204030203" pitchFamily="34" charset="0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51556-31C6-CF9B-7FCA-BD5DB87A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64" y="1605776"/>
            <a:ext cx="4442261" cy="32474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944137" y="10983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Supervised model: Regression (linear, logistic)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E5235-A10F-AAB7-28C0-B3B93F220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65"/>
          <a:stretch/>
        </p:blipFill>
        <p:spPr>
          <a:xfrm>
            <a:off x="944137" y="1719084"/>
            <a:ext cx="7826488" cy="30949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Interpretation of mined patterns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nterpretation of mined 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isualization of extracted patterns and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isualization of the data given the extracted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Dashboard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434</Words>
  <Application>Microsoft Office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inherit</vt:lpstr>
      <vt:lpstr>Lato</vt:lpstr>
      <vt:lpstr>Open Sans</vt:lpstr>
      <vt:lpstr>Open Sans Extrabold</vt:lpstr>
      <vt:lpstr>Open Sans Light</vt:lpstr>
      <vt:lpstr>source-serif-pro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Sophie Leandre</cp:lastModifiedBy>
  <cp:revision>3</cp:revision>
  <dcterms:modified xsi:type="dcterms:W3CDTF">2023-11-05T00:41:56Z</dcterms:modified>
</cp:coreProperties>
</file>