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2" r:id="rId4"/>
    <p:sldId id="261" r:id="rId5"/>
    <p:sldId id="259" r:id="rId6"/>
    <p:sldId id="260" r:id="rId7"/>
    <p:sldId id="263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200"/>
    <a:srgbClr val="B6D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16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60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36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6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40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24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539950"/>
            <a:ext cx="9144000" cy="1161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0800" y="1847660"/>
            <a:ext cx="9144000" cy="546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Desarrollo multiplataforma</a:t>
            </a:r>
            <a:endParaRPr sz="2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latin typeface="Century Gothic"/>
                <a:ea typeface="Century Gothic"/>
                <a:cs typeface="Century Gothic"/>
                <a:sym typeface="Century Gothic"/>
              </a:rPr>
              <a:t>Prof. Juan Sanz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297575" y="3877150"/>
            <a:ext cx="54723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dirty="0">
                <a:latin typeface="Century Gothic"/>
                <a:ea typeface="Century Gothic"/>
                <a:cs typeface="Century Gothic"/>
                <a:sym typeface="Century Gothic"/>
              </a:rPr>
              <a:t>Desarrollo multiplataforma</a:t>
            </a:r>
            <a:endParaRPr sz="2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2991900" y="4388025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209FD8B-68AA-AB07-0879-FE749BF0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90" y="230665"/>
            <a:ext cx="1647619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es Qt?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49"/>
            <a:ext cx="7747800" cy="230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Qt es un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el desarrollo de aplicaciones multiplataforma.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Facilita la creación de aplicaciones gráficas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ofrece un diseñador visual (Qt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Designer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Basado en C++</a:t>
            </a: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4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¿Cómo funciona la multiplataforma?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49"/>
            <a:ext cx="7747800" cy="230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Qt utiliza compiladores específicos para cada plataforma.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997FBED-1750-B68F-57F8-C80308B46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48" y="2745074"/>
            <a:ext cx="1207503" cy="1424520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132939F-626C-9FF7-678A-B3EFBA58B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308" y="2698034"/>
            <a:ext cx="1626053" cy="1626053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A45A4483-DA4C-2478-BCA1-4A1C04A3F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325" y="3043449"/>
            <a:ext cx="942950" cy="926112"/>
          </a:xfrm>
          <a:prstGeom prst="rect">
            <a:avLst/>
          </a:prstGeom>
        </p:spPr>
      </p:pic>
      <p:pic>
        <p:nvPicPr>
          <p:cNvPr id="10" name="Imagen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3361309-B79A-EE5C-809B-D89ADA944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750" y="2817009"/>
            <a:ext cx="1422915" cy="14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es Qt </a:t>
            </a: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Creator</a:t>
            </a: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49"/>
            <a:ext cx="7747800" cy="230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Qt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Creator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el IDE donde vamos a desarrollar nuestras aplicaciones con Qt Quick.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         </a:t>
            </a: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 Qt </a:t>
            </a:r>
            <a:r>
              <a:rPr lang="es-ES" sz="1800" b="1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Designer</a:t>
            </a: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Qt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Designer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una parte del IDE que utilizaremos para crear y modificar nuestros componentes e interfaces</a:t>
            </a: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es Qt Quick?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49"/>
            <a:ext cx="7747800" cy="230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Qt Quick es una librería de Qt basada en QML que facilita (todavía más) la creación de interfaces.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Ofrece componentes para crear interfaces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Animaciones,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layouts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estilos…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Integración con JavaScript</a:t>
            </a: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es QML?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49"/>
            <a:ext cx="7747800" cy="230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QML es un lenguaje de programación declarativo que nos deja crear una interfaz de una forma sencilla.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igual que en Android, vamos a trabajar con una interfaz basada en </a:t>
            </a:r>
            <a:r>
              <a:rPr lang="es-ES" sz="18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6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473700"/>
            <a:ext cx="61674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Qt </a:t>
            </a: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Creator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500" y="1567964"/>
            <a:ext cx="7747800" cy="230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Creación del proyecto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componentes ( Plugin </a:t>
            </a:r>
            <a:r>
              <a:rPr lang="es-ES" sz="1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QmlDesigner</a:t>
            </a: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Propiedades (F1)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de componentes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propiedades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140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237</Words>
  <Application>Microsoft Office PowerPoint</Application>
  <PresentationFormat>Presentación en pantalla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Simple Light</vt:lpstr>
      <vt:lpstr>Desarrollo multiplataforma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SANZ MOYA, JUAN</cp:lastModifiedBy>
  <cp:revision>87</cp:revision>
  <dcterms:modified xsi:type="dcterms:W3CDTF">2024-10-23T14:51:24Z</dcterms:modified>
</cp:coreProperties>
</file>