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BEDCF-CF00-48D2-A1EA-2D6EC666D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6B0960-90BE-4396-B24A-932E08B53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792A4-9EBA-4B33-948F-962F7710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5B55-BF4E-4D90-B25A-13542850A308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6AAE92-1278-4A78-9F56-4B157A58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9C6ED2-CD32-4F06-839C-2DDD8BBA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3738-54D7-46AE-A649-097DB6B36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26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F3C38-B940-4823-94BE-AAE8FBA0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05020E-B837-4725-A663-97A88FC4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92E9B8-FDCB-46F9-8739-38E3880B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5B55-BF4E-4D90-B25A-13542850A308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F991C8-325C-4AF0-AC4F-645E1D52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CE21EC-0513-46A6-B40D-C2F71374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3738-54D7-46AE-A649-097DB6B36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47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A3ED47-20B9-4CDA-AC18-61D0A04D1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BBF5C3-75EE-427F-B0BF-0D308EB9A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97D87-60F2-4021-92E5-04ACCD4D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5B55-BF4E-4D90-B25A-13542850A308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7EB618-A454-4833-A834-E27FE3F2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9B4A2-581A-4B65-85FA-6439879D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3738-54D7-46AE-A649-097DB6B36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6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42D56-7220-4F9C-BF32-8DA3BDAB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F457F9-A4E3-4766-B374-51ED5CA1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C1076-9139-4CAB-B650-9660C0DC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5B55-BF4E-4D90-B25A-13542850A308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0415B-FC22-4B20-A0C6-9B25CA09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7657F-10A3-4FC6-A989-34369D1A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3738-54D7-46AE-A649-097DB6B36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5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E8988-5F37-4581-A2F6-EAE75563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362ED5-50F3-40D8-82DD-07584835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8DA3EF-2D75-4C8C-AD8A-435CBD89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5B55-BF4E-4D90-B25A-13542850A308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EF0BD6-29F3-4CB3-AFBE-FD1537F6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88BD8-3D41-4486-87A1-C3F2B947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3738-54D7-46AE-A649-097DB6B36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37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1858F-A645-446B-A987-E6739CB7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206AD-A1DC-42C8-8E49-626CBB440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1F44AE-6311-4F34-9B17-27C498760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445D5E-72A3-4EF0-ABFF-46FD5D0C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5B55-BF4E-4D90-B25A-13542850A308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FC223E-529C-45A1-BD7A-D36B2CC8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A6649D-6F31-4565-BC46-F99B3CCD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3738-54D7-46AE-A649-097DB6B36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7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84695-7C9C-424F-B793-2CC23630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E32802-55E3-44BE-9283-37D82664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8F1079-AF19-4554-830B-44F9B13E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9BF9AB-C1E2-41F2-AEE9-2CD9F5107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5CD4AC-852C-439C-8575-26746194A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DB90C8-5349-4262-A731-1921E171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5B55-BF4E-4D90-B25A-13542850A308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5FD789-7A36-42DD-AF41-09B0AAB3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FBA572-16E7-4685-9C52-2F709F7C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3738-54D7-46AE-A649-097DB6B36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59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68FC3-47FC-4492-8C4E-E25F3143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CB12F-0C52-46C9-B9F3-7D5D0851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5B55-BF4E-4D90-B25A-13542850A308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43E046-BC6C-404A-AB30-68DE4A25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BBE759-726A-4601-B173-B6050BB6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3738-54D7-46AE-A649-097DB6B36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68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70254A-9599-4109-AFE2-E258D113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5B55-BF4E-4D90-B25A-13542850A308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011554-1B1B-43DB-8717-30F51A4D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29B4F2-4C16-4E0B-A617-ECCEF218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3738-54D7-46AE-A649-097DB6B36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0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57A75-D4D4-4E6B-B39C-A8E2BD22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1808C-15F1-4868-801E-0AE0A6A94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525A57-3B9C-4FFA-AF74-B7D68AB54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D67389-8504-4E66-A091-CA6AEF10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5B55-BF4E-4D90-B25A-13542850A308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4E0657-6844-4972-8A8B-82DECB42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C31ECE-D192-4D55-9756-373C5F66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3738-54D7-46AE-A649-097DB6B36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80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19D36-327F-4575-A655-C917FBD8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9161D0-CE1E-430F-9005-B4F0B9D0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E5C605-EDCE-428E-97AE-5B74460C2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761E16-1AFC-4E81-8EF2-F61E9A8D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5B55-BF4E-4D90-B25A-13542850A308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4717B0-B435-4D5F-8A2C-B4218B23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1474F9-4613-4E6F-AE16-A57EA52A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3738-54D7-46AE-A649-097DB6B36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23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8BEE20-18FB-4E6F-8A6B-82E8BD39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717D30-7D5C-4E58-8C33-72C068B9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53B2E-F1B7-4EFA-AD71-151522A5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5B55-BF4E-4D90-B25A-13542850A308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47B5D-58AA-4EC7-A83A-EF171F2A4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584EC2-924E-47DF-888A-2F6E5731C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3738-54D7-46AE-A649-097DB6B36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9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94A0A14-7DF8-4093-A8B3-87568495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02638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/>
                <a:latin typeface="Times-Bold"/>
                <a:ea typeface="Times New Roman" panose="02020603050405020304" pitchFamily="18" charset="0"/>
                <a:cs typeface="Times-Bold"/>
              </a:rPr>
              <a:t>Which job do you think is more interesting? Why?</a:t>
            </a:r>
            <a:br>
              <a:rPr lang="en-US" sz="4000" b="1" dirty="0">
                <a:solidFill>
                  <a:srgbClr val="FF0000"/>
                </a:solidFill>
                <a:effectLst/>
                <a:latin typeface="Times-Bold"/>
                <a:ea typeface="Times New Roman" panose="02020603050405020304" pitchFamily="18" charset="0"/>
                <a:cs typeface="Times-Bold"/>
              </a:rPr>
            </a:br>
            <a:r>
              <a:rPr lang="en-US" sz="4000" b="1" dirty="0">
                <a:solidFill>
                  <a:srgbClr val="FF0000"/>
                </a:solidFill>
                <a:effectLst/>
                <a:latin typeface="Times-Bold"/>
                <a:ea typeface="Times New Roman" panose="02020603050405020304" pitchFamily="18" charset="0"/>
                <a:cs typeface="Times-Bold"/>
              </a:rPr>
              <a:t> </a:t>
            </a:r>
            <a:endParaRPr lang="es-ES" sz="4000" b="1" dirty="0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06188F-8A93-4829-B30C-FE414BBF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05716">
            <a:off x="3184034" y="1358122"/>
            <a:ext cx="3220260" cy="29742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184B75-9ECC-44DF-80DF-3C81605D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081" y="1410338"/>
            <a:ext cx="3513959" cy="3056155"/>
          </a:xfrm>
          <a:prstGeom prst="rect">
            <a:avLst/>
          </a:prstGeom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C7D9EC91-C7BE-4312-8DF3-AE0F0BA8B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3145"/>
            <a:ext cx="2749390" cy="2810578"/>
          </a:xfr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4B393B9-9F79-7F62-BB56-E5350F736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1189">
            <a:off x="7223942" y="4085359"/>
            <a:ext cx="4031655" cy="24189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9F9D57-8EAA-60D3-78F7-2D2ECAACFF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27" y="4314323"/>
            <a:ext cx="2537571" cy="23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C1CB2-B504-4F94-BC1C-E0045294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Times-Bold"/>
                <a:ea typeface="Times New Roman" panose="02020603050405020304" pitchFamily="18" charset="0"/>
                <a:cs typeface="Times-Bold"/>
              </a:rPr>
              <a:t>Which free-time activity do you think is more popular with young people? Why?</a:t>
            </a:r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C4D25AF-61A2-4681-872C-2E29F3E46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336" y="1899138"/>
            <a:ext cx="3322732" cy="28381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05137F-EA13-4DB4-B82E-BCC7D79FD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59211">
            <a:off x="7768608" y="1983544"/>
            <a:ext cx="4052041" cy="35117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55C719-2162-4992-B38A-A50070723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07" y="1690688"/>
            <a:ext cx="2846451" cy="24100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3D6FEC1-C48D-8247-3151-B69F33149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4173">
            <a:off x="3104856" y="4008884"/>
            <a:ext cx="4494682" cy="25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5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D3D52-3BEE-1919-7EC6-E6AC423A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 err="1">
                <a:solidFill>
                  <a:srgbClr val="FF0000"/>
                </a:solidFill>
              </a:rPr>
              <a:t>How</a:t>
            </a:r>
            <a:r>
              <a:rPr lang="es-ES" sz="3200" b="1" dirty="0">
                <a:solidFill>
                  <a:srgbClr val="FF0000"/>
                </a:solidFill>
              </a:rPr>
              <a:t> </a:t>
            </a:r>
            <a:r>
              <a:rPr lang="es-ES" sz="3200" b="1" dirty="0" err="1">
                <a:solidFill>
                  <a:srgbClr val="FF0000"/>
                </a:solidFill>
              </a:rPr>
              <a:t>did</a:t>
            </a:r>
            <a:r>
              <a:rPr lang="es-ES" sz="3200" b="1" dirty="0">
                <a:solidFill>
                  <a:srgbClr val="FF0000"/>
                </a:solidFill>
              </a:rPr>
              <a:t> covid-19 </a:t>
            </a:r>
            <a:r>
              <a:rPr lang="es-ES" sz="3200" b="1" dirty="0" err="1">
                <a:solidFill>
                  <a:srgbClr val="FF0000"/>
                </a:solidFill>
              </a:rPr>
              <a:t>affect</a:t>
            </a:r>
            <a:r>
              <a:rPr lang="es-ES" sz="3200" b="1" dirty="0">
                <a:solidFill>
                  <a:srgbClr val="FF0000"/>
                </a:solidFill>
              </a:rPr>
              <a:t> </a:t>
            </a:r>
            <a:r>
              <a:rPr lang="es-ES" sz="3200" b="1" dirty="0" err="1">
                <a:solidFill>
                  <a:srgbClr val="FF0000"/>
                </a:solidFill>
              </a:rPr>
              <a:t>you</a:t>
            </a:r>
            <a:r>
              <a:rPr lang="es-ES" sz="3200" b="1" dirty="0">
                <a:solidFill>
                  <a:srgbClr val="FF0000"/>
                </a:solidFill>
              </a:rPr>
              <a:t> </a:t>
            </a:r>
            <a:r>
              <a:rPr lang="es-ES" sz="3200" b="1" dirty="0" err="1">
                <a:solidFill>
                  <a:srgbClr val="FF0000"/>
                </a:solidFill>
              </a:rPr>
              <a:t>or</a:t>
            </a:r>
            <a:r>
              <a:rPr lang="es-ES" sz="3200" b="1" dirty="0">
                <a:solidFill>
                  <a:srgbClr val="FF0000"/>
                </a:solidFill>
              </a:rPr>
              <a:t> </a:t>
            </a:r>
            <a:r>
              <a:rPr lang="es-ES" sz="3200" b="1" dirty="0" err="1">
                <a:solidFill>
                  <a:srgbClr val="FF0000"/>
                </a:solidFill>
              </a:rPr>
              <a:t>people</a:t>
            </a:r>
            <a:r>
              <a:rPr lang="es-ES" sz="3200" b="1" dirty="0">
                <a:solidFill>
                  <a:srgbClr val="FF0000"/>
                </a:solidFill>
              </a:rPr>
              <a:t> </a:t>
            </a:r>
            <a:r>
              <a:rPr lang="es-ES" sz="3200" b="1" dirty="0" err="1">
                <a:solidFill>
                  <a:srgbClr val="FF0000"/>
                </a:solidFill>
              </a:rPr>
              <a:t>around</a:t>
            </a:r>
            <a:r>
              <a:rPr lang="es-ES" sz="3200" b="1" dirty="0">
                <a:solidFill>
                  <a:srgbClr val="FF0000"/>
                </a:solidFill>
              </a:rPr>
              <a:t> </a:t>
            </a:r>
            <a:r>
              <a:rPr lang="es-ES" sz="3200" b="1" dirty="0" err="1">
                <a:solidFill>
                  <a:srgbClr val="FF0000"/>
                </a:solidFill>
              </a:rPr>
              <a:t>you</a:t>
            </a:r>
            <a:r>
              <a:rPr lang="es-ES" sz="3200" b="1" dirty="0">
                <a:solidFill>
                  <a:srgbClr val="FF0000"/>
                </a:solidFill>
              </a:rPr>
              <a:t>?</a:t>
            </a:r>
            <a:br>
              <a:rPr lang="es-ES" sz="3200" b="1" dirty="0">
                <a:solidFill>
                  <a:srgbClr val="FF0000"/>
                </a:solidFill>
              </a:rPr>
            </a:br>
            <a:r>
              <a:rPr lang="es-ES" sz="3200" b="1" dirty="0" err="1">
                <a:solidFill>
                  <a:srgbClr val="FF0000"/>
                </a:solidFill>
              </a:rPr>
              <a:t>Depression</a:t>
            </a:r>
            <a:r>
              <a:rPr lang="es-ES" sz="3200" b="1" dirty="0">
                <a:solidFill>
                  <a:srgbClr val="FF0000"/>
                </a:solidFill>
              </a:rPr>
              <a:t> </a:t>
            </a:r>
            <a:r>
              <a:rPr lang="es-ES" sz="3200" b="1" dirty="0" err="1">
                <a:solidFill>
                  <a:srgbClr val="FF0000"/>
                </a:solidFill>
              </a:rPr>
              <a:t>is</a:t>
            </a:r>
            <a:r>
              <a:rPr lang="es-ES" sz="3200" b="1" dirty="0">
                <a:solidFill>
                  <a:srgbClr val="FF0000"/>
                </a:solidFill>
              </a:rPr>
              <a:t> </a:t>
            </a:r>
            <a:r>
              <a:rPr lang="es-ES" sz="3200" b="1" dirty="0" err="1">
                <a:solidFill>
                  <a:srgbClr val="FF0000"/>
                </a:solidFill>
              </a:rPr>
              <a:t>an</a:t>
            </a:r>
            <a:r>
              <a:rPr lang="es-ES" sz="3200" b="1" dirty="0">
                <a:solidFill>
                  <a:srgbClr val="FF0000"/>
                </a:solidFill>
              </a:rPr>
              <a:t> </a:t>
            </a:r>
            <a:r>
              <a:rPr lang="es-ES" sz="3200" b="1" dirty="0" err="1">
                <a:solidFill>
                  <a:srgbClr val="FF0000"/>
                </a:solidFill>
              </a:rPr>
              <a:t>issue</a:t>
            </a:r>
            <a:r>
              <a:rPr lang="es-ES" sz="3200" b="1" dirty="0">
                <a:solidFill>
                  <a:srgbClr val="FF0000"/>
                </a:solidFill>
              </a:rPr>
              <a:t> in </a:t>
            </a:r>
            <a:r>
              <a:rPr lang="es-ES" sz="3200" b="1" dirty="0" err="1">
                <a:solidFill>
                  <a:srgbClr val="FF0000"/>
                </a:solidFill>
              </a:rPr>
              <a:t>today’s</a:t>
            </a:r>
            <a:r>
              <a:rPr lang="es-ES" sz="3200" b="1" dirty="0">
                <a:solidFill>
                  <a:srgbClr val="FF0000"/>
                </a:solidFill>
              </a:rPr>
              <a:t> </a:t>
            </a:r>
            <a:r>
              <a:rPr lang="es-ES" sz="3200" b="1" dirty="0" err="1">
                <a:solidFill>
                  <a:srgbClr val="FF0000"/>
                </a:solidFill>
              </a:rPr>
              <a:t>world</a:t>
            </a:r>
            <a:r>
              <a:rPr lang="es-ES" sz="3200" b="1" dirty="0">
                <a:solidFill>
                  <a:srgbClr val="FF0000"/>
                </a:solidFill>
              </a:rPr>
              <a:t>, </a:t>
            </a:r>
            <a:r>
              <a:rPr lang="es-ES" sz="3200" b="1" dirty="0" err="1">
                <a:solidFill>
                  <a:srgbClr val="FF0000"/>
                </a:solidFill>
              </a:rPr>
              <a:t>how</a:t>
            </a:r>
            <a:r>
              <a:rPr lang="es-ES" sz="3200" b="1" dirty="0">
                <a:solidFill>
                  <a:srgbClr val="FF0000"/>
                </a:solidFill>
              </a:rPr>
              <a:t> can </a:t>
            </a:r>
            <a:r>
              <a:rPr lang="es-ES" sz="3200" b="1" dirty="0" err="1">
                <a:solidFill>
                  <a:srgbClr val="FF0000"/>
                </a:solidFill>
              </a:rPr>
              <a:t>you</a:t>
            </a:r>
            <a:r>
              <a:rPr lang="es-ES" sz="3200" b="1" dirty="0">
                <a:solidFill>
                  <a:srgbClr val="FF0000"/>
                </a:solidFill>
              </a:rPr>
              <a:t> </a:t>
            </a:r>
            <a:r>
              <a:rPr lang="es-ES" sz="3200" b="1" dirty="0" err="1">
                <a:solidFill>
                  <a:srgbClr val="FF0000"/>
                </a:solidFill>
              </a:rPr>
              <a:t>fight</a:t>
            </a:r>
            <a:r>
              <a:rPr lang="es-ES" sz="3200" b="1" dirty="0">
                <a:solidFill>
                  <a:srgbClr val="FF0000"/>
                </a:solidFill>
              </a:rPr>
              <a:t> </a:t>
            </a:r>
            <a:r>
              <a:rPr lang="es-ES" sz="3200" b="1" dirty="0" err="1">
                <a:solidFill>
                  <a:srgbClr val="FF0000"/>
                </a:solidFill>
              </a:rPr>
              <a:t>it</a:t>
            </a:r>
            <a:r>
              <a:rPr lang="es-ES" sz="32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9A5F781-8E89-3981-470D-634409482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9746">
            <a:off x="507352" y="2479753"/>
            <a:ext cx="2816292" cy="1577124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68050B6-482F-D2A0-0C7B-F7BD60848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99" y="4161124"/>
            <a:ext cx="4003634" cy="22212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F470B20-BA6D-8527-5D7D-C27B6C57F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7554">
            <a:off x="6750099" y="3988725"/>
            <a:ext cx="4377695" cy="225178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07CB828-5FA7-D785-D280-87195C0C0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0760">
            <a:off x="3680143" y="1924359"/>
            <a:ext cx="3966580" cy="22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3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EADBE-3238-490A-9B97-099D821F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752"/>
          </a:xfrm>
        </p:spPr>
        <p:txBody>
          <a:bodyPr>
            <a:normAutofit fontScale="90000"/>
          </a:bodyPr>
          <a:lstStyle/>
          <a:p>
            <a:r>
              <a:rPr lang="es-E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</a:t>
            </a:r>
            <a:r>
              <a:rPr lang="es-ES" sz="4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lang="es-E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following</a:t>
            </a:r>
            <a:r>
              <a:rPr lang="es-E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vocabulary</a:t>
            </a:r>
            <a:r>
              <a:rPr lang="es-E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br>
              <a:rPr lang="es-ES" dirty="0"/>
            </a:b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7C1D16D-FA4D-4BA8-81CD-30FD6F59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878"/>
            <a:ext cx="10515600" cy="4817085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salary</a:t>
            </a:r>
            <a:r>
              <a:rPr lang="es-ES" dirty="0"/>
              <a:t>, </a:t>
            </a:r>
            <a:r>
              <a:rPr lang="es-ES" dirty="0" err="1"/>
              <a:t>career</a:t>
            </a:r>
            <a:r>
              <a:rPr lang="es-ES" dirty="0"/>
              <a:t> </a:t>
            </a:r>
            <a:r>
              <a:rPr lang="es-ES" dirty="0" err="1"/>
              <a:t>prospects</a:t>
            </a:r>
            <a:r>
              <a:rPr lang="es-ES" dirty="0"/>
              <a:t>, </a:t>
            </a:r>
            <a:r>
              <a:rPr lang="es-ES" dirty="0" err="1"/>
              <a:t>promotion</a:t>
            </a:r>
            <a:r>
              <a:rPr lang="es-ES" dirty="0"/>
              <a:t> chances, </a:t>
            </a:r>
            <a:r>
              <a:rPr lang="es-ES" dirty="0" err="1"/>
              <a:t>foster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creativity</a:t>
            </a:r>
            <a:r>
              <a:rPr lang="es-ES" dirty="0"/>
              <a:t>,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soft</a:t>
            </a:r>
            <a:r>
              <a:rPr lang="es-ES" dirty="0"/>
              <a:t> </a:t>
            </a:r>
            <a:r>
              <a:rPr lang="es-ES" dirty="0" err="1"/>
              <a:t>skills</a:t>
            </a:r>
            <a:r>
              <a:rPr lang="es-ES" dirty="0"/>
              <a:t>/</a:t>
            </a:r>
            <a:r>
              <a:rPr lang="es-ES" dirty="0" err="1"/>
              <a:t>hard</a:t>
            </a:r>
            <a:r>
              <a:rPr lang="es-ES" dirty="0"/>
              <a:t> </a:t>
            </a:r>
            <a:r>
              <a:rPr lang="es-ES" dirty="0" err="1"/>
              <a:t>skills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adapt</a:t>
            </a:r>
            <a:r>
              <a:rPr lang="es-ES" dirty="0"/>
              <a:t> </a:t>
            </a:r>
            <a:r>
              <a:rPr lang="es-ES" dirty="0" err="1"/>
              <a:t>better</a:t>
            </a:r>
            <a:endParaRPr lang="es-ES" dirty="0"/>
          </a:p>
          <a:p>
            <a:r>
              <a:rPr lang="es-ES" dirty="0"/>
              <a:t>Social </a:t>
            </a:r>
            <a:r>
              <a:rPr lang="es-ES" dirty="0" err="1"/>
              <a:t>recognition</a:t>
            </a:r>
            <a:r>
              <a:rPr lang="es-ES" dirty="0"/>
              <a:t>,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environment</a:t>
            </a:r>
            <a:endParaRPr lang="es-ES" dirty="0"/>
          </a:p>
          <a:p>
            <a:r>
              <a:rPr lang="es-ES" dirty="0" err="1"/>
              <a:t>Implies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hours</a:t>
            </a:r>
            <a:r>
              <a:rPr lang="es-ES" dirty="0"/>
              <a:t>, </a:t>
            </a:r>
            <a:r>
              <a:rPr lang="es-ES" dirty="0" err="1"/>
              <a:t>teamwork</a:t>
            </a:r>
            <a:r>
              <a:rPr lang="es-ES" dirty="0"/>
              <a:t>, </a:t>
            </a:r>
          </a:p>
          <a:p>
            <a:r>
              <a:rPr lang="es-ES" dirty="0"/>
              <a:t>Great </a:t>
            </a:r>
            <a:r>
              <a:rPr lang="es-ES" dirty="0" err="1"/>
              <a:t>fun</a:t>
            </a:r>
            <a:r>
              <a:rPr lang="es-ES" dirty="0"/>
              <a:t>, </a:t>
            </a:r>
            <a:r>
              <a:rPr lang="es-ES" dirty="0" err="1"/>
              <a:t>watch</a:t>
            </a:r>
            <a:r>
              <a:rPr lang="es-ES" dirty="0"/>
              <a:t> complete </a:t>
            </a:r>
            <a:r>
              <a:rPr lang="es-ES" dirty="0" err="1"/>
              <a:t>seasons</a:t>
            </a:r>
            <a:r>
              <a:rPr lang="es-ES" dirty="0"/>
              <a:t>, more </a:t>
            </a:r>
            <a:r>
              <a:rPr lang="es-ES" dirty="0" err="1"/>
              <a:t>comfy</a:t>
            </a:r>
            <a:r>
              <a:rPr lang="es-ES" dirty="0"/>
              <a:t> at home, , </a:t>
            </a:r>
            <a:r>
              <a:rPr lang="es-ES" dirty="0" err="1"/>
              <a:t>adrenaline</a:t>
            </a:r>
            <a:r>
              <a:rPr lang="es-ES" dirty="0"/>
              <a:t> </a:t>
            </a:r>
            <a:r>
              <a:rPr lang="es-ES" dirty="0" err="1"/>
              <a:t>boost</a:t>
            </a:r>
            <a:r>
              <a:rPr lang="es-ES" dirty="0"/>
              <a:t>, </a:t>
            </a:r>
            <a:r>
              <a:rPr lang="es-ES" dirty="0" err="1"/>
              <a:t>outdoor</a:t>
            </a:r>
            <a:r>
              <a:rPr lang="es-ES" dirty="0"/>
              <a:t> </a:t>
            </a:r>
            <a:r>
              <a:rPr lang="es-ES" dirty="0" err="1"/>
              <a:t>activity</a:t>
            </a:r>
            <a:r>
              <a:rPr lang="es-ES" dirty="0"/>
              <a:t>, </a:t>
            </a:r>
            <a:r>
              <a:rPr lang="es-ES" dirty="0" err="1"/>
              <a:t>meet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interests</a:t>
            </a:r>
            <a:r>
              <a:rPr lang="es-ES" dirty="0"/>
              <a:t>, </a:t>
            </a:r>
          </a:p>
          <a:p>
            <a:r>
              <a:rPr lang="es-ES" dirty="0" err="1"/>
              <a:t>Dangerous</a:t>
            </a:r>
            <a:r>
              <a:rPr lang="es-ES" dirty="0"/>
              <a:t>, </a:t>
            </a:r>
            <a:r>
              <a:rPr lang="es-ES" dirty="0" err="1"/>
              <a:t>contagious</a:t>
            </a:r>
            <a:r>
              <a:rPr lang="es-ES" dirty="0"/>
              <a:t>, </a:t>
            </a:r>
            <a:r>
              <a:rPr lang="es-ES" dirty="0" err="1"/>
              <a:t>irresponsible</a:t>
            </a:r>
            <a:r>
              <a:rPr lang="es-ES" dirty="0"/>
              <a:t>, </a:t>
            </a:r>
            <a:r>
              <a:rPr lang="es-ES" dirty="0" err="1"/>
              <a:t>keep</a:t>
            </a:r>
            <a:r>
              <a:rPr lang="es-ES" dirty="0"/>
              <a:t> a </a:t>
            </a:r>
            <a:r>
              <a:rPr lang="es-ES" dirty="0" err="1"/>
              <a:t>safe</a:t>
            </a:r>
            <a:r>
              <a:rPr lang="es-ES" dirty="0"/>
              <a:t> </a:t>
            </a:r>
            <a:r>
              <a:rPr lang="es-ES" dirty="0" err="1"/>
              <a:t>distance</a:t>
            </a:r>
            <a:r>
              <a:rPr lang="es-ES" dirty="0"/>
              <a:t> , </a:t>
            </a:r>
            <a:r>
              <a:rPr lang="es-ES" dirty="0" err="1"/>
              <a:t>wear</a:t>
            </a:r>
            <a:r>
              <a:rPr lang="es-ES" dirty="0"/>
              <a:t> a </a:t>
            </a:r>
            <a:r>
              <a:rPr lang="es-ES" dirty="0" err="1"/>
              <a:t>face</a:t>
            </a:r>
            <a:r>
              <a:rPr lang="es-ES" dirty="0"/>
              <a:t> </a:t>
            </a:r>
            <a:r>
              <a:rPr lang="es-ES" dirty="0" err="1"/>
              <a:t>mask</a:t>
            </a:r>
            <a:r>
              <a:rPr lang="es-ES" dirty="0"/>
              <a:t>, </a:t>
            </a:r>
            <a:r>
              <a:rPr lang="es-ES" dirty="0" err="1"/>
              <a:t>limit</a:t>
            </a:r>
            <a:r>
              <a:rPr lang="es-ES" dirty="0"/>
              <a:t> </a:t>
            </a:r>
            <a:r>
              <a:rPr lang="es-ES" dirty="0" err="1"/>
              <a:t>face-to-face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, social </a:t>
            </a:r>
            <a:r>
              <a:rPr lang="es-ES" dirty="0" err="1"/>
              <a:t>distancing</a:t>
            </a:r>
            <a:r>
              <a:rPr lang="es-ES" dirty="0"/>
              <a:t>, </a:t>
            </a:r>
            <a:r>
              <a:rPr lang="es-ES" dirty="0" err="1"/>
              <a:t>disinfectant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</a:t>
            </a:r>
            <a:r>
              <a:rPr lang="es-ES" dirty="0" err="1"/>
              <a:t>everywhere</a:t>
            </a:r>
            <a:r>
              <a:rPr lang="es-ES" dirty="0"/>
              <a:t>, </a:t>
            </a:r>
            <a:r>
              <a:rPr lang="es-ES" dirty="0" err="1"/>
              <a:t>lockdown</a:t>
            </a:r>
            <a:r>
              <a:rPr lang="es-ES" dirty="0"/>
              <a:t>, </a:t>
            </a:r>
            <a:r>
              <a:rPr lang="es-ES" dirty="0" err="1"/>
              <a:t>vaccination</a:t>
            </a:r>
            <a:r>
              <a:rPr lang="es-ES" dirty="0"/>
              <a:t>, social </a:t>
            </a:r>
            <a:r>
              <a:rPr lang="es-ES" dirty="0" err="1"/>
              <a:t>isolation</a:t>
            </a:r>
            <a:r>
              <a:rPr lang="es-ES" dirty="0"/>
              <a:t>, premature </a:t>
            </a:r>
            <a:r>
              <a:rPr lang="es-ES" dirty="0" err="1"/>
              <a:t>death</a:t>
            </a:r>
            <a:r>
              <a:rPr lang="es-ES" dirty="0"/>
              <a:t>,  </a:t>
            </a:r>
            <a:r>
              <a:rPr lang="es-ES" dirty="0" err="1"/>
              <a:t>economic</a:t>
            </a:r>
            <a:r>
              <a:rPr lang="es-ES" dirty="0"/>
              <a:t> </a:t>
            </a:r>
            <a:r>
              <a:rPr lang="es-ES" dirty="0" err="1"/>
              <a:t>recession</a:t>
            </a:r>
            <a:endParaRPr lang="es-ES" dirty="0"/>
          </a:p>
          <a:p>
            <a:r>
              <a:rPr lang="es-ES" dirty="0" err="1"/>
              <a:t>Feeling</a:t>
            </a:r>
            <a:r>
              <a:rPr lang="es-ES" dirty="0"/>
              <a:t> </a:t>
            </a:r>
            <a:r>
              <a:rPr lang="es-ES" dirty="0" err="1"/>
              <a:t>down</a:t>
            </a:r>
            <a:r>
              <a:rPr lang="es-ES" dirty="0"/>
              <a:t>, look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counselling</a:t>
            </a:r>
            <a:r>
              <a:rPr lang="es-ES" dirty="0"/>
              <a:t>, </a:t>
            </a:r>
            <a:r>
              <a:rPr lang="es-ES" dirty="0" err="1"/>
              <a:t>talk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frinds</a:t>
            </a:r>
            <a:r>
              <a:rPr lang="es-ES" dirty="0"/>
              <a:t> and </a:t>
            </a:r>
            <a:r>
              <a:rPr lang="es-ES" dirty="0" err="1"/>
              <a:t>family</a:t>
            </a:r>
            <a:r>
              <a:rPr lang="es-ES" dirty="0"/>
              <a:t>, </a:t>
            </a:r>
            <a:r>
              <a:rPr lang="es-ES" dirty="0" err="1"/>
              <a:t>practice</a:t>
            </a:r>
            <a:r>
              <a:rPr lang="es-ES" dirty="0"/>
              <a:t> sport, </a:t>
            </a:r>
            <a:r>
              <a:rPr lang="es-ES" dirty="0" err="1"/>
              <a:t>find</a:t>
            </a:r>
            <a:r>
              <a:rPr lang="es-ES" dirty="0"/>
              <a:t> a target in </a:t>
            </a:r>
            <a:r>
              <a:rPr lang="es-ES" dirty="0" err="1"/>
              <a:t>life</a:t>
            </a:r>
            <a:r>
              <a:rPr lang="es-ES" dirty="0"/>
              <a:t>, </a:t>
            </a:r>
            <a:r>
              <a:rPr lang="es-ES" dirty="0" err="1"/>
              <a:t>socialize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241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184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Times-Bold</vt:lpstr>
      <vt:lpstr>Tema de Office</vt:lpstr>
      <vt:lpstr>Which job do you think is more interesting? Why?  </vt:lpstr>
      <vt:lpstr>Which free-time activity do you think is more popular with young people? Why?</vt:lpstr>
      <vt:lpstr>How did covid-19 affect you or people around you? Depression is an issue in today’s world, how can you fight it?</vt:lpstr>
      <vt:lpstr>Use the following vocabulary: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job do you think is more interesting?  </dc:title>
  <dc:creator>PILAR RIQUELME MARCHANTE</dc:creator>
  <cp:lastModifiedBy>Pilar</cp:lastModifiedBy>
  <cp:revision>12</cp:revision>
  <dcterms:created xsi:type="dcterms:W3CDTF">2020-10-05T16:49:03Z</dcterms:created>
  <dcterms:modified xsi:type="dcterms:W3CDTF">2024-09-12T15:06:02Z</dcterms:modified>
</cp:coreProperties>
</file>