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62" r:id="rId3"/>
    <p:sldId id="263" r:id="rId4"/>
    <p:sldId id="267" r:id="rId5"/>
    <p:sldId id="259" r:id="rId6"/>
    <p:sldId id="260" r:id="rId7"/>
    <p:sldId id="261" r:id="rId8"/>
    <p:sldId id="266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RIQUELME MARCHANTE" initials="PRM" lastIdx="1" clrIdx="0">
    <p:extLst>
      <p:ext uri="{19B8F6BF-5375-455C-9EA6-DF929625EA0E}">
        <p15:presenceInfo xmlns:p15="http://schemas.microsoft.com/office/powerpoint/2012/main" userId="PILAR RIQUELME MARCH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8D373-0601-445E-BE8D-C9FBD50719DF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2596DACC-171D-427E-99C1-32B16A74E44C}">
      <dgm:prSet phldrT="[Texto]"/>
      <dgm:spPr/>
      <dgm:t>
        <a:bodyPr/>
        <a:lstStyle/>
        <a:p>
          <a:r>
            <a:rPr lang="en-US" dirty="0"/>
            <a:t>Talk to your teacher and classmates as you’d like them to talk to you: help each other </a:t>
          </a:r>
          <a:br>
            <a:rPr lang="en-US" dirty="0"/>
          </a:br>
          <a:endParaRPr lang="es-ES" dirty="0"/>
        </a:p>
      </dgm:t>
    </dgm:pt>
    <dgm:pt modelId="{577BD352-BB30-4849-B452-339DDF7D303A}" type="parTrans" cxnId="{9921FDE7-47FF-4668-B4C3-628263FEF29F}">
      <dgm:prSet/>
      <dgm:spPr/>
      <dgm:t>
        <a:bodyPr/>
        <a:lstStyle/>
        <a:p>
          <a:endParaRPr lang="es-ES"/>
        </a:p>
      </dgm:t>
    </dgm:pt>
    <dgm:pt modelId="{DE422E3E-0618-4F66-995A-268DCFEBC4EF}" type="sibTrans" cxnId="{9921FDE7-47FF-4668-B4C3-628263FEF29F}">
      <dgm:prSet/>
      <dgm:spPr/>
      <dgm:t>
        <a:bodyPr/>
        <a:lstStyle/>
        <a:p>
          <a:endParaRPr lang="es-ES"/>
        </a:p>
      </dgm:t>
    </dgm:pt>
    <dgm:pt modelId="{B9D1E282-D440-4B27-A5DE-CF857BAEB511}">
      <dgm:prSet/>
      <dgm:spPr/>
      <dgm:t>
        <a:bodyPr/>
        <a:lstStyle/>
        <a:p>
          <a:r>
            <a:rPr lang="en-US" dirty="0"/>
            <a:t>Don’t interrupt the teacher or other students, ask others what they think, raise your hand to speak</a:t>
          </a:r>
          <a:endParaRPr lang="es-ES" dirty="0"/>
        </a:p>
      </dgm:t>
    </dgm:pt>
    <dgm:pt modelId="{D16C91B6-0626-43EC-8230-F0F87B66F466}" type="parTrans" cxnId="{095E59BE-F2CD-44AA-BFAB-8A71E6206049}">
      <dgm:prSet/>
      <dgm:spPr/>
      <dgm:t>
        <a:bodyPr/>
        <a:lstStyle/>
        <a:p>
          <a:endParaRPr lang="es-ES"/>
        </a:p>
      </dgm:t>
    </dgm:pt>
    <dgm:pt modelId="{79A636D5-C685-4F97-9005-5130BD9C910A}" type="sibTrans" cxnId="{095E59BE-F2CD-44AA-BFAB-8A71E6206049}">
      <dgm:prSet/>
      <dgm:spPr/>
      <dgm:t>
        <a:bodyPr/>
        <a:lstStyle/>
        <a:p>
          <a:endParaRPr lang="es-ES"/>
        </a:p>
      </dgm:t>
    </dgm:pt>
    <dgm:pt modelId="{CFF426E8-F30D-484B-B44D-DC01666BC91C}">
      <dgm:prSet/>
      <dgm:spPr/>
      <dgm:t>
        <a:bodyPr/>
        <a:lstStyle/>
        <a:p>
          <a:r>
            <a:rPr lang="en-US" dirty="0"/>
            <a:t>Be on time and have your material out and be ready to go in 30 seconds! Change tasks quickly to avoid wasting time</a:t>
          </a:r>
          <a:br>
            <a:rPr lang="en-US" dirty="0"/>
          </a:br>
          <a:endParaRPr lang="es-ES" dirty="0"/>
        </a:p>
      </dgm:t>
    </dgm:pt>
    <dgm:pt modelId="{A083A06E-D427-4B48-B1C8-6623136B39CB}" type="parTrans" cxnId="{77D8D378-8334-4EF3-A5AE-110992218CF4}">
      <dgm:prSet/>
      <dgm:spPr/>
      <dgm:t>
        <a:bodyPr/>
        <a:lstStyle/>
        <a:p>
          <a:endParaRPr lang="es-ES"/>
        </a:p>
      </dgm:t>
    </dgm:pt>
    <dgm:pt modelId="{CCF3CEA7-E719-45F5-A165-D10718A41710}" type="sibTrans" cxnId="{77D8D378-8334-4EF3-A5AE-110992218CF4}">
      <dgm:prSet/>
      <dgm:spPr/>
      <dgm:t>
        <a:bodyPr/>
        <a:lstStyle/>
        <a:p>
          <a:endParaRPr lang="es-ES"/>
        </a:p>
      </dgm:t>
    </dgm:pt>
    <dgm:pt modelId="{C759192D-39D0-4528-8597-164572EFDB4B}">
      <dgm:prSet/>
      <dgm:spPr/>
      <dgm:t>
        <a:bodyPr/>
        <a:lstStyle/>
        <a:p>
          <a:r>
            <a:rPr lang="en-US" dirty="0"/>
            <a:t>Tell someone if you’ve got a problem. If you see someone excluded, include them.</a:t>
          </a:r>
          <a:endParaRPr lang="es-ES" dirty="0"/>
        </a:p>
      </dgm:t>
    </dgm:pt>
    <dgm:pt modelId="{E65DC659-07E5-4DF0-A597-E5B0F48801D7}" type="parTrans" cxnId="{60926D61-55AA-4351-845F-B7B395F59FB0}">
      <dgm:prSet/>
      <dgm:spPr/>
      <dgm:t>
        <a:bodyPr/>
        <a:lstStyle/>
        <a:p>
          <a:endParaRPr lang="es-ES"/>
        </a:p>
      </dgm:t>
    </dgm:pt>
    <dgm:pt modelId="{ED4D879B-AE43-4171-BD0C-C427799B092D}" type="sibTrans" cxnId="{60926D61-55AA-4351-845F-B7B395F59FB0}">
      <dgm:prSet/>
      <dgm:spPr/>
      <dgm:t>
        <a:bodyPr/>
        <a:lstStyle/>
        <a:p>
          <a:endParaRPr lang="es-ES"/>
        </a:p>
      </dgm:t>
    </dgm:pt>
    <dgm:pt modelId="{ECA58102-F338-4349-8FAA-F751242D3B9C}">
      <dgm:prSet/>
      <dgm:spPr/>
      <dgm:t>
        <a:bodyPr/>
        <a:lstStyle/>
        <a:p>
          <a:r>
            <a:rPr lang="es-ES" dirty="0"/>
            <a:t>Try </a:t>
          </a:r>
          <a:r>
            <a:rPr lang="es-ES" dirty="0" err="1"/>
            <a:t>your</a:t>
          </a:r>
          <a:r>
            <a:rPr lang="es-ES" dirty="0"/>
            <a:t> </a:t>
          </a:r>
          <a:r>
            <a:rPr lang="es-ES" dirty="0" err="1"/>
            <a:t>hardest</a:t>
          </a:r>
          <a:r>
            <a:rPr lang="es-ES" dirty="0"/>
            <a:t> at </a:t>
          </a:r>
          <a:r>
            <a:rPr lang="es-ES" dirty="0" err="1"/>
            <a:t>all</a:t>
          </a:r>
          <a:r>
            <a:rPr lang="es-ES" dirty="0"/>
            <a:t> times, </a:t>
          </a:r>
          <a:r>
            <a:rPr lang="es-ES" dirty="0" err="1"/>
            <a:t>find</a:t>
          </a:r>
          <a:r>
            <a:rPr lang="es-ES" dirty="0"/>
            <a:t> </a:t>
          </a:r>
          <a:r>
            <a:rPr lang="es-ES" dirty="0" err="1"/>
            <a:t>ways</a:t>
          </a:r>
          <a:r>
            <a:rPr lang="es-ES" dirty="0"/>
            <a:t> </a:t>
          </a:r>
          <a:r>
            <a:rPr lang="es-ES" dirty="0" err="1"/>
            <a:t>to</a:t>
          </a:r>
          <a:r>
            <a:rPr lang="es-ES" dirty="0"/>
            <a:t> </a:t>
          </a:r>
          <a:r>
            <a:rPr lang="es-ES" dirty="0" err="1"/>
            <a:t>improve</a:t>
          </a:r>
          <a:r>
            <a:rPr lang="es-ES" dirty="0"/>
            <a:t>, </a:t>
          </a:r>
          <a:r>
            <a:rPr lang="es-ES" dirty="0" err="1"/>
            <a:t>learn</a:t>
          </a:r>
          <a:r>
            <a:rPr lang="es-ES" dirty="0"/>
            <a:t> </a:t>
          </a:r>
          <a:r>
            <a:rPr lang="es-ES" dirty="0" err="1"/>
            <a:t>from</a:t>
          </a:r>
          <a:r>
            <a:rPr lang="es-ES" dirty="0"/>
            <a:t> </a:t>
          </a:r>
          <a:r>
            <a:rPr lang="es-ES" dirty="0" err="1"/>
            <a:t>your</a:t>
          </a:r>
          <a:r>
            <a:rPr lang="es-ES" dirty="0"/>
            <a:t> </a:t>
          </a:r>
          <a:r>
            <a:rPr lang="es-ES" dirty="0" err="1"/>
            <a:t>mistakeds</a:t>
          </a:r>
          <a:endParaRPr lang="es-ES" dirty="0"/>
        </a:p>
      </dgm:t>
    </dgm:pt>
    <dgm:pt modelId="{6ED1B44C-3365-42AD-AC01-CF997DE83481}" type="parTrans" cxnId="{3B24C33A-6BF4-4DF6-8597-399BCC953705}">
      <dgm:prSet/>
      <dgm:spPr/>
      <dgm:t>
        <a:bodyPr/>
        <a:lstStyle/>
        <a:p>
          <a:endParaRPr lang="es-ES"/>
        </a:p>
      </dgm:t>
    </dgm:pt>
    <dgm:pt modelId="{28A2F679-0685-4ACA-B0E4-67E25F1550AE}" type="sibTrans" cxnId="{3B24C33A-6BF4-4DF6-8597-399BCC953705}">
      <dgm:prSet/>
      <dgm:spPr/>
      <dgm:t>
        <a:bodyPr/>
        <a:lstStyle/>
        <a:p>
          <a:endParaRPr lang="es-ES"/>
        </a:p>
      </dgm:t>
    </dgm:pt>
    <dgm:pt modelId="{95C59AC4-9B37-4507-8381-CE0C08F0641F}" type="pres">
      <dgm:prSet presAssocID="{DE18D373-0601-445E-BE8D-C9FBD50719DF}" presName="diagram" presStyleCnt="0">
        <dgm:presLayoutVars>
          <dgm:dir/>
          <dgm:resizeHandles val="exact"/>
        </dgm:presLayoutVars>
      </dgm:prSet>
      <dgm:spPr/>
    </dgm:pt>
    <dgm:pt modelId="{AA7DE5E2-9A95-44C5-882F-FE2F91E6CE00}" type="pres">
      <dgm:prSet presAssocID="{2596DACC-171D-427E-99C1-32B16A74E44C}" presName="node" presStyleLbl="node1" presStyleIdx="0" presStyleCnt="5" custLinFactNeighborX="-33046" custLinFactNeighborY="-7329">
        <dgm:presLayoutVars>
          <dgm:bulletEnabled val="1"/>
        </dgm:presLayoutVars>
      </dgm:prSet>
      <dgm:spPr/>
    </dgm:pt>
    <dgm:pt modelId="{63A211C4-522B-48A5-BCF9-EFA57DCD34D7}" type="pres">
      <dgm:prSet presAssocID="{DE422E3E-0618-4F66-995A-268DCFEBC4EF}" presName="sibTrans" presStyleCnt="0"/>
      <dgm:spPr/>
    </dgm:pt>
    <dgm:pt modelId="{150A724A-043B-4284-A0A3-491847A8FB67}" type="pres">
      <dgm:prSet presAssocID="{CFF426E8-F30D-484B-B44D-DC01666BC91C}" presName="node" presStyleLbl="node1" presStyleIdx="1" presStyleCnt="5" custLinFactNeighborX="14807" custLinFactNeighborY="-7329">
        <dgm:presLayoutVars>
          <dgm:bulletEnabled val="1"/>
        </dgm:presLayoutVars>
      </dgm:prSet>
      <dgm:spPr/>
    </dgm:pt>
    <dgm:pt modelId="{076CB49E-87E9-4475-A81A-D3B85163E271}" type="pres">
      <dgm:prSet presAssocID="{CCF3CEA7-E719-45F5-A165-D10718A41710}" presName="sibTrans" presStyleCnt="0"/>
      <dgm:spPr/>
    </dgm:pt>
    <dgm:pt modelId="{220FC9B7-E947-407B-8D3F-7AC6D7BC5D2E}" type="pres">
      <dgm:prSet presAssocID="{B9D1E282-D440-4B27-A5DE-CF857BAEB511}" presName="node" presStyleLbl="node1" presStyleIdx="2" presStyleCnt="5" custLinFactNeighborX="-6636" custLinFactNeighborY="1494">
        <dgm:presLayoutVars>
          <dgm:bulletEnabled val="1"/>
        </dgm:presLayoutVars>
      </dgm:prSet>
      <dgm:spPr/>
    </dgm:pt>
    <dgm:pt modelId="{03CE35CA-50F2-4D50-878A-F00EDFA8E3E3}" type="pres">
      <dgm:prSet presAssocID="{79A636D5-C685-4F97-9005-5130BD9C910A}" presName="sibTrans" presStyleCnt="0"/>
      <dgm:spPr/>
    </dgm:pt>
    <dgm:pt modelId="{C6D02075-BB6A-4B25-AB60-CBA82D791390}" type="pres">
      <dgm:prSet presAssocID="{C759192D-39D0-4528-8597-164572EFDB4B}" presName="node" presStyleLbl="node1" presStyleIdx="3" presStyleCnt="5" custLinFactNeighborX="20034" custLinFactNeighborY="9231">
        <dgm:presLayoutVars>
          <dgm:bulletEnabled val="1"/>
        </dgm:presLayoutVars>
      </dgm:prSet>
      <dgm:spPr/>
    </dgm:pt>
    <dgm:pt modelId="{F6CC8937-FF52-44A0-AFF6-CA0C823C291A}" type="pres">
      <dgm:prSet presAssocID="{ED4D879B-AE43-4171-BD0C-C427799B092D}" presName="sibTrans" presStyleCnt="0"/>
      <dgm:spPr/>
    </dgm:pt>
    <dgm:pt modelId="{B8F099A5-0F3A-4BFA-9B22-E0107EAD45AA}" type="pres">
      <dgm:prSet presAssocID="{ECA58102-F338-4349-8FAA-F751242D3B9C}" presName="node" presStyleLbl="node1" presStyleIdx="4" presStyleCnt="5">
        <dgm:presLayoutVars>
          <dgm:bulletEnabled val="1"/>
        </dgm:presLayoutVars>
      </dgm:prSet>
      <dgm:spPr/>
    </dgm:pt>
  </dgm:ptLst>
  <dgm:cxnLst>
    <dgm:cxn modelId="{3B24C33A-6BF4-4DF6-8597-399BCC953705}" srcId="{DE18D373-0601-445E-BE8D-C9FBD50719DF}" destId="{ECA58102-F338-4349-8FAA-F751242D3B9C}" srcOrd="4" destOrd="0" parTransId="{6ED1B44C-3365-42AD-AC01-CF997DE83481}" sibTransId="{28A2F679-0685-4ACA-B0E4-67E25F1550AE}"/>
    <dgm:cxn modelId="{E6041E3C-B6C6-49C7-A6D8-7C23B38B8AE8}" type="presOf" srcId="{DE18D373-0601-445E-BE8D-C9FBD50719DF}" destId="{95C59AC4-9B37-4507-8381-CE0C08F0641F}" srcOrd="0" destOrd="0" presId="urn:microsoft.com/office/officeart/2005/8/layout/default"/>
    <dgm:cxn modelId="{60926D61-55AA-4351-845F-B7B395F59FB0}" srcId="{DE18D373-0601-445E-BE8D-C9FBD50719DF}" destId="{C759192D-39D0-4528-8597-164572EFDB4B}" srcOrd="3" destOrd="0" parTransId="{E65DC659-07E5-4DF0-A597-E5B0F48801D7}" sibTransId="{ED4D879B-AE43-4171-BD0C-C427799B092D}"/>
    <dgm:cxn modelId="{6C7DC175-9115-4EC2-8564-39228131121B}" type="presOf" srcId="{C759192D-39D0-4528-8597-164572EFDB4B}" destId="{C6D02075-BB6A-4B25-AB60-CBA82D791390}" srcOrd="0" destOrd="0" presId="urn:microsoft.com/office/officeart/2005/8/layout/default"/>
    <dgm:cxn modelId="{77D8D378-8334-4EF3-A5AE-110992218CF4}" srcId="{DE18D373-0601-445E-BE8D-C9FBD50719DF}" destId="{CFF426E8-F30D-484B-B44D-DC01666BC91C}" srcOrd="1" destOrd="0" parTransId="{A083A06E-D427-4B48-B1C8-6623136B39CB}" sibTransId="{CCF3CEA7-E719-45F5-A165-D10718A41710}"/>
    <dgm:cxn modelId="{0910C9AA-8939-4417-B026-E4D3B09C0291}" type="presOf" srcId="{ECA58102-F338-4349-8FAA-F751242D3B9C}" destId="{B8F099A5-0F3A-4BFA-9B22-E0107EAD45AA}" srcOrd="0" destOrd="0" presId="urn:microsoft.com/office/officeart/2005/8/layout/default"/>
    <dgm:cxn modelId="{095E59BE-F2CD-44AA-BFAB-8A71E6206049}" srcId="{DE18D373-0601-445E-BE8D-C9FBD50719DF}" destId="{B9D1E282-D440-4B27-A5DE-CF857BAEB511}" srcOrd="2" destOrd="0" parTransId="{D16C91B6-0626-43EC-8230-F0F87B66F466}" sibTransId="{79A636D5-C685-4F97-9005-5130BD9C910A}"/>
    <dgm:cxn modelId="{F04771C5-7693-49E1-AC83-3CB07DFE0E20}" type="presOf" srcId="{B9D1E282-D440-4B27-A5DE-CF857BAEB511}" destId="{220FC9B7-E947-407B-8D3F-7AC6D7BC5D2E}" srcOrd="0" destOrd="0" presId="urn:microsoft.com/office/officeart/2005/8/layout/default"/>
    <dgm:cxn modelId="{588E85C7-5B2B-4B67-85A6-D87EBDC5E027}" type="presOf" srcId="{CFF426E8-F30D-484B-B44D-DC01666BC91C}" destId="{150A724A-043B-4284-A0A3-491847A8FB67}" srcOrd="0" destOrd="0" presId="urn:microsoft.com/office/officeart/2005/8/layout/default"/>
    <dgm:cxn modelId="{89CA13D9-3A69-4977-93F5-C24558A9054E}" type="presOf" srcId="{2596DACC-171D-427E-99C1-32B16A74E44C}" destId="{AA7DE5E2-9A95-44C5-882F-FE2F91E6CE00}" srcOrd="0" destOrd="0" presId="urn:microsoft.com/office/officeart/2005/8/layout/default"/>
    <dgm:cxn modelId="{9921FDE7-47FF-4668-B4C3-628263FEF29F}" srcId="{DE18D373-0601-445E-BE8D-C9FBD50719DF}" destId="{2596DACC-171D-427E-99C1-32B16A74E44C}" srcOrd="0" destOrd="0" parTransId="{577BD352-BB30-4849-B452-339DDF7D303A}" sibTransId="{DE422E3E-0618-4F66-995A-268DCFEBC4EF}"/>
    <dgm:cxn modelId="{FEB0EB79-BDDA-4F5A-820A-AF4255893AAB}" type="presParOf" srcId="{95C59AC4-9B37-4507-8381-CE0C08F0641F}" destId="{AA7DE5E2-9A95-44C5-882F-FE2F91E6CE00}" srcOrd="0" destOrd="0" presId="urn:microsoft.com/office/officeart/2005/8/layout/default"/>
    <dgm:cxn modelId="{AB38BA63-200A-440E-8900-BEEE4E2FCD63}" type="presParOf" srcId="{95C59AC4-9B37-4507-8381-CE0C08F0641F}" destId="{63A211C4-522B-48A5-BCF9-EFA57DCD34D7}" srcOrd="1" destOrd="0" presId="urn:microsoft.com/office/officeart/2005/8/layout/default"/>
    <dgm:cxn modelId="{EAC2DD41-DDB0-4209-9DD9-070B9FA1B1CA}" type="presParOf" srcId="{95C59AC4-9B37-4507-8381-CE0C08F0641F}" destId="{150A724A-043B-4284-A0A3-491847A8FB67}" srcOrd="2" destOrd="0" presId="urn:microsoft.com/office/officeart/2005/8/layout/default"/>
    <dgm:cxn modelId="{C98EF8DC-DA6A-4CD2-B81A-FA324AA2A2A3}" type="presParOf" srcId="{95C59AC4-9B37-4507-8381-CE0C08F0641F}" destId="{076CB49E-87E9-4475-A81A-D3B85163E271}" srcOrd="3" destOrd="0" presId="urn:microsoft.com/office/officeart/2005/8/layout/default"/>
    <dgm:cxn modelId="{DCEECBAE-E545-459C-84D8-E3340B999DD5}" type="presParOf" srcId="{95C59AC4-9B37-4507-8381-CE0C08F0641F}" destId="{220FC9B7-E947-407B-8D3F-7AC6D7BC5D2E}" srcOrd="4" destOrd="0" presId="urn:microsoft.com/office/officeart/2005/8/layout/default"/>
    <dgm:cxn modelId="{80FEE49E-9EFD-45DD-A003-686C70EA842A}" type="presParOf" srcId="{95C59AC4-9B37-4507-8381-CE0C08F0641F}" destId="{03CE35CA-50F2-4D50-878A-F00EDFA8E3E3}" srcOrd="5" destOrd="0" presId="urn:microsoft.com/office/officeart/2005/8/layout/default"/>
    <dgm:cxn modelId="{F022169C-0419-469D-AE8D-EB3D156CF7B0}" type="presParOf" srcId="{95C59AC4-9B37-4507-8381-CE0C08F0641F}" destId="{C6D02075-BB6A-4B25-AB60-CBA82D791390}" srcOrd="6" destOrd="0" presId="urn:microsoft.com/office/officeart/2005/8/layout/default"/>
    <dgm:cxn modelId="{24056AFE-7662-4CD8-AEA9-78FE6D2F446B}" type="presParOf" srcId="{95C59AC4-9B37-4507-8381-CE0C08F0641F}" destId="{F6CC8937-FF52-44A0-AFF6-CA0C823C291A}" srcOrd="7" destOrd="0" presId="urn:microsoft.com/office/officeart/2005/8/layout/default"/>
    <dgm:cxn modelId="{46597827-9FA1-4B06-84E2-3BCC237F36B1}" type="presParOf" srcId="{95C59AC4-9B37-4507-8381-CE0C08F0641F}" destId="{B8F099A5-0F3A-4BFA-9B22-E0107EAD45A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DE5E2-9A95-44C5-882F-FE2F91E6CE00}">
      <dsp:nvSpPr>
        <dsp:cNvPr id="0" name=""/>
        <dsp:cNvSpPr/>
      </dsp:nvSpPr>
      <dsp:spPr>
        <a:xfrm>
          <a:off x="367636" y="0"/>
          <a:ext cx="2691785" cy="1615071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Talk to your teacher and classmates as you’d like them to talk to you: help each other </a:t>
          </a:r>
          <a:br>
            <a:rPr lang="en-US" sz="1900" kern="1200" dirty="0"/>
          </a:br>
          <a:endParaRPr lang="es-ES" sz="1900" kern="1200" dirty="0"/>
        </a:p>
      </dsp:txBody>
      <dsp:txXfrm>
        <a:off x="367636" y="0"/>
        <a:ext cx="2691785" cy="1615071"/>
      </dsp:txXfrm>
    </dsp:sp>
    <dsp:sp modelId="{150A724A-043B-4284-A0A3-491847A8FB67}">
      <dsp:nvSpPr>
        <dsp:cNvPr id="0" name=""/>
        <dsp:cNvSpPr/>
      </dsp:nvSpPr>
      <dsp:spPr>
        <a:xfrm>
          <a:off x="4616701" y="0"/>
          <a:ext cx="2691785" cy="1615071"/>
        </a:xfrm>
        <a:prstGeom prst="rect">
          <a:avLst/>
        </a:prstGeom>
        <a:solidFill>
          <a:schemeClr val="accent2">
            <a:shade val="50000"/>
            <a:hueOff val="286334"/>
            <a:satOff val="-17088"/>
            <a:lumOff val="216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 on time and have your material out and be ready to go in 30 seconds! Change tasks quickly to avoid wasting time</a:t>
          </a:r>
          <a:br>
            <a:rPr lang="en-US" sz="1900" kern="1200" dirty="0"/>
          </a:br>
          <a:endParaRPr lang="es-ES" sz="1900" kern="1200" dirty="0"/>
        </a:p>
      </dsp:txBody>
      <dsp:txXfrm>
        <a:off x="4616701" y="0"/>
        <a:ext cx="2691785" cy="1615071"/>
      </dsp:txXfrm>
    </dsp:sp>
    <dsp:sp modelId="{220FC9B7-E947-407B-8D3F-7AC6D7BC5D2E}">
      <dsp:nvSpPr>
        <dsp:cNvPr id="0" name=""/>
        <dsp:cNvSpPr/>
      </dsp:nvSpPr>
      <dsp:spPr>
        <a:xfrm>
          <a:off x="1078536" y="1911292"/>
          <a:ext cx="2691785" cy="1615071"/>
        </a:xfrm>
        <a:prstGeom prst="rect">
          <a:avLst/>
        </a:prstGeom>
        <a:solidFill>
          <a:schemeClr val="accent2">
            <a:shade val="50000"/>
            <a:hueOff val="572668"/>
            <a:satOff val="-34176"/>
            <a:lumOff val="432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Don’t interrupt the teacher or other students, ask others what they think, raise your hand to speak</a:t>
          </a:r>
          <a:endParaRPr lang="es-ES" sz="1900" kern="1200" dirty="0"/>
        </a:p>
      </dsp:txBody>
      <dsp:txXfrm>
        <a:off x="1078536" y="1911292"/>
        <a:ext cx="2691785" cy="1615071"/>
      </dsp:txXfrm>
    </dsp:sp>
    <dsp:sp modelId="{C6D02075-BB6A-4B25-AB60-CBA82D791390}">
      <dsp:nvSpPr>
        <dsp:cNvPr id="0" name=""/>
        <dsp:cNvSpPr/>
      </dsp:nvSpPr>
      <dsp:spPr>
        <a:xfrm>
          <a:off x="4757400" y="2036250"/>
          <a:ext cx="2691785" cy="1615071"/>
        </a:xfrm>
        <a:prstGeom prst="rect">
          <a:avLst/>
        </a:prstGeom>
        <a:solidFill>
          <a:schemeClr val="accent2">
            <a:shade val="50000"/>
            <a:hueOff val="572668"/>
            <a:satOff val="-34176"/>
            <a:lumOff val="432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Tell someone if you’ve got a problem. If you see someone excluded, include them.</a:t>
          </a:r>
          <a:endParaRPr lang="es-ES" sz="1900" kern="1200" dirty="0"/>
        </a:p>
      </dsp:txBody>
      <dsp:txXfrm>
        <a:off x="4757400" y="2036250"/>
        <a:ext cx="2691785" cy="1615071"/>
      </dsp:txXfrm>
    </dsp:sp>
    <dsp:sp modelId="{B8F099A5-0F3A-4BFA-9B22-E0107EAD45AA}">
      <dsp:nvSpPr>
        <dsp:cNvPr id="0" name=""/>
        <dsp:cNvSpPr/>
      </dsp:nvSpPr>
      <dsp:spPr>
        <a:xfrm>
          <a:off x="2737646" y="3771413"/>
          <a:ext cx="2691785" cy="1615071"/>
        </a:xfrm>
        <a:prstGeom prst="rect">
          <a:avLst/>
        </a:prstGeom>
        <a:solidFill>
          <a:schemeClr val="accent2">
            <a:shade val="50000"/>
            <a:hueOff val="286334"/>
            <a:satOff val="-17088"/>
            <a:lumOff val="216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Try </a:t>
          </a:r>
          <a:r>
            <a:rPr lang="es-ES" sz="1900" kern="1200" dirty="0" err="1"/>
            <a:t>your</a:t>
          </a:r>
          <a:r>
            <a:rPr lang="es-ES" sz="1900" kern="1200" dirty="0"/>
            <a:t> </a:t>
          </a:r>
          <a:r>
            <a:rPr lang="es-ES" sz="1900" kern="1200" dirty="0" err="1"/>
            <a:t>hardest</a:t>
          </a:r>
          <a:r>
            <a:rPr lang="es-ES" sz="1900" kern="1200" dirty="0"/>
            <a:t> at </a:t>
          </a:r>
          <a:r>
            <a:rPr lang="es-ES" sz="1900" kern="1200" dirty="0" err="1"/>
            <a:t>all</a:t>
          </a:r>
          <a:r>
            <a:rPr lang="es-ES" sz="1900" kern="1200" dirty="0"/>
            <a:t> times, </a:t>
          </a:r>
          <a:r>
            <a:rPr lang="es-ES" sz="1900" kern="1200" dirty="0" err="1"/>
            <a:t>find</a:t>
          </a:r>
          <a:r>
            <a:rPr lang="es-ES" sz="1900" kern="1200" dirty="0"/>
            <a:t> </a:t>
          </a:r>
          <a:r>
            <a:rPr lang="es-ES" sz="1900" kern="1200" dirty="0" err="1"/>
            <a:t>ways</a:t>
          </a:r>
          <a:r>
            <a:rPr lang="es-ES" sz="1900" kern="1200" dirty="0"/>
            <a:t> </a:t>
          </a:r>
          <a:r>
            <a:rPr lang="es-ES" sz="1900" kern="1200" dirty="0" err="1"/>
            <a:t>to</a:t>
          </a:r>
          <a:r>
            <a:rPr lang="es-ES" sz="1900" kern="1200" dirty="0"/>
            <a:t> </a:t>
          </a:r>
          <a:r>
            <a:rPr lang="es-ES" sz="1900" kern="1200" dirty="0" err="1"/>
            <a:t>improve</a:t>
          </a:r>
          <a:r>
            <a:rPr lang="es-ES" sz="1900" kern="1200" dirty="0"/>
            <a:t>, </a:t>
          </a:r>
          <a:r>
            <a:rPr lang="es-ES" sz="1900" kern="1200" dirty="0" err="1"/>
            <a:t>learn</a:t>
          </a:r>
          <a:r>
            <a:rPr lang="es-ES" sz="1900" kern="1200" dirty="0"/>
            <a:t> </a:t>
          </a:r>
          <a:r>
            <a:rPr lang="es-ES" sz="1900" kern="1200" dirty="0" err="1"/>
            <a:t>from</a:t>
          </a:r>
          <a:r>
            <a:rPr lang="es-ES" sz="1900" kern="1200" dirty="0"/>
            <a:t> </a:t>
          </a:r>
          <a:r>
            <a:rPr lang="es-ES" sz="1900" kern="1200" dirty="0" err="1"/>
            <a:t>your</a:t>
          </a:r>
          <a:r>
            <a:rPr lang="es-ES" sz="1900" kern="1200" dirty="0"/>
            <a:t> </a:t>
          </a:r>
          <a:r>
            <a:rPr lang="es-ES" sz="1900" kern="1200" dirty="0" err="1"/>
            <a:t>mistakeds</a:t>
          </a:r>
          <a:endParaRPr lang="es-ES" sz="1900" kern="1200" dirty="0"/>
        </a:p>
      </dsp:txBody>
      <dsp:txXfrm>
        <a:off x="2737646" y="3771413"/>
        <a:ext cx="2691785" cy="161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6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0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1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62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25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8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72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7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2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17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AF3F24-8101-4BB6-9926-7A0D28BF9EFC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519C93-E7CA-4738-A7DC-590C6896938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4410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4oGI_dNaP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0A94-8BE9-45E8-A203-E06D71EDF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LET`S BEGIN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365A7-F2B2-4E57-8670-206F4FC0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00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E35E5-9F57-06E7-90C3-BA6342D3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FIRST COMPUTER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F361B-FD8A-B852-E4DE-418DD82F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https://www.youtube.com/watch?v=k4oGI_dNaPc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Pennsylvania)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</a:t>
            </a:r>
            <a:r>
              <a:rPr lang="es-E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1946 / 1956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machine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/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and off/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ENIAC stands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recruited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TRUE / FALSE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.    Why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ENIAC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ENIAC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isn’t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Google, Microsoft…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0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D7D4CF7-E8B5-418E-E77F-E869D135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642594"/>
            <a:ext cx="8944708" cy="764175"/>
          </a:xfrm>
        </p:spPr>
        <p:txBody>
          <a:bodyPr/>
          <a:lstStyle/>
          <a:p>
            <a:r>
              <a:rPr lang="es-ES" dirty="0"/>
              <a:t>QR DAW 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1155F-4BCD-F546-28CC-F64B5DCD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B452A4-1812-B14F-B6A9-F48EF51C2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88" y="2266791"/>
            <a:ext cx="3604577" cy="3604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4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751-FF7E-6C7E-0AE0-9414BC58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QR DAW N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80B9D1E7-EC23-C062-97D2-226B9E2F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81" y="2103438"/>
            <a:ext cx="3932237" cy="393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6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7DBC-5612-F844-7B58-50236CF3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QR DAM 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F3ADE9-F4AF-208D-B8C1-216625FF8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81" y="2103438"/>
            <a:ext cx="3932237" cy="393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7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5B667-ED88-41F8-A247-9506904A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3">
                    <a:lumMod val="75000"/>
                  </a:schemeClr>
                </a:solidFill>
              </a:rPr>
              <a:t>SPEED TALKING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93338-417B-4931-8381-BBCEB72F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2" y="2249424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TALK FOR ONE MINUTE TO THE PERSON IN FRONT OF YOU:</a:t>
            </a:r>
            <a:b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sz="4400" dirty="0"/>
            </a:br>
            <a:r>
              <a:rPr lang="en-US" sz="4400" dirty="0"/>
              <a:t>What is your name?</a:t>
            </a:r>
            <a:br>
              <a:rPr lang="en-US" sz="4400" dirty="0"/>
            </a:br>
            <a:r>
              <a:rPr lang="en-US" sz="4400" dirty="0"/>
              <a:t>Name three things you did in summer</a:t>
            </a:r>
            <a:br>
              <a:rPr lang="en-US" sz="4400" dirty="0"/>
            </a:br>
            <a:r>
              <a:rPr lang="en-US" sz="4400" dirty="0"/>
              <a:t>Tell me three adjectives that describe you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734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8FE1C-C354-4371-A76C-EED80417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844487" cy="1499616"/>
          </a:xfrm>
        </p:spPr>
        <p:txBody>
          <a:bodyPr/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CLASS RULES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DA64C-1DE7-4266-A57D-E86607CB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728" y="1720075"/>
            <a:ext cx="9720073" cy="478301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s-ES" sz="32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942C4D-AA2A-4A09-90D6-107C4A1A4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968261"/>
              </p:ext>
            </p:extLst>
          </p:nvPr>
        </p:nvGraphicFramePr>
        <p:xfrm>
          <a:off x="3000794" y="734301"/>
          <a:ext cx="8167078" cy="538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1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AC1C-BFF5-4CA8-A631-EC36AC4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COURSE CONTENTS AND 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ED025-795B-4BB6-B8A9-50148200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74" y="2286000"/>
            <a:ext cx="9720073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Effort and participation in class will be marked</a:t>
            </a:r>
            <a:br>
              <a:rPr lang="en-US" sz="3200" dirty="0"/>
            </a:br>
            <a:r>
              <a:rPr lang="en-US" sz="3200" dirty="0"/>
              <a:t>plus written homework assignments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Speaking presentations</a:t>
            </a:r>
          </a:p>
          <a:p>
            <a:pPr marL="0" indent="0">
              <a:buNone/>
            </a:pPr>
            <a:r>
              <a:rPr lang="en-US" sz="3200" dirty="0"/>
              <a:t>Group projects</a:t>
            </a:r>
          </a:p>
          <a:p>
            <a:pPr marL="0" indent="0">
              <a:buNone/>
            </a:pPr>
            <a:r>
              <a:rPr lang="en-US" sz="3200" dirty="0"/>
              <a:t>Plus Unit achievement tests  (vocab, reading, listening…). (80%)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Pass mark, 5 on all skills, to add up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Retakes will be provided on all exams </a:t>
            </a:r>
          </a:p>
          <a:p>
            <a:br>
              <a:rPr lang="en-US" dirty="0"/>
            </a:b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416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4DE7-BF01-9F2A-CFFC-EC036589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CCC00"/>
                </a:solidFill>
              </a:rPr>
              <a:t>CANDY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COLOUR</a:t>
            </a:r>
            <a:r>
              <a:rPr lang="es-ES" dirty="0"/>
              <a:t> </a:t>
            </a:r>
            <a:r>
              <a:rPr lang="es-ES" dirty="0">
                <a:solidFill>
                  <a:srgbClr val="00B050"/>
                </a:solidFill>
              </a:rPr>
              <a:t>TALK</a:t>
            </a:r>
          </a:p>
        </p:txBody>
      </p:sp>
      <p:sp>
        <p:nvSpPr>
          <p:cNvPr id="4" name="4 Marcador de contenido">
            <a:extLst>
              <a:ext uri="{FF2B5EF4-FFF2-40B4-BE49-F238E27FC236}">
                <a16:creationId xmlns:a16="http://schemas.microsoft.com/office/drawing/2014/main" id="{50DD7D45-7CC8-5FEF-50B6-738D3E43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932237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>
                <a:solidFill>
                  <a:srgbClr val="FF1D1D"/>
                </a:solidFill>
              </a:rPr>
              <a:t>RED: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are a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giant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What’s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on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your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to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-do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list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today</a:t>
            </a:r>
            <a:r>
              <a:rPr lang="es-ES" sz="38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?</a:t>
            </a:r>
            <a:endParaRPr lang="en-US" sz="3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r>
              <a:rPr lang="en-US" sz="3800" b="1" dirty="0">
                <a:solidFill>
                  <a:srgbClr val="FF00FF"/>
                </a:solidFill>
              </a:rPr>
              <a:t>PURPLE/PINK: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It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is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year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2117. Describe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what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see</a:t>
            </a:r>
            <a: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br>
              <a:rPr lang="es-ES" sz="3800" b="1" dirty="0">
                <a:solidFill>
                  <a:srgbClr val="FF00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</a:br>
            <a:endParaRPr lang="en-US" sz="3800" dirty="0"/>
          </a:p>
          <a:p>
            <a:r>
              <a:rPr lang="en-US" sz="3800" b="1" dirty="0">
                <a:solidFill>
                  <a:srgbClr val="00B050"/>
                </a:solidFill>
              </a:rPr>
              <a:t>GREEN/</a:t>
            </a:r>
            <a:r>
              <a:rPr lang="en-US" sz="3800" b="1" dirty="0">
                <a:solidFill>
                  <a:srgbClr val="00B0F0"/>
                </a:solidFill>
              </a:rPr>
              <a:t>BLUE</a:t>
            </a:r>
            <a:r>
              <a:rPr lang="en-US" sz="3800" b="1" dirty="0">
                <a:solidFill>
                  <a:srgbClr val="00B050"/>
                </a:solidFill>
              </a:rPr>
              <a:t>:</a:t>
            </a:r>
            <a:r>
              <a:rPr lang="es-ES" sz="3800" b="1" dirty="0">
                <a:solidFill>
                  <a:srgbClr val="00B05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Describe </a:t>
            </a:r>
            <a:r>
              <a:rPr lang="es-ES" sz="3800" b="1" dirty="0" err="1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your</a:t>
            </a:r>
            <a:r>
              <a:rPr lang="es-ES" sz="3800" b="1" dirty="0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childhood</a:t>
            </a:r>
            <a:r>
              <a:rPr lang="es-ES" sz="3800" b="1" dirty="0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in </a:t>
            </a:r>
            <a:r>
              <a:rPr lang="es-ES" sz="3800" b="1" dirty="0">
                <a:solidFill>
                  <a:srgbClr val="00CC00"/>
                </a:solidFill>
                <a:latin typeface="Calibri Light" panose="020F0302020204030204" pitchFamily="34" charset="0"/>
                <a:ea typeface="Calibri" panose="020F0502020204030204" pitchFamily="34" charset="0"/>
              </a:rPr>
              <a:t> 7 </a:t>
            </a:r>
            <a:r>
              <a:rPr lang="es-ES" sz="3800" b="1" dirty="0" err="1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words</a:t>
            </a:r>
            <a:r>
              <a:rPr lang="es-ES" sz="3800" b="1" dirty="0">
                <a:solidFill>
                  <a:srgbClr val="00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br>
              <a:rPr lang="en-US" sz="3800" b="1" dirty="0">
                <a:solidFill>
                  <a:srgbClr val="00CC00"/>
                </a:solidFill>
              </a:rPr>
            </a:br>
            <a:endParaRPr lang="en-US" sz="3800" b="1" dirty="0">
              <a:solidFill>
                <a:srgbClr val="00CC00"/>
              </a:solidFill>
            </a:endParaRPr>
          </a:p>
          <a:p>
            <a:r>
              <a:rPr lang="en-US" sz="3800" b="1" dirty="0">
                <a:solidFill>
                  <a:srgbClr val="CCCC00"/>
                </a:solidFill>
              </a:rPr>
              <a:t>YELLOW: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List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five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big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things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that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have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happened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in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your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life</a:t>
            </a:r>
            <a:r>
              <a:rPr lang="es-ES" sz="3800" b="1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br>
              <a:rPr lang="es-ES" sz="3800" dirty="0">
                <a:solidFill>
                  <a:srgbClr val="CCCC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</a:br>
            <a:endParaRPr lang="en-US" sz="3800" dirty="0">
              <a:solidFill>
                <a:srgbClr val="FF9933"/>
              </a:solidFill>
            </a:endParaRPr>
          </a:p>
          <a:p>
            <a:r>
              <a:rPr lang="en-US" sz="3800" b="1" dirty="0">
                <a:solidFill>
                  <a:srgbClr val="DAA600"/>
                </a:solidFill>
              </a:rPr>
              <a:t>ORANGE: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Ways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that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and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your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mother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are </a:t>
            </a:r>
            <a:r>
              <a:rPr lang="es-ES" sz="3800" b="1" dirty="0" err="1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alike</a:t>
            </a:r>
            <a:r>
              <a:rPr lang="es-ES" sz="3800" b="1" dirty="0">
                <a:solidFill>
                  <a:srgbClr val="DAA6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br>
              <a:rPr lang="en-US" sz="3800" b="1" dirty="0">
                <a:solidFill>
                  <a:srgbClr val="DAA600"/>
                </a:solidFill>
              </a:rPr>
            </a:br>
            <a:endParaRPr lang="en-US" sz="3800" b="1" dirty="0">
              <a:solidFill>
                <a:srgbClr val="DAA600"/>
              </a:solidFill>
            </a:endParaRPr>
          </a:p>
          <a:p>
            <a:endParaRPr lang="es-ES" dirty="0"/>
          </a:p>
        </p:txBody>
      </p:sp>
      <p:pic>
        <p:nvPicPr>
          <p:cNvPr id="6" name="Gráfico 5" descr="Reloj de arena">
            <a:extLst>
              <a:ext uri="{FF2B5EF4-FFF2-40B4-BE49-F238E27FC236}">
                <a16:creationId xmlns:a16="http://schemas.microsoft.com/office/drawing/2014/main" id="{ECF0526B-C4E9-2147-0A74-77FCFA9C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2128" y="646605"/>
            <a:ext cx="1539240" cy="1539240"/>
          </a:xfrm>
          <a:prstGeom prst="rect">
            <a:avLst/>
          </a:prstGeom>
        </p:spPr>
      </p:pic>
      <p:pic>
        <p:nvPicPr>
          <p:cNvPr id="8" name="Gráfico 7" descr="Cabeza con engranajes">
            <a:extLst>
              <a:ext uri="{FF2B5EF4-FFF2-40B4-BE49-F238E27FC236}">
                <a16:creationId xmlns:a16="http://schemas.microsoft.com/office/drawing/2014/main" id="{FAB627D7-4A77-6BF3-FBFA-09C2FEE23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500" y="4138763"/>
            <a:ext cx="2072632" cy="2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569B-A945-437D-9069-33175E82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DO YOU BELIEVE EVERYTHING IN THIS LETTER?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BCEE0-329E-49FC-A8B1-D60DD7A6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Dear students,</a:t>
            </a:r>
            <a:br>
              <a:rPr lang="en-US" sz="3200" dirty="0"/>
            </a:br>
            <a:r>
              <a:rPr lang="en-US" sz="3200" dirty="0"/>
              <a:t>I am going to introduce myself.</a:t>
            </a:r>
            <a:br>
              <a:rPr lang="en-US" sz="3200" dirty="0"/>
            </a:br>
            <a:r>
              <a:rPr lang="en-US" sz="3200" dirty="0"/>
              <a:t>My name is Pilar. I have spent summer  in a mobile home in </a:t>
            </a:r>
            <a:r>
              <a:rPr lang="en-US" sz="3200" dirty="0" err="1"/>
              <a:t>Campello</a:t>
            </a:r>
            <a:r>
              <a:rPr lang="en-US" sz="3200" dirty="0"/>
              <a:t> and used  an electric bike to move around. </a:t>
            </a:r>
            <a:br>
              <a:rPr lang="en-US" sz="3200" dirty="0"/>
            </a:br>
            <a:r>
              <a:rPr lang="en-US" sz="3200" dirty="0"/>
              <a:t>I am fond of swimming and allergic to peaches and hazelnuts</a:t>
            </a:r>
            <a:br>
              <a:rPr lang="en-US" sz="3200" dirty="0"/>
            </a:br>
            <a:r>
              <a:rPr lang="en-US" sz="3200" dirty="0"/>
              <a:t>My eyes are brown but usually wear blue contact lenses. </a:t>
            </a:r>
            <a:br>
              <a:rPr lang="en-US" sz="3200" dirty="0"/>
            </a:br>
            <a:r>
              <a:rPr lang="en-US" sz="3200" dirty="0"/>
              <a:t>I don't have any kids but have two dogs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6074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87</TotalTime>
  <Words>455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Savon</vt:lpstr>
      <vt:lpstr>LET`S BEGIN</vt:lpstr>
      <vt:lpstr>QR DAW M</vt:lpstr>
      <vt:lpstr>QR DAW N</vt:lpstr>
      <vt:lpstr>QR DAM O</vt:lpstr>
      <vt:lpstr>SPEED TALKING</vt:lpstr>
      <vt:lpstr>CLASS RULES</vt:lpstr>
      <vt:lpstr>COURSE CONTENTS AND GOALS</vt:lpstr>
      <vt:lpstr>CANDY COLOUR TALK</vt:lpstr>
      <vt:lpstr>DO YOU BELIEVE EVERYTHING IN THIS LETTER?</vt:lpstr>
      <vt:lpstr>THE FIRST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LET`S BEGIN</dc:title>
  <dc:creator>PILAR RIQUELME MARCHANTE</dc:creator>
  <cp:lastModifiedBy>Pilar</cp:lastModifiedBy>
  <cp:revision>11</cp:revision>
  <dcterms:created xsi:type="dcterms:W3CDTF">2021-09-02T17:02:25Z</dcterms:created>
  <dcterms:modified xsi:type="dcterms:W3CDTF">2024-09-08T08:39:44Z</dcterms:modified>
</cp:coreProperties>
</file>