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200"/>
    <a:srgbClr val="B6D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233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66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16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789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247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56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619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084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752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49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3.material.io/components/buttons/over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1539950"/>
            <a:ext cx="9144000" cy="1161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50800" y="1847660"/>
            <a:ext cx="9144000" cy="546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Desarrollo nativo</a:t>
            </a:r>
            <a:endParaRPr sz="2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dirty="0">
                <a:latin typeface="Century Gothic"/>
                <a:ea typeface="Century Gothic"/>
                <a:cs typeface="Century Gothic"/>
                <a:sym typeface="Century Gothic"/>
              </a:rPr>
              <a:t>Prof. Juan Sanz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297575" y="3877150"/>
            <a:ext cx="54723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dirty="0">
                <a:latin typeface="Century Gothic"/>
                <a:ea typeface="Century Gothic"/>
                <a:cs typeface="Century Gothic"/>
                <a:sym typeface="Century Gothic"/>
              </a:rPr>
              <a:t>Desarrollo nativo</a:t>
            </a:r>
            <a:endParaRPr sz="2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3" name="Google Shape;63;p13"/>
          <p:cNvCxnSpPr/>
          <p:nvPr/>
        </p:nvCxnSpPr>
        <p:spPr>
          <a:xfrm>
            <a:off x="2991900" y="4388025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A209FD8B-68AA-AB07-0879-FE749BF07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390" y="230665"/>
            <a:ext cx="1647619" cy="8380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0" y="473700"/>
            <a:ext cx="61674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 err="1">
                <a:latin typeface="Century Gothic"/>
                <a:ea typeface="Century Gothic"/>
                <a:cs typeface="Century Gothic"/>
                <a:sym typeface="Century Gothic"/>
              </a:rPr>
              <a:t>Row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85500" y="1727990"/>
            <a:ext cx="7747800" cy="2611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Componente para disponer los elementos de forma horizontal en la interfaz.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Peso (tamaño) para sus elementos internos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Wingdings" panose="05000000000000000000" pitchFamily="2" charset="2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Wingdings" panose="05000000000000000000" pitchFamily="2" charset="2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8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0" y="473700"/>
            <a:ext cx="61674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 err="1">
                <a:latin typeface="Century Gothic"/>
                <a:ea typeface="Century Gothic"/>
                <a:cs typeface="Century Gothic"/>
                <a:sym typeface="Century Gothic"/>
              </a:rPr>
              <a:t>Column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85500" y="1727990"/>
            <a:ext cx="7747800" cy="2611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Componente para disponer los elementos de forma vertical en la interfaz.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Spacer</a:t>
            </a:r>
            <a:endParaRPr lang="es-ES" sz="1800" b="1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Wingdings" panose="05000000000000000000" pitchFamily="2" charset="2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Wingdings" panose="05000000000000000000" pitchFamily="2" charset="2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0" y="473700"/>
            <a:ext cx="61674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¿Qué es el desarrollo nativo?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85425" y="1935849"/>
            <a:ext cx="7747800" cy="2304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Creación de aplicaciones para una plataforma o SO en particular, como Android, iOS, Windows… Utilizando herramientas oficiales.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Mejor rendimiento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Acceso completo al dispositivo</a:t>
            </a:r>
            <a:endParaRPr sz="18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4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0" y="473700"/>
            <a:ext cx="61674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Tecnologías nativas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85425" y="1935849"/>
            <a:ext cx="7747800" cy="2304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iOS</a:t>
            </a: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 Swift y </a:t>
            </a:r>
            <a:r>
              <a:rPr lang="es-ES" sz="18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Objective</a:t>
            </a: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-C junto con </a:t>
            </a:r>
            <a:r>
              <a:rPr lang="es-ES" sz="18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Xcode</a:t>
            </a: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Android  </a:t>
            </a:r>
            <a:r>
              <a:rPr lang="es-ES" sz="18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Kotlin</a:t>
            </a: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 junto a Android Studio.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Windows  </a:t>
            </a: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C# junto a Visual Studio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MacOS  </a:t>
            </a: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Swift y </a:t>
            </a:r>
            <a:r>
              <a:rPr lang="es-ES" sz="18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Objective</a:t>
            </a: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-C con </a:t>
            </a:r>
            <a:r>
              <a:rPr lang="es-ES" sz="18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Xcode</a:t>
            </a: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0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0" y="473700"/>
            <a:ext cx="61674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Android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85500" y="1727990"/>
            <a:ext cx="7747800" cy="2611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 </a:t>
            </a:r>
            <a:r>
              <a:rPr lang="es-ES" sz="1800" b="1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 </a:t>
            </a: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Android Studio</a:t>
            </a:r>
            <a:endParaRPr lang="es-ES" sz="1800" b="1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Lenguaje </a:t>
            </a:r>
            <a:r>
              <a:rPr lang="es-ES" sz="1800" b="1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 </a:t>
            </a:r>
            <a:r>
              <a:rPr lang="es-ES" sz="18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Kotlin</a:t>
            </a:r>
            <a:endParaRPr lang="es-ES" sz="18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Wingdings" panose="05000000000000000000" pitchFamily="2" charset="2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Framework  </a:t>
            </a:r>
            <a:r>
              <a:rPr lang="es-ES" sz="18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Jetpack</a:t>
            </a: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 </a:t>
            </a:r>
            <a:r>
              <a:rPr lang="es-ES" sz="18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Compose</a:t>
            </a:r>
            <a:endParaRPr lang="es-ES" sz="18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Wingdings" panose="05000000000000000000" pitchFamily="2" charset="2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Librería </a:t>
            </a: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 Materials3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Declarativo  </a:t>
            </a:r>
            <a:r>
              <a:rPr lang="es-ES" sz="18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Kotlin</a:t>
            </a: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 se utiliza de forma declarativa con </a:t>
            </a:r>
            <a:r>
              <a:rPr lang="es-ES" sz="18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Jetpack</a:t>
            </a: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 </a:t>
            </a:r>
            <a:r>
              <a:rPr lang="es-ES" sz="18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Compose</a:t>
            </a:r>
            <a:endParaRPr lang="es-ES" sz="1800" b="1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Wingdings" panose="05000000000000000000" pitchFamily="2" charset="2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800" b="1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Wingdings" panose="05000000000000000000" pitchFamily="2" charset="2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800" b="1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Wingdings" panose="05000000000000000000" pitchFamily="2" charset="2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5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0" y="473700"/>
            <a:ext cx="61674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Materials3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85500" y="1727990"/>
            <a:ext cx="7747800" cy="2611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Librería que nos da componentes ya creados fácilmente reutilizables y modificables.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Wingdings" panose="05000000000000000000" pitchFamily="2" charset="2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  <a:hlinkClick r:id="rId3"/>
              </a:rPr>
              <a:t>Materials3</a:t>
            </a:r>
            <a:endParaRPr lang="es-ES" sz="18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Wingdings" panose="05000000000000000000" pitchFamily="2" charset="2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800" b="1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Wingdings" panose="05000000000000000000" pitchFamily="2" charset="2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8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0" y="473700"/>
            <a:ext cx="61674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¿Qué es el paradigma declarativo?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85500" y="1727990"/>
            <a:ext cx="7747800" cy="2611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En este enfoque, el programador describe </a:t>
            </a:r>
            <a:r>
              <a:rPr lang="es-ES" sz="1800" b="1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qué </a:t>
            </a: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es lo que quiere, no </a:t>
            </a:r>
            <a:r>
              <a:rPr lang="es-ES" sz="1800" b="1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cómo </a:t>
            </a: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lo quiere.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Jetpack</a:t>
            </a: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 </a:t>
            </a:r>
            <a:r>
              <a:rPr lang="es-ES" sz="18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Compose</a:t>
            </a: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 sigue este paradigma, donde diremos las interfaces que queremos, pero los cambios se harán “solos”.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Está directamente relacionado con los estados de las interfaces.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5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0" y="473700"/>
            <a:ext cx="61674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 err="1">
                <a:latin typeface="Century Gothic"/>
                <a:ea typeface="Century Gothic"/>
                <a:cs typeface="Century Gothic"/>
                <a:sym typeface="Century Gothic"/>
              </a:rPr>
              <a:t>Jetpack</a:t>
            </a: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ES" sz="2200" b="1" dirty="0" err="1">
                <a:latin typeface="Century Gothic"/>
                <a:ea typeface="Century Gothic"/>
                <a:cs typeface="Century Gothic"/>
                <a:sym typeface="Century Gothic"/>
              </a:rPr>
              <a:t>Compose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85500" y="1727990"/>
            <a:ext cx="7747800" cy="2611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Framework de Android para crear interfaces.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Integrado con </a:t>
            </a:r>
            <a:r>
              <a:rPr lang="es-ES" sz="18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Kotlin</a:t>
            </a:r>
            <a:endParaRPr lang="es-ES" sz="18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Wingdings" panose="05000000000000000000" pitchFamily="2" charset="2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Deja de lado la creación de interfaces con XML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Reactivo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Basado en componentes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1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0" y="473700"/>
            <a:ext cx="61674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 err="1">
                <a:latin typeface="Century Gothic"/>
                <a:ea typeface="Century Gothic"/>
                <a:cs typeface="Century Gothic"/>
                <a:sym typeface="Century Gothic"/>
              </a:rPr>
              <a:t>Jetpack</a:t>
            </a: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ES" sz="2200" b="1" dirty="0" err="1">
                <a:latin typeface="Century Gothic"/>
                <a:ea typeface="Century Gothic"/>
                <a:cs typeface="Century Gothic"/>
                <a:sym typeface="Century Gothic"/>
              </a:rPr>
              <a:t>Compose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85500" y="1727990"/>
            <a:ext cx="7747800" cy="2611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Todos los componentes que generemos tendrán que estar anotados como </a:t>
            </a:r>
            <a:r>
              <a:rPr lang="es-ES" sz="1800" b="1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@Composable</a:t>
            </a: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0" y="473700"/>
            <a:ext cx="61674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Box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85500" y="1727990"/>
            <a:ext cx="7747800" cy="2611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Componente mínimo para crear las interfaces.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Color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Tamaño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Disposición de los elementos internos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Forma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Text</a:t>
            </a: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740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4065</TotalTime>
  <Words>317</Words>
  <Application>Microsoft Office PowerPoint</Application>
  <PresentationFormat>Presentación en pantalla (16:9)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Simple Light</vt:lpstr>
      <vt:lpstr>Desarrollo nativo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SANZ MOYA, JUAN</cp:lastModifiedBy>
  <cp:revision>69</cp:revision>
  <dcterms:modified xsi:type="dcterms:W3CDTF">2024-10-03T12:40:05Z</dcterms:modified>
</cp:coreProperties>
</file>