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0" r:id="rId6"/>
    <p:sldId id="262" r:id="rId7"/>
    <p:sldId id="264" r:id="rId8"/>
    <p:sldId id="263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200"/>
    <a:srgbClr val="B6D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520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850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169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174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832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220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978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066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004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6720c5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6720c5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60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echnofaq.org/posts/2017/08/how-are-wireframes-significant-in-mobile-application-development/" TargetMode="Externa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1539950"/>
            <a:ext cx="9144000" cy="1161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50800" y="1847660"/>
            <a:ext cx="9144000" cy="5461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Introducción al desarrollo de interfaces</a:t>
            </a:r>
            <a:endParaRPr sz="2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dirty="0">
                <a:latin typeface="Century Gothic"/>
                <a:ea typeface="Century Gothic"/>
                <a:cs typeface="Century Gothic"/>
                <a:sym typeface="Century Gothic"/>
              </a:rPr>
              <a:t>Prof. Juan Sanz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297575" y="3877150"/>
            <a:ext cx="54723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dirty="0">
                <a:latin typeface="Century Gothic"/>
                <a:ea typeface="Century Gothic"/>
                <a:cs typeface="Century Gothic"/>
                <a:sym typeface="Century Gothic"/>
              </a:rPr>
              <a:t>Mockups</a:t>
            </a:r>
            <a:endParaRPr sz="21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3" name="Google Shape;63;p13"/>
          <p:cNvCxnSpPr/>
          <p:nvPr/>
        </p:nvCxnSpPr>
        <p:spPr>
          <a:xfrm>
            <a:off x="2991900" y="4388025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A209FD8B-68AA-AB07-0879-FE749BF07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390" y="230665"/>
            <a:ext cx="1647619" cy="8380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230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Resumen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2F9F27D-613B-7E89-5B42-796372B7F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03767"/>
              </p:ext>
            </p:extLst>
          </p:nvPr>
        </p:nvGraphicFramePr>
        <p:xfrm>
          <a:off x="1574800" y="2044662"/>
          <a:ext cx="6096000" cy="2296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8900344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642179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7609492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1050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Característica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Wireframe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Prototipo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4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Propósito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Estructura y distribución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Diseño visual 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Interactividad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5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Nivel de detalle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Bajo, solo disposición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Alto, aspecto visual 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Alto, interacción y navegación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57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Interactividad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05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Fase del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Inicio diseño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Intermedio/final diseño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Final diseño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223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93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230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¿Qué pantallas podemos añadir?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  <p:sp>
        <p:nvSpPr>
          <p:cNvPr id="4" name="Google Shape;73;p14">
            <a:extLst>
              <a:ext uri="{FF2B5EF4-FFF2-40B4-BE49-F238E27FC236}">
                <a16:creationId xmlns:a16="http://schemas.microsoft.com/office/drawing/2014/main" id="{5E5CFAAB-945D-7C83-3BF7-05198644C17C}"/>
              </a:ext>
            </a:extLst>
          </p:cNvPr>
          <p:cNvSpPr txBox="1">
            <a:spLocks/>
          </p:cNvSpPr>
          <p:nvPr/>
        </p:nvSpPr>
        <p:spPr>
          <a:xfrm>
            <a:off x="319315" y="1800447"/>
            <a:ext cx="2286000" cy="243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s-ES" sz="2000" b="1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Móvil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Carga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Bienvenida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Dashboard</a:t>
            </a:r>
            <a:endParaRPr lang="es-ES" sz="14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</a:t>
            </a:r>
            <a:r>
              <a:rPr lang="es-ES" sz="14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bar / </a:t>
            </a:r>
            <a:r>
              <a:rPr lang="es-ES" sz="14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side</a:t>
            </a:r>
            <a:r>
              <a:rPr lang="es-ES" sz="14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menú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Perfil</a:t>
            </a:r>
          </a:p>
        </p:txBody>
      </p:sp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29D62650-0305-7964-E2D9-8E35EED9D2B8}"/>
              </a:ext>
            </a:extLst>
          </p:cNvPr>
          <p:cNvSpPr txBox="1">
            <a:spLocks/>
          </p:cNvSpPr>
          <p:nvPr/>
        </p:nvSpPr>
        <p:spPr>
          <a:xfrm>
            <a:off x="2605315" y="1793865"/>
            <a:ext cx="2685142" cy="243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</a:pPr>
            <a:endParaRPr lang="es-ES" sz="2000" b="1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Listado de elementos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Detalle de elementos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Pantallas de búsqueda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Notificaciones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Carrito</a:t>
            </a:r>
          </a:p>
        </p:txBody>
      </p:sp>
      <p:sp>
        <p:nvSpPr>
          <p:cNvPr id="6" name="Google Shape;73;p14">
            <a:extLst>
              <a:ext uri="{FF2B5EF4-FFF2-40B4-BE49-F238E27FC236}">
                <a16:creationId xmlns:a16="http://schemas.microsoft.com/office/drawing/2014/main" id="{DB7B0997-5D11-B49A-7ABB-B05A0D2425B4}"/>
              </a:ext>
            </a:extLst>
          </p:cNvPr>
          <p:cNvSpPr txBox="1">
            <a:spLocks/>
          </p:cNvSpPr>
          <p:nvPr/>
        </p:nvSpPr>
        <p:spPr>
          <a:xfrm>
            <a:off x="5395687" y="1793865"/>
            <a:ext cx="2778472" cy="243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s-ES" sz="2000" b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Escritorio</a:t>
            </a:r>
            <a:endParaRPr lang="es-ES" sz="2000" b="1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Bienvenida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Inicio de sesión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Dashboard</a:t>
            </a:r>
            <a:endParaRPr lang="es-ES" sz="14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Header</a:t>
            </a:r>
            <a:r>
              <a:rPr lang="es-ES" sz="14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navegación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Pantalla de configuración</a:t>
            </a:r>
          </a:p>
        </p:txBody>
      </p:sp>
    </p:spTree>
    <p:extLst>
      <p:ext uri="{BB962C8B-B14F-4D97-AF65-F5344CB8AC3E}">
        <p14:creationId xmlns:p14="http://schemas.microsoft.com/office/powerpoint/2010/main" val="62769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230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 err="1">
                <a:latin typeface="Century Gothic"/>
                <a:ea typeface="Century Gothic"/>
                <a:cs typeface="Century Gothic"/>
                <a:sym typeface="Century Gothic"/>
              </a:rPr>
              <a:t>Wireframe</a:t>
            </a: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, Mockup y Prototipo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85425" y="1935850"/>
            <a:ext cx="7747800" cy="20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siguiente paso después de haber creado la guía de estilo es generar bocetos sobre las interfaces de la aplicación.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Wireframe</a:t>
            </a: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Wingdings" panose="05000000000000000000" pitchFamily="2" charset="2"/>
              </a:rPr>
              <a:t> Mockup  Prototipo</a:t>
            </a:r>
            <a:endParaRPr sz="20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4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230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 err="1">
                <a:latin typeface="Century Gothic"/>
                <a:ea typeface="Century Gothic"/>
                <a:cs typeface="Century Gothic"/>
                <a:sym typeface="Century Gothic"/>
              </a:rPr>
              <a:t>Wireframe</a:t>
            </a: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 (boceto)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85500" y="2203310"/>
            <a:ext cx="7747800" cy="2036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Primer diseño de nuestras pantallas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se aplica la guía de estilos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Navegación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mano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230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 err="1">
                <a:latin typeface="Century Gothic"/>
                <a:ea typeface="Century Gothic"/>
                <a:cs typeface="Century Gothic"/>
                <a:sym typeface="Century Gothic"/>
              </a:rPr>
              <a:t>Wireframe</a:t>
            </a: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 (boceto)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D41D0E9-CC29-974D-39C7-AAA647BD8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124" y="1778998"/>
            <a:ext cx="3318275" cy="256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7F8CAE0-D8F6-3D42-B0F0-F15C97D012EC}"/>
              </a:ext>
            </a:extLst>
          </p:cNvPr>
          <p:cNvSpPr txBox="1"/>
          <p:nvPr/>
        </p:nvSpPr>
        <p:spPr>
          <a:xfrm>
            <a:off x="6167399" y="4085771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5"/>
              </a:rPr>
              <a:t>Fuente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84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230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 err="1">
                <a:latin typeface="Century Gothic"/>
                <a:ea typeface="Century Gothic"/>
                <a:cs typeface="Century Gothic"/>
                <a:sym typeface="Century Gothic"/>
              </a:rPr>
              <a:t>Mock</a:t>
            </a: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 ups (diseño estático)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85425" y="1935850"/>
            <a:ext cx="7747800" cy="20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mockups son diseños de pantalla de nuestra aplicación, sin ningún tipo de funcionalidad.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diseño se aproxima más a la app real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pretende enseñar como será el diseño final</a:t>
            </a:r>
            <a:endParaRPr sz="20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5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230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 err="1">
                <a:latin typeface="Century Gothic"/>
                <a:ea typeface="Century Gothic"/>
                <a:cs typeface="Century Gothic"/>
                <a:sym typeface="Century Gothic"/>
              </a:rPr>
              <a:t>Mock</a:t>
            </a: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 ups (diseño estático)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85425" y="1935850"/>
            <a:ext cx="7747800" cy="20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Debe tener imágenes, iconos, tipografía, colores… definidos previamente en la guía de estilos (se podrían añadir más)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ES" sz="16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 el paso previo al desarrollo de la aplicación</a:t>
            </a:r>
            <a:endParaRPr sz="16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0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230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 err="1">
                <a:latin typeface="Century Gothic"/>
                <a:ea typeface="Century Gothic"/>
                <a:cs typeface="Century Gothic"/>
                <a:sym typeface="Century Gothic"/>
              </a:rPr>
              <a:t>Mock</a:t>
            </a: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 ups (diseño estático)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BA0EB8D-4CAD-7EAC-94D1-E512B89DA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471" y="1789422"/>
            <a:ext cx="4604657" cy="24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0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230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¿Por qué hacer </a:t>
            </a:r>
            <a:r>
              <a:rPr lang="es-ES" sz="2200" b="1" dirty="0" err="1">
                <a:latin typeface="Century Gothic"/>
                <a:ea typeface="Century Gothic"/>
                <a:cs typeface="Century Gothic"/>
                <a:sym typeface="Century Gothic"/>
              </a:rPr>
              <a:t>Mock</a:t>
            </a: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 ups?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85425" y="1935850"/>
            <a:ext cx="7747800" cy="20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Aceptación visual de la aplicación por parte del cliente, sin mucha implicación temporal.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Foco en una interfaz ya diseñada a la hora de desarrollar.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empresas más pequeñas seguramente no exista el perfil de diseñador.</a:t>
            </a:r>
            <a:endParaRPr sz="16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0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2300" y="473700"/>
            <a:ext cx="61551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7825" y="427850"/>
            <a:ext cx="16962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24-25</a:t>
            </a:r>
            <a:endParaRPr sz="15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8533300" y="473700"/>
            <a:ext cx="610800" cy="32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835850" y="1126625"/>
            <a:ext cx="54723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latin typeface="Century Gothic"/>
                <a:ea typeface="Century Gothic"/>
                <a:cs typeface="Century Gothic"/>
                <a:sym typeface="Century Gothic"/>
              </a:rPr>
              <a:t>Prototipo (interactivo)</a:t>
            </a:r>
            <a:endParaRPr sz="22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85425" y="1935850"/>
            <a:ext cx="7747800" cy="20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diferencia del </a:t>
            </a:r>
            <a:r>
              <a:rPr lang="es-ES" sz="20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Mock</a:t>
            </a: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up en que el prototipo es una representación interactiva.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utiliza para mostrar mejor el resultado final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Pruebas de interacción</a:t>
            </a:r>
            <a:endParaRPr sz="20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001075" y="4388025"/>
            <a:ext cx="61827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1651800" y="1652350"/>
            <a:ext cx="5840400" cy="0"/>
          </a:xfrm>
          <a:prstGeom prst="straightConnector1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513800" y="4408250"/>
            <a:ext cx="425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i="1" dirty="0">
                <a:latin typeface="Century Gothic"/>
                <a:ea typeface="Century Gothic"/>
                <a:cs typeface="Century Gothic"/>
                <a:sym typeface="Century Gothic"/>
              </a:rPr>
              <a:t>Desarrollo de interfaces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385C6C-29A9-DDBD-BEA9-B7E05409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0" y="215152"/>
            <a:ext cx="1647619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822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4094</TotalTime>
  <Words>359</Words>
  <Application>Microsoft Office PowerPoint</Application>
  <PresentationFormat>Presentación en pantalla (16:9)</PresentationFormat>
  <Paragraphs>92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Simple Light</vt:lpstr>
      <vt:lpstr>Introducción al desarrollo de interfaces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SANZ MOYA, JUAN</cp:lastModifiedBy>
  <cp:revision>69</cp:revision>
  <dcterms:modified xsi:type="dcterms:W3CDTF">2024-09-25T14:29:06Z</dcterms:modified>
</cp:coreProperties>
</file>