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Modifiez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10/4/15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17EA98-AEA8-4EEA-89B6-72250738CD8E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219120" y="1097280"/>
            <a:ext cx="5924880" cy="552816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3840480" y="238680"/>
            <a:ext cx="4846320" cy="20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6000">
                <a:latin typeface="URW Chancery L"/>
              </a:rPr>
              <a:t>Book </a:t>
            </a:r>
            <a:r>
              <a:rPr lang="en-US" sz="6000">
                <a:solidFill>
                  <a:srgbClr val="cb9f08"/>
                </a:solidFill>
                <a:latin typeface="URW Chancery L"/>
              </a:rPr>
              <a:t>Exchange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19120" y="370800"/>
            <a:ext cx="2767680" cy="10951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(probably reading addict)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61160" y="5132160"/>
            <a:ext cx="5197680" cy="1499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Book DATA Base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2016000" y="2718720"/>
            <a:ext cx="2088000" cy="896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Platform</a:t>
            </a:r>
            <a:endParaRPr/>
          </a:p>
        </p:txBody>
      </p:sp>
      <p:sp>
        <p:nvSpPr>
          <p:cNvPr id="45" name="CustomShape 4"/>
          <p:cNvSpPr/>
          <p:nvPr/>
        </p:nvSpPr>
        <p:spPr>
          <a:xfrm>
            <a:off x="3841920" y="581040"/>
            <a:ext cx="4178520" cy="6750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Geolocalization</a:t>
            </a:r>
            <a:endParaRPr/>
          </a:p>
        </p:txBody>
      </p:sp>
      <p:sp>
        <p:nvSpPr>
          <p:cNvPr id="46" name="CustomShape 5"/>
          <p:cNvSpPr/>
          <p:nvPr/>
        </p:nvSpPr>
        <p:spPr>
          <a:xfrm>
            <a:off x="856440" y="1828080"/>
            <a:ext cx="1071360" cy="2678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5850360" y="1466280"/>
            <a:ext cx="1936440" cy="914040"/>
          </a:xfrm>
          <a:prstGeom prst="wedgeRectCallout">
            <a:avLst>
              <a:gd name="adj1" fmla="val -139127"/>
              <a:gd name="adj2" fmla="val 137769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Search by name or by author</a:t>
            </a:r>
            <a:endParaRPr/>
          </a:p>
        </p:txBody>
      </p:sp>
      <p:sp>
        <p:nvSpPr>
          <p:cNvPr id="48" name="CustomShape 7"/>
          <p:cNvSpPr/>
          <p:nvPr/>
        </p:nvSpPr>
        <p:spPr>
          <a:xfrm>
            <a:off x="5850360" y="2599560"/>
            <a:ext cx="1936440" cy="914040"/>
          </a:xfrm>
          <a:prstGeom prst="wedgeRectCallout">
            <a:avLst>
              <a:gd name="adj1" fmla="val -138949"/>
              <a:gd name="adj2" fmla="val 15741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Put his books online (scaning the ISBN)</a:t>
            </a:r>
            <a:endParaRPr/>
          </a:p>
        </p:txBody>
      </p:sp>
      <p:sp>
        <p:nvSpPr>
          <p:cNvPr id="49" name="CustomShape 8"/>
          <p:cNvSpPr/>
          <p:nvPr/>
        </p:nvSpPr>
        <p:spPr>
          <a:xfrm>
            <a:off x="5850360" y="3732840"/>
            <a:ext cx="1936440" cy="914040"/>
          </a:xfrm>
          <a:prstGeom prst="wedgeRectCallout">
            <a:avLst>
              <a:gd name="adj1" fmla="val -138112"/>
              <a:gd name="adj2" fmla="val -105242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Manage the books that are already online</a:t>
            </a: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8328600" y="329400"/>
            <a:ext cx="2907720" cy="11365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Other Users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(discovering new books)</a:t>
            </a: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6277680" y="4768920"/>
            <a:ext cx="5534280" cy="19828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ISBN as primary key, which can be scanned by any smartphone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Option to lend / give / sell the books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Recommandation system &amp; comentaries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Big «market» for school/college books (onerous and impossible to get rid of)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" name="CustomShape 11"/>
          <p:cNvSpPr/>
          <p:nvPr/>
        </p:nvSpPr>
        <p:spPr>
          <a:xfrm flipH="1">
            <a:off x="5725080" y="4865760"/>
            <a:ext cx="410040" cy="1886040"/>
          </a:xfrm>
          <a:prstGeom prst="chevron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8285400" y="1737360"/>
            <a:ext cx="2930040" cy="273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Application>LibreOffice/4.4.3.2$Linux_x86 LibreOffice_project/40m0$Build-2</Application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2015-10-03T23:23:58Z</dcterms:created>
  <dc:creator>Valentin Jacot-Descombes</dc:creator>
  <dc:language>en-US</dc:language>
  <cp:lastModifiedBy>Valentin Jacot-Descombes</cp:lastModifiedBy>
  <dcterms:modified xsi:type="dcterms:W3CDTF">2015-10-04T03:39:54Z</dcterms:modified>
  <cp:revision>8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