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ProximaNova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2030fa11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2030fa11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2030fa11d_0_1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2030fa11d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2030fa11d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2030fa11d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2030fa11d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2030fa11d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2030fa11d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42030fa11d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41ffa107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41ffa107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41ffa107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e41ffa107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41ffa107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41ffa107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ctrTitle"/>
          </p:nvPr>
        </p:nvSpPr>
        <p:spPr>
          <a:xfrm>
            <a:off x="351850" y="0"/>
            <a:ext cx="8520600" cy="103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Getdaycare.space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02" name="Google Shape;102;p25"/>
          <p:cNvSpPr txBox="1"/>
          <p:nvPr>
            <p:ph idx="1" type="subTitle"/>
          </p:nvPr>
        </p:nvSpPr>
        <p:spPr>
          <a:xfrm>
            <a:off x="542300" y="754025"/>
            <a:ext cx="8520600" cy="8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Revolutionizing Childcare in Canada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6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6"/>
          <p:cNvSpPr txBox="1"/>
          <p:nvPr>
            <p:ph type="title"/>
          </p:nvPr>
        </p:nvSpPr>
        <p:spPr>
          <a:xfrm>
            <a:off x="490250" y="526350"/>
            <a:ext cx="7351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50">
                <a:latin typeface="Arial"/>
                <a:ea typeface="Arial"/>
                <a:cs typeface="Arial"/>
                <a:sym typeface="Arial"/>
              </a:rPr>
              <a:t>We connect Ottawa families with quality childcare while helping providers thrive. Our platform aims to solve Canada's childcare crisis and make exceptional care accessible to all.</a:t>
            </a:r>
            <a:endParaRPr sz="28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114" name="Google Shape;114;p27"/>
          <p:cNvSpPr txBox="1"/>
          <p:nvPr>
            <p:ph idx="1" type="body"/>
          </p:nvPr>
        </p:nvSpPr>
        <p:spPr>
          <a:xfrm>
            <a:off x="311700" y="1152475"/>
            <a:ext cx="782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Canadian families spend up to 33% of their income on childcare - more than housing in many cases. Yet finding reliable care remains nearly impossible. We're solving this broken market.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Parents in Canada face significant challenges finding high-quality, affordable, and accessible childcare. Information is fragmented, waitlists are long, and assessing quality is difficult.</a:t>
            </a:r>
            <a:endParaRPr b="1" sz="1874"/>
          </a:p>
        </p:txBody>
      </p:sp>
      <p:cxnSp>
        <p:nvCxnSpPr>
          <p:cNvPr id="115" name="Google Shape;115;p27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800"/>
              <a:t>Demo</a:t>
            </a:r>
            <a:endParaRPr b="1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The Market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 2021, the federal government announced a $30 billion, five-year child-care plan to create 250,000 new affordable spaces. It said the plan would cut the costs of those spaces to $10 a day by 2025-26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According to the 2021 census in canada: </a:t>
            </a:r>
            <a:br>
              <a:rPr b="1" lang="en"/>
            </a:br>
            <a:r>
              <a:rPr b="1" lang="en"/>
              <a:t> 1.6 million had at least one child aged 5 years or younge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W</a:t>
            </a:r>
            <a:r>
              <a:rPr lang="en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here do we go from here?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three areas of focus for the next 12 months</a:t>
            </a:r>
            <a:br>
              <a:rPr lang="en"/>
            </a:br>
            <a:br>
              <a:rPr lang="en"/>
            </a:br>
            <a:r>
              <a:rPr lang="en"/>
              <a:t>More in depth product market fit for parents and providers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W</a:t>
            </a:r>
            <a:r>
              <a:rPr lang="en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hat sets us apart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9" name="Google Shape;139;p31"/>
          <p:cNvSpPr txBox="1"/>
          <p:nvPr>
            <p:ph idx="1" type="body"/>
          </p:nvPr>
        </p:nvSpPr>
        <p:spPr>
          <a:xfrm>
            <a:off x="311700" y="1152475"/>
            <a:ext cx="8520600" cy="25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Unlike static directories(social media groups) or government sites, GetDaycare.space is dynamic and user-friendly.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Fills a gap no competitor addresses in Canada’s childcare market.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Scalable to include camps, and other childcare programs.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will strengthen Ontario’s CWELCC goals—accountability and transparency.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W</a:t>
            </a:r>
            <a:r>
              <a:rPr lang="en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here we are headed?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5" name="Google Shape;14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Current</a:t>
            </a:r>
            <a:r>
              <a:rPr lang="en"/>
              <a:t>: Web app live with initial users in Ottawa testing daycare reviews.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Next Steps</a:t>
            </a:r>
            <a:r>
              <a:rPr lang="en"/>
              <a:t>: Expand to camps and activities, onboard more users, integrate with local childcare providers.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Vision</a:t>
            </a:r>
            <a:r>
              <a:rPr lang="en"/>
              <a:t>: Become the go-to platform for Canadian parents, supporting a $3.86B industry with real-time insights.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Ask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Seed Funding</a:t>
            </a:r>
            <a:r>
              <a:rPr lang="en" sz="1500">
                <a:solidFill>
                  <a:schemeClr val="dk1"/>
                </a:solidFill>
              </a:rPr>
              <a:t>: $200k to accelerate development, marketing, and user acquisition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Network Support</a:t>
            </a:r>
            <a:r>
              <a:rPr lang="en" sz="1500">
                <a:solidFill>
                  <a:schemeClr val="dk1"/>
                </a:solidFill>
              </a:rPr>
              <a:t>: Introductions to childcare providers, Ottawa community leaders, and potential pilot partners.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Feedback</a:t>
            </a:r>
            <a:r>
              <a:rPr lang="en" sz="1500">
                <a:solidFill>
                  <a:schemeClr val="dk1"/>
                </a:solidFill>
              </a:rPr>
              <a:t>: Your insights to refine our platform.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Join us to fix childcare accessibility and decision-making for Ottawa’s families and Canada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