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4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9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6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2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2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2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6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5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CE99-546E-42A4-8D69-179D7C9CE33A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98" y="1057816"/>
            <a:ext cx="6276669" cy="474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Adult Bible Class (ABC)</a:t>
            </a:r>
            <a:endParaRPr lang="en-US" cap="small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baseline="30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week: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“How to Know God’s Will”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baseline="30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nd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week: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“How to Read God’s Word”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0752" y="5827067"/>
            <a:ext cx="4150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smal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be led by </a:t>
            </a:r>
            <a:r>
              <a:rPr lang="en-US" sz="2400" b="1" cap="smal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Pastor Romy </a:t>
            </a:r>
            <a:r>
              <a:rPr lang="en-US" sz="2400" b="1" cap="smal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Alag</a:t>
            </a:r>
            <a:endParaRPr lang="en-US" sz="2800" b="1" cap="small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Board Meeting</a:t>
            </a:r>
            <a:endParaRPr lang="en-US" cap="small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Coming Thursday (Nov. 9)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8517" y="5827067"/>
            <a:ext cx="525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smal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Please mark your calendar and be </a:t>
            </a:r>
            <a:r>
              <a:rPr lang="en-US" sz="2400" b="1" cap="smal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 Time</a:t>
            </a:r>
            <a:endParaRPr lang="en-US" sz="2800" b="1" cap="small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Prayer Items</a:t>
            </a:r>
            <a:endParaRPr lang="en-US" cap="small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Christmas Caroling</a:t>
            </a:r>
            <a:endParaRPr lang="en-US" cap="small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2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Candlelight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December 22, 2017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PowerPoint Presentation</vt:lpstr>
      <vt:lpstr>Adult Bible Class (ABC)</vt:lpstr>
      <vt:lpstr>Board Meeting</vt:lpstr>
      <vt:lpstr>Prayer Items</vt:lpstr>
      <vt:lpstr>Christmas Caroling</vt:lpstr>
      <vt:lpstr>Candlelight Service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2017-10-06T05:04:37Z</dcterms:created>
  <dcterms:modified xsi:type="dcterms:W3CDTF">2017-12-29T13:37:38Z</dcterms:modified>
</cp:coreProperties>
</file>