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CE99-546E-42A4-8D69-179D7C9CE33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8CE4-C690-47F6-9872-7BBC69FDC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8" y="1057816"/>
            <a:ext cx="6276669" cy="47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Adult Bibl</a:t>
            </a:r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Class (ABC)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Know God’s Will”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baseline="30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week: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“How to Read God’s Word”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752" y="5827067"/>
            <a:ext cx="415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be led by </a:t>
            </a:r>
            <a:r>
              <a:rPr lang="en-US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Pastor Romy </a:t>
            </a:r>
            <a:r>
              <a:rPr lang="en-US" sz="2400" b="1" cap="smal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Alag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Board Meeting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Coming Thursday (Nov. 9)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8517" y="5827067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mark your calendar and be </a:t>
            </a:r>
            <a:r>
              <a:rPr lang="en-US" sz="2400" b="1" cap="smal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Time</a:t>
            </a:r>
            <a:endParaRPr lang="en-US" sz="2800" b="1" cap="small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Candlelight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December 22, 2017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Prayer Items</a:t>
            </a:r>
            <a:endParaRPr lang="en-US" cap="small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Adult Bible Class (ABC)</vt:lpstr>
      <vt:lpstr>Board Meeting</vt:lpstr>
      <vt:lpstr>Candlelight Service</vt:lpstr>
      <vt:lpstr>Prayer Items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2017-10-06T05:04:37Z</dcterms:created>
  <dcterms:modified xsi:type="dcterms:W3CDTF">2017-11-07T12:12:57Z</dcterms:modified>
</cp:coreProperties>
</file>