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4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9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9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4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4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0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6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5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5763C-D1B2-4964-B6FE-59759B5D5E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8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883218" y="2911930"/>
            <a:ext cx="4425565" cy="1034140"/>
            <a:chOff x="3897966" y="2476492"/>
            <a:chExt cx="4425565" cy="103414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966" y="2476492"/>
              <a:ext cx="1930395" cy="103414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803723" y="2581911"/>
              <a:ext cx="3519808" cy="823303"/>
              <a:chOff x="4501721" y="2686557"/>
              <a:chExt cx="3519808" cy="823303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4501721" y="2686557"/>
                <a:ext cx="2034403" cy="523220"/>
              </a:xfrm>
              <a:prstGeom prst="rect">
                <a:avLst/>
              </a:prstGeom>
              <a:noFill/>
            </p:spPr>
            <p:txBody>
              <a:bodyPr wrap="none" lIns="512064" rIns="512064" rtlCol="0">
                <a:spAutoFit/>
              </a:bodyPr>
              <a:lstStyle/>
              <a:p>
                <a:r>
                  <a:rPr lang="en-US" sz="2800" cap="small" dirty="0" smtClean="0">
                    <a:latin typeface="Raleway" panose="020B0503030101060003" pitchFamily="34" charset="0"/>
                  </a:rPr>
                  <a:t>Union</a:t>
                </a:r>
                <a:endParaRPr lang="en-US" sz="2800" cap="small" dirty="0">
                  <a:latin typeface="Raleway" panose="020B0503030101060003" pitchFamily="34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526361" y="2786585"/>
                <a:ext cx="1409232" cy="323165"/>
              </a:xfrm>
              <a:prstGeom prst="rect">
                <a:avLst/>
              </a:prstGeom>
              <a:noFill/>
            </p:spPr>
            <p:txBody>
              <a:bodyPr wrap="none" lIns="512064" rIns="512064" rtlCol="0">
                <a:spAutoFit/>
              </a:bodyPr>
              <a:lstStyle/>
              <a:p>
                <a:r>
                  <a:rPr lang="en-US" sz="1500" dirty="0" smtClean="0">
                    <a:latin typeface="Raleway" panose="020B0503030101060003" pitchFamily="34" charset="0"/>
                  </a:rPr>
                  <a:t>with</a:t>
                </a:r>
                <a:endParaRPr lang="en-US" sz="1500" dirty="0">
                  <a:latin typeface="Raleway" panose="020B0503030101060003" pitchFamily="34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5921402" y="2686557"/>
                <a:ext cx="2100127" cy="523220"/>
              </a:xfrm>
              <a:prstGeom prst="rect">
                <a:avLst/>
              </a:prstGeom>
              <a:noFill/>
            </p:spPr>
            <p:txBody>
              <a:bodyPr wrap="none" lIns="512064" rIns="512064" rtlCol="0">
                <a:spAutoFit/>
              </a:bodyPr>
              <a:lstStyle/>
              <a:p>
                <a:r>
                  <a:rPr lang="en-US" sz="2800" cap="small" dirty="0">
                    <a:latin typeface="Raleway" panose="020B0503030101060003" pitchFamily="34" charset="0"/>
                  </a:rPr>
                  <a:t>Christ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560551" y="3109750"/>
                <a:ext cx="3340851" cy="400110"/>
              </a:xfrm>
              <a:prstGeom prst="rect">
                <a:avLst/>
              </a:prstGeom>
              <a:noFill/>
            </p:spPr>
            <p:txBody>
              <a:bodyPr wrap="none" lIns="512064" rIns="512064" rtlCol="0">
                <a:spAutoFit/>
              </a:bodyPr>
              <a:lstStyle/>
              <a:p>
                <a:r>
                  <a:rPr lang="en-US" sz="2000" dirty="0" smtClean="0">
                    <a:latin typeface="Raleway" panose="020B0503030101060003" pitchFamily="34" charset="0"/>
                  </a:rPr>
                  <a:t>Community Church</a:t>
                </a:r>
                <a:endParaRPr lang="en-US" sz="2000" dirty="0">
                  <a:latin typeface="Raleway" panose="020B05030301010600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798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5" r="10821"/>
          <a:stretch/>
        </p:blipFill>
        <p:spPr>
          <a:xfrm>
            <a:off x="4373732" y="2913844"/>
            <a:ext cx="3444537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2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5" r="68520"/>
          <a:stretch/>
        </p:blipFill>
        <p:spPr>
          <a:xfrm>
            <a:off x="5650637" y="2913844"/>
            <a:ext cx="890726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8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2017-09-28T01:56:45Z</dcterms:created>
  <dcterms:modified xsi:type="dcterms:W3CDTF">2017-09-28T06:21:39Z</dcterms:modified>
</cp:coreProperties>
</file>