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1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7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0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2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6EDA-47ED-4D58-82D7-2DF32232453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C55CC-315A-4202-804C-3EE321C0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26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69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05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7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41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62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15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10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2018-01-09T22:16:40Z</dcterms:created>
  <dcterms:modified xsi:type="dcterms:W3CDTF">2018-01-10T03:03:46Z</dcterms:modified>
</cp:coreProperties>
</file>