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4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9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6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2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2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2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4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6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5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CE99-546E-42A4-8D69-179D7C9CE33A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6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98" y="1057816"/>
            <a:ext cx="6276669" cy="474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8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2017-10-06T05:04:37Z</dcterms:created>
  <dcterms:modified xsi:type="dcterms:W3CDTF">2017-10-06T05:05:17Z</dcterms:modified>
</cp:coreProperties>
</file>