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60" r:id="rId6"/>
    <p:sldId id="261" r:id="rId7"/>
  </p:sldIdLst>
  <p:sldSz cx="9144000" cy="4572000"/>
  <p:notesSz cx="6858000" cy="9144000"/>
  <p:defaultTextStyle>
    <a:defPPr>
      <a:defRPr lang="en-US"/>
    </a:defPPr>
    <a:lvl1pPr marL="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1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3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5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7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09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1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3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4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DEEB-4051-4B0C-A7AF-4DAE803EFFB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7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4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8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2017-10-04T02:05:36Z</dcterms:created>
  <dcterms:modified xsi:type="dcterms:W3CDTF">2017-11-10T03:23:58Z</dcterms:modified>
</cp:coreProperties>
</file>