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4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9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6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763C-D1B2-4964-B6FE-59759B5D5EA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0631-E463-43AB-BA5F-7163F14A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97131" y="1857452"/>
            <a:ext cx="3997739" cy="1262669"/>
            <a:chOff x="4209070" y="1857452"/>
            <a:chExt cx="3997739" cy="12626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76" r="28033"/>
            <a:stretch/>
          </p:blipFill>
          <p:spPr>
            <a:xfrm>
              <a:off x="4209070" y="1857452"/>
              <a:ext cx="1060450" cy="1262669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5174003" y="2035800"/>
              <a:ext cx="3032806" cy="905973"/>
              <a:chOff x="7128919" y="590419"/>
              <a:chExt cx="3032806" cy="90597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128919" y="590419"/>
                <a:ext cx="3032806" cy="589268"/>
                <a:chOff x="7128919" y="590419"/>
                <a:chExt cx="3032806" cy="58926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7128919" y="594912"/>
                  <a:ext cx="1343638" cy="584775"/>
                </a:xfrm>
                <a:prstGeom prst="rect">
                  <a:avLst/>
                </a:prstGeom>
                <a:noFill/>
              </p:spPr>
              <p:txBody>
                <a:bodyPr wrap="none" lIns="91440" rIns="91440" rtlCol="0">
                  <a:spAutoFit/>
                </a:bodyPr>
                <a:lstStyle/>
                <a:p>
                  <a:r>
                    <a:rPr lang="en-US" sz="3200" cap="small" dirty="0" smtClean="0">
                      <a:solidFill>
                        <a:schemeClr val="bg1"/>
                      </a:solidFill>
                      <a:latin typeface="Lato" panose="020F0502020204030203" pitchFamily="34" charset="0"/>
                    </a:rPr>
                    <a:t>Union</a:t>
                  </a:r>
                  <a:endParaRPr lang="en-US" sz="3200" cap="small" dirty="0">
                    <a:solidFill>
                      <a:schemeClr val="bg1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8311939" y="721224"/>
                  <a:ext cx="585417" cy="338554"/>
                </a:xfrm>
                <a:prstGeom prst="rect">
                  <a:avLst/>
                </a:prstGeom>
                <a:noFill/>
              </p:spPr>
              <p:txBody>
                <a:bodyPr wrap="none" lIns="91440" rIns="91440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  <a:latin typeface="Lato" panose="020F0502020204030203" pitchFamily="34" charset="0"/>
                    </a:rPr>
                    <a:t>with</a:t>
                  </a:r>
                  <a:endParaRPr lang="en-US" sz="1600" dirty="0">
                    <a:solidFill>
                      <a:schemeClr val="bg1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8757173" y="590419"/>
                  <a:ext cx="1404552" cy="584775"/>
                </a:xfrm>
                <a:prstGeom prst="rect">
                  <a:avLst/>
                </a:prstGeom>
                <a:noFill/>
              </p:spPr>
              <p:txBody>
                <a:bodyPr wrap="none" lIns="91440" rIns="91440" rtlCol="0">
                  <a:spAutoFit/>
                </a:bodyPr>
                <a:lstStyle/>
                <a:p>
                  <a:r>
                    <a:rPr lang="en-US" sz="3200" cap="small" dirty="0">
                      <a:solidFill>
                        <a:schemeClr val="bg1"/>
                      </a:solidFill>
                      <a:latin typeface="Lato" panose="020F0502020204030203" pitchFamily="34" charset="0"/>
                    </a:rPr>
                    <a:t>Christ</a:t>
                  </a: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7170399" y="1034727"/>
                <a:ext cx="2821606" cy="461665"/>
              </a:xfrm>
              <a:prstGeom prst="rect">
                <a:avLst/>
              </a:prstGeom>
              <a:noFill/>
            </p:spPr>
            <p:txBody>
              <a:bodyPr wrap="none" lIns="91440" rIns="9144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Lato" panose="020F0502020204030203" pitchFamily="34" charset="0"/>
                  </a:rPr>
                  <a:t>Community Church</a:t>
                </a:r>
                <a:endParaRPr lang="en-US" sz="2400" dirty="0">
                  <a:solidFill>
                    <a:schemeClr val="bg1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871997" y="4475120"/>
            <a:ext cx="4448007" cy="1034140"/>
            <a:chOff x="3897966" y="2476492"/>
            <a:chExt cx="4448007" cy="103414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966" y="2476492"/>
              <a:ext cx="1930395" cy="1034140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803723" y="2581911"/>
              <a:ext cx="3542250" cy="823303"/>
              <a:chOff x="4501721" y="2686557"/>
              <a:chExt cx="3542250" cy="82330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501721" y="2686557"/>
                <a:ext cx="2034403" cy="52322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800" cap="small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Raleway" panose="020B0503030101060003" pitchFamily="34" charset="0"/>
                  </a:rPr>
                  <a:t>Union</a:t>
                </a:r>
                <a:endParaRPr lang="en-US" sz="2800" cap="small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26361" y="2786585"/>
                <a:ext cx="1434880" cy="323165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15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Raleway" panose="020B0503030101060003" pitchFamily="34" charset="0"/>
                  </a:rPr>
                  <a:t>with</a:t>
                </a:r>
                <a:endParaRPr lang="en-US" sz="15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21402" y="2686557"/>
                <a:ext cx="2122569" cy="52322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800" cap="small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Raleway" panose="020B0503030101060003" pitchFamily="34" charset="0"/>
                  </a:rPr>
                  <a:t>Christ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60551" y="3109750"/>
                <a:ext cx="3412986" cy="400110"/>
              </a:xfrm>
              <a:prstGeom prst="rect">
                <a:avLst/>
              </a:prstGeom>
              <a:noFill/>
            </p:spPr>
            <p:txBody>
              <a:bodyPr wrap="none" lIns="512064" rIns="512064" rtlCol="0">
                <a:spAutoFit/>
              </a:bodyPr>
              <a:lstStyle/>
              <a:p>
                <a:r>
                  <a:rPr lang="en-US" sz="2000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Raleway" panose="020B0503030101060003" pitchFamily="34" charset="0"/>
                  </a:rPr>
                  <a:t>Community Church</a:t>
                </a:r>
                <a:endParaRPr lang="en-US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98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5" r="10821"/>
          <a:stretch/>
        </p:blipFill>
        <p:spPr>
          <a:xfrm>
            <a:off x="4373732" y="2913844"/>
            <a:ext cx="3444537" cy="1030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7" r="10835"/>
          <a:stretch/>
        </p:blipFill>
        <p:spPr>
          <a:xfrm>
            <a:off x="4373733" y="3944157"/>
            <a:ext cx="3444536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5" r="68520"/>
          <a:stretch/>
        </p:blipFill>
        <p:spPr>
          <a:xfrm>
            <a:off x="5650637" y="2913844"/>
            <a:ext cx="890726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Raleway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2017-09-28T01:56:45Z</dcterms:created>
  <dcterms:modified xsi:type="dcterms:W3CDTF">2018-04-13T06:20:36Z</dcterms:modified>
</cp:coreProperties>
</file>