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58" r:id="rId6"/>
    <p:sldId id="262" r:id="rId7"/>
    <p:sldId id="259" r:id="rId8"/>
    <p:sldId id="260" r:id="rId9"/>
    <p:sldId id="261" r:id="rId10"/>
  </p:sldIdLst>
  <p:sldSz cx="19202400" cy="8229600"/>
  <p:notesSz cx="6858000" cy="9144000"/>
  <p:defaultTextStyle>
    <a:defPPr>
      <a:defRPr lang="en-US"/>
    </a:defPPr>
    <a:lvl1pPr marL="0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1pPr>
    <a:lvl2pPr marL="658362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2pPr>
    <a:lvl3pPr marL="1316729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3pPr>
    <a:lvl4pPr marL="1975091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4pPr>
    <a:lvl5pPr marL="2633456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5pPr>
    <a:lvl6pPr marL="3291818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6pPr>
    <a:lvl7pPr marL="3950182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7pPr>
    <a:lvl8pPr marL="4608547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8pPr>
    <a:lvl9pPr marL="5266909" algn="l" defTabSz="1316729" rtl="0" eaLnBrk="1" latinLnBrk="0" hangingPunct="1">
      <a:defRPr sz="25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346836"/>
            <a:ext cx="14401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4322446"/>
            <a:ext cx="14401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7" y="438150"/>
            <a:ext cx="4140518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5" y="438150"/>
            <a:ext cx="12181523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4" y="2051686"/>
            <a:ext cx="1656207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4" y="5507356"/>
            <a:ext cx="1656207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2190750"/>
            <a:ext cx="81610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2190750"/>
            <a:ext cx="81610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438150"/>
            <a:ext cx="1656207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7" y="2017396"/>
            <a:ext cx="812351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7" y="3006090"/>
            <a:ext cx="8123515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5" y="2017396"/>
            <a:ext cx="816352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5" y="3006090"/>
            <a:ext cx="8163521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1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548640"/>
            <a:ext cx="6193273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1184911"/>
            <a:ext cx="972121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2468880"/>
            <a:ext cx="6193273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548640"/>
            <a:ext cx="6193273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1184911"/>
            <a:ext cx="972121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2468880"/>
            <a:ext cx="6193273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438150"/>
            <a:ext cx="1656207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2190750"/>
            <a:ext cx="1656207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DEEB-4051-4B0C-A7AF-4DAE803EFFB5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7627621"/>
            <a:ext cx="64808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19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99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89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48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7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4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48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83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28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2017-10-04T02:05:36Z</dcterms:created>
  <dcterms:modified xsi:type="dcterms:W3CDTF">2017-10-04T02:44:54Z</dcterms:modified>
</cp:coreProperties>
</file>