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9728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D4B7-B1C8-4A74-AF8C-F960841888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4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72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2018-01-13T23:33:01Z</dcterms:created>
  <dcterms:modified xsi:type="dcterms:W3CDTF">2018-01-13T23:39:14Z</dcterms:modified>
</cp:coreProperties>
</file>