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8" r:id="rId4"/>
    <p:sldId id="260" r:id="rId5"/>
  </p:sldIdLst>
  <p:sldSz cx="10972800" cy="5486400"/>
  <p:notesSz cx="6858000" cy="9144000"/>
  <p:defaultTextStyle>
    <a:defPPr>
      <a:defRPr lang="en-US"/>
    </a:defPPr>
    <a:lvl1pPr marL="0" algn="l" defTabSz="948042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1pPr>
    <a:lvl2pPr marL="474018" algn="l" defTabSz="948042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2pPr>
    <a:lvl3pPr marL="948042" algn="l" defTabSz="948042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3pPr>
    <a:lvl4pPr marL="1422066" algn="l" defTabSz="948042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4pPr>
    <a:lvl5pPr marL="1896090" algn="l" defTabSz="948042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5pPr>
    <a:lvl6pPr marL="2370108" algn="l" defTabSz="948042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6pPr>
    <a:lvl7pPr marL="2844132" algn="l" defTabSz="948042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7pPr>
    <a:lvl8pPr marL="3318156" algn="l" defTabSz="948042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8pPr>
    <a:lvl9pPr marL="3792174" algn="l" defTabSz="948042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3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DEEB-4051-4B0C-A7AF-4DAE803EFFB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9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4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7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83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2017-10-04T02:05:36Z</dcterms:created>
  <dcterms:modified xsi:type="dcterms:W3CDTF">2018-01-13T23:39:45Z</dcterms:modified>
</cp:coreProperties>
</file>