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09728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3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6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D4B7-B1C8-4A74-AF8C-F9608418881D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DB23-E4BA-4E98-AC82-D2D3E99B7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4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4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8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7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72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24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2018-01-13T23:33:01Z</dcterms:created>
  <dcterms:modified xsi:type="dcterms:W3CDTF">2018-03-19T20:43:16Z</dcterms:modified>
</cp:coreProperties>
</file>