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972800" cy="54864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97890"/>
            <a:ext cx="82296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1630"/>
            <a:ext cx="82296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92100"/>
            <a:ext cx="236601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92100"/>
            <a:ext cx="696087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6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367791"/>
            <a:ext cx="946404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671571"/>
            <a:ext cx="946404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3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460500"/>
            <a:ext cx="466344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460500"/>
            <a:ext cx="466344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92101"/>
            <a:ext cx="946404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344930"/>
            <a:ext cx="464200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004060"/>
            <a:ext cx="4642008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344930"/>
            <a:ext cx="466486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004060"/>
            <a:ext cx="4664869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1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789940"/>
            <a:ext cx="555498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789940"/>
            <a:ext cx="555498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92101"/>
            <a:ext cx="946404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460500"/>
            <a:ext cx="946404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D4B7-B1C8-4A74-AF8C-F9608418881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085080"/>
            <a:ext cx="37033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972800" cy="5486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8000">
                <a:srgbClr val="000000">
                  <a:alpha val="30000"/>
                </a:srgbClr>
              </a:gs>
              <a:gs pos="70000">
                <a:schemeClr val="bg1">
                  <a:lumMod val="95000"/>
                  <a:alpha val="5000"/>
                </a:schemeClr>
              </a:gs>
              <a:gs pos="100000">
                <a:schemeClr val="tx1">
                  <a:alpha val="4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9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81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7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72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2018-01-13T23:33:01Z</dcterms:created>
  <dcterms:modified xsi:type="dcterms:W3CDTF">2018-05-05T09:35:46Z</dcterms:modified>
</cp:coreProperties>
</file>