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9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5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513D-28D6-4604-A2B7-06806140704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BE07-187D-4608-AA50-213B6884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47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2017-10-25T10:41:57Z</dcterms:created>
  <dcterms:modified xsi:type="dcterms:W3CDTF">2017-10-25T10:43:57Z</dcterms:modified>
</cp:coreProperties>
</file>