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41" r:id="rId2"/>
    <p:sldMasterId id="2147483854" r:id="rId3"/>
  </p:sldMasterIdLst>
  <p:notesMasterIdLst>
    <p:notesMasterId r:id="rId9"/>
  </p:notesMasterIdLst>
  <p:handoutMasterIdLst>
    <p:handoutMasterId r:id="rId10"/>
  </p:handoutMasterIdLst>
  <p:sldIdLst>
    <p:sldId id="350" r:id="rId4"/>
    <p:sldId id="353" r:id="rId5"/>
    <p:sldId id="355" r:id="rId6"/>
    <p:sldId id="354" r:id="rId7"/>
    <p:sldId id="356" r:id="rId8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81EAE2C-A2DA-415E-8ABC-2F1EAB911D0E}">
          <p14:sldIdLst>
            <p14:sldId id="350"/>
            <p14:sldId id="353"/>
            <p14:sldId id="355"/>
            <p14:sldId id="354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903" userDrawn="1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2B2"/>
    <a:srgbClr val="0A0A92"/>
    <a:srgbClr val="008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 autoAdjust="0"/>
    <p:restoredTop sz="83907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152" y="72"/>
      </p:cViewPr>
      <p:guideLst>
        <p:guide orient="horz" pos="257"/>
        <p:guide orient="horz" pos="1620"/>
        <p:guide pos="5504"/>
        <p:guide pos="2903"/>
        <p:guide pos="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17" y="2"/>
            <a:ext cx="42830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46190" y="3356374"/>
            <a:ext cx="7369175" cy="700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91" y="411670"/>
            <a:ext cx="6276975" cy="49053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6188" y="4310064"/>
            <a:ext cx="5154612" cy="540544"/>
          </a:xfrm>
        </p:spPr>
        <p:txBody>
          <a:bodyPr/>
          <a:lstStyle>
            <a:lvl1pPr marL="0" indent="0">
              <a:buNone/>
              <a:defRPr sz="165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097291" y="209349"/>
            <a:ext cx="1044257" cy="209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216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5686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8791" y="245269"/>
            <a:ext cx="2130425" cy="4258866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4325" y="245269"/>
            <a:ext cx="6242050" cy="42588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434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1ECCED60-378B-9D4F-A5CD-C3E0ED5FA883}" type="datetimeFigureOut">
              <a:rPr lang="en-US" sz="1500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5/29/2021</a:t>
            </a:fld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1B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en-US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6" y="4480268"/>
            <a:ext cx="1832108" cy="5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1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17" y="2"/>
            <a:ext cx="42830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46190" y="3356374"/>
            <a:ext cx="7369175" cy="700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91" y="411670"/>
            <a:ext cx="6276975" cy="49053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6188" y="4310064"/>
            <a:ext cx="5154612" cy="540544"/>
          </a:xfrm>
        </p:spPr>
        <p:txBody>
          <a:bodyPr/>
          <a:lstStyle>
            <a:lvl1pPr marL="0" indent="0">
              <a:buNone/>
              <a:defRPr sz="165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097291" y="209349"/>
            <a:ext cx="1044257" cy="209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1676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6" y="245269"/>
            <a:ext cx="7385886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57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14"/>
            <a:ext cx="7886700" cy="2139553"/>
          </a:xfrm>
        </p:spPr>
        <p:txBody>
          <a:bodyPr anchor="b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143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14325" y="1210876"/>
            <a:ext cx="4186238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2967" y="1210876"/>
            <a:ext cx="4186237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3086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4347" y="1002935"/>
            <a:ext cx="4184649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4326" y="1637732"/>
            <a:ext cx="41846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002008"/>
            <a:ext cx="421005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637732"/>
            <a:ext cx="42100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4337" y="245269"/>
            <a:ext cx="8524875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768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78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4234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6" y="245269"/>
            <a:ext cx="7385886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26377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900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855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097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8791" y="245269"/>
            <a:ext cx="2130425" cy="4258866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4325" y="245269"/>
            <a:ext cx="6242050" cy="42588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73486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1ECCED60-378B-9D4F-A5CD-C3E0ED5FA883}" type="datetimeFigureOut">
              <a:rPr lang="en-US" sz="1500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5/29/2021</a:t>
            </a:fld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1B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en-US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6" y="4480268"/>
            <a:ext cx="1832108" cy="5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97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11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2349220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7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1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1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14"/>
            <a:ext cx="7886700" cy="2139553"/>
          </a:xfrm>
        </p:spPr>
        <p:txBody>
          <a:bodyPr anchor="b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067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20" y="548641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3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2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4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548639"/>
            <a:ext cx="4829287" cy="367104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17" y="2"/>
            <a:ext cx="42830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46190" y="3356374"/>
            <a:ext cx="7369175" cy="700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492391" y="411670"/>
            <a:ext cx="6276975" cy="49053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6188" y="4310064"/>
            <a:ext cx="5154612" cy="540544"/>
          </a:xfrm>
        </p:spPr>
        <p:txBody>
          <a:bodyPr/>
          <a:lstStyle>
            <a:lvl1pPr marL="0" indent="0">
              <a:buNone/>
              <a:defRPr sz="165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097291" y="209349"/>
            <a:ext cx="1044257" cy="209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2164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14325" y="1210876"/>
            <a:ext cx="4186238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2967" y="1210876"/>
            <a:ext cx="4186237" cy="329326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4033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4347" y="1002935"/>
            <a:ext cx="4184649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4326" y="1637732"/>
            <a:ext cx="41846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002008"/>
            <a:ext cx="421005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637732"/>
            <a:ext cx="4210050" cy="30045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4337" y="245269"/>
            <a:ext cx="8524875" cy="45005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567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3380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29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195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56" y="342900"/>
            <a:ext cx="2949575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74057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56" y="1543052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/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93671"/>
            <a:ext cx="1306529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658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84412" y="4815580"/>
            <a:ext cx="47847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>
              <a:solidFill>
                <a:srgbClr val="000000"/>
              </a:solidFill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37" y="245269"/>
            <a:ext cx="8524875" cy="4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  <a:endParaRPr lang="de-DE" dirty="0"/>
          </a:p>
        </p:txBody>
      </p:sp>
      <p:sp>
        <p:nvSpPr>
          <p:cNvPr id="1127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37" y="1210876"/>
            <a:ext cx="8524875" cy="329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  <a:endParaRPr lang="de-DE" dirty="0"/>
          </a:p>
          <a:p>
            <a:pPr lvl="1"/>
            <a:r>
              <a:rPr lang="ru-RU" dirty="0"/>
              <a:t>Второй уровень</a:t>
            </a:r>
            <a:endParaRPr lang="de-DE" dirty="0"/>
          </a:p>
          <a:p>
            <a:pPr lvl="2"/>
            <a:r>
              <a:rPr lang="ru-RU" dirty="0"/>
              <a:t>Третий уровень</a:t>
            </a:r>
            <a:endParaRPr lang="de-DE" dirty="0"/>
          </a:p>
          <a:p>
            <a:pPr lvl="3"/>
            <a:r>
              <a:rPr lang="ru-RU" dirty="0"/>
              <a:t>Четвертый уровень</a:t>
            </a:r>
            <a:endParaRPr lang="de-DE" dirty="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gray">
          <a:xfrm>
            <a:off x="693737" y="4711445"/>
            <a:ext cx="1490662" cy="28336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Российский университет</a:t>
            </a:r>
            <a:b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</a:b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дружбы народов</a:t>
            </a:r>
            <a:endParaRPr lang="de-DE" sz="675">
              <a:solidFill>
                <a:srgbClr val="2A79D0">
                  <a:lumMod val="7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16" y="2"/>
            <a:ext cx="3338513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6457950" y="468660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7013" y="469377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ru-RU" sz="900" b="0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defTabSz="685800"/>
            <a:r>
              <a:rPr lang="ru-RU">
                <a:solidFill>
                  <a:srgbClr val="0061B2"/>
                </a:solidFill>
              </a:rPr>
              <a:t>© РУДН 2013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5" y="4749376"/>
            <a:ext cx="417195" cy="2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5pPr>
      <a:lvl6pPr marL="3429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6pPr>
      <a:lvl7pPr marL="685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7pPr>
      <a:lvl8pPr marL="10287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8pPr>
      <a:lvl9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42875" indent="-142875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41685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21481" indent="-13454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263" indent="-15359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88194" indent="-126206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84412" y="4815580"/>
            <a:ext cx="47847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 sz="750">
              <a:solidFill>
                <a:srgbClr val="000000"/>
              </a:solidFill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37" y="245269"/>
            <a:ext cx="8524875" cy="4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  <a:endParaRPr lang="de-DE" dirty="0"/>
          </a:p>
        </p:txBody>
      </p:sp>
      <p:sp>
        <p:nvSpPr>
          <p:cNvPr id="1127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37" y="1210876"/>
            <a:ext cx="8524875" cy="329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  <a:endParaRPr lang="de-DE" dirty="0"/>
          </a:p>
          <a:p>
            <a:pPr lvl="1"/>
            <a:r>
              <a:rPr lang="ru-RU" dirty="0"/>
              <a:t>Второй уровень</a:t>
            </a:r>
            <a:endParaRPr lang="de-DE" dirty="0"/>
          </a:p>
          <a:p>
            <a:pPr lvl="2"/>
            <a:r>
              <a:rPr lang="ru-RU" dirty="0"/>
              <a:t>Третий уровень</a:t>
            </a:r>
            <a:endParaRPr lang="de-DE" dirty="0"/>
          </a:p>
          <a:p>
            <a:pPr lvl="3"/>
            <a:r>
              <a:rPr lang="ru-RU" dirty="0"/>
              <a:t>Четвертый уровень</a:t>
            </a:r>
            <a:endParaRPr lang="de-DE" dirty="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gray">
          <a:xfrm>
            <a:off x="693737" y="4711445"/>
            <a:ext cx="1490662" cy="28336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Российский университет</a:t>
            </a:r>
            <a:b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</a:br>
            <a:r>
              <a:rPr lang="ru-RU" sz="675">
                <a:solidFill>
                  <a:srgbClr val="2A79D0">
                    <a:lumMod val="75000"/>
                  </a:srgbClr>
                </a:solidFill>
                <a:cs typeface="Arial" panose="020B0604020202020204" pitchFamily="34" charset="0"/>
              </a:rPr>
              <a:t>дружбы народов</a:t>
            </a:r>
            <a:endParaRPr lang="de-DE" sz="675">
              <a:solidFill>
                <a:srgbClr val="2A79D0">
                  <a:lumMod val="7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16" y="2"/>
            <a:ext cx="3338513" cy="66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50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6457950" y="468660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4888280D-C378-4CEF-997B-24788B7237DB}" type="slidenum">
              <a:rPr lang="ru-RU" smtClean="0">
                <a:solidFill>
                  <a:srgbClr val="0061B2">
                    <a:lumMod val="75000"/>
                  </a:srgbClr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ru-RU">
              <a:solidFill>
                <a:srgbClr val="0061B2">
                  <a:lumMod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7013" y="469377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ru-RU" sz="900" b="0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defTabSz="685800"/>
            <a:r>
              <a:rPr>
                <a:solidFill>
                  <a:srgbClr val="0061B2"/>
                </a:solidFill>
              </a:rPr>
              <a:t>© РУДН 2013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5" y="4749376"/>
            <a:ext cx="417195" cy="2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0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ransition spd="med">
    <p:fade/>
  </p:transition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5pPr>
      <a:lvl6pPr marL="3429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6pPr>
      <a:lvl7pPr marL="685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7pPr>
      <a:lvl8pPr marL="10287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8pPr>
      <a:lvl9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42875" indent="-142875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41685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21481" indent="-13454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263" indent="-153591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88194" indent="-126206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267" y="3187222"/>
            <a:ext cx="6090557" cy="879703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Программирование в командном 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rgbClr val="FF0000"/>
                </a:solidFill>
              </a:rPr>
              <a:t>процссоре</a:t>
            </a:r>
            <a:r>
              <a:rPr lang="ru-RU" b="1" dirty="0">
                <a:solidFill>
                  <a:srgbClr val="FF0000"/>
                </a:solidFill>
              </a:rPr>
              <a:t> ОС UNIX. Ветвления и циклы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09181" y="200742"/>
            <a:ext cx="3966767" cy="878550"/>
          </a:xfrm>
        </p:spPr>
        <p:txBody>
          <a:bodyPr>
            <a:normAutofit/>
          </a:bodyPr>
          <a:lstStyle/>
          <a:p>
            <a:pPr algn="ctr"/>
            <a:endParaRPr lang="ru-RU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0220" y="4064630"/>
            <a:ext cx="3889149" cy="8666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i="1" dirty="0" smtClean="0">
                <a:solidFill>
                  <a:schemeClr val="tx1"/>
                </a:solidFill>
              </a:rPr>
              <a:t>НДРИ ИИ АЛЛА РОЛАН НФИБд</a:t>
            </a:r>
            <a:r>
              <a:rPr lang="ru-RU" sz="1050" i="1" dirty="0" smtClean="0">
                <a:solidFill>
                  <a:schemeClr val="tx1"/>
                </a:solidFill>
              </a:rPr>
              <a:t>02-20</a:t>
            </a:r>
            <a:endParaRPr lang="ru-RU" sz="1050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0268" y="826298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</a:t>
            </a:r>
            <a:endParaRPr lang="fr-FR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6882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9" y="25185"/>
            <a:ext cx="1573023" cy="46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87565" y="997681"/>
            <a:ext cx="8481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выступающего</a:t>
            </a:r>
          </a:p>
          <a:p>
            <a:pPr algn="ctr"/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Я Ндри Ив алла Роланд, </a:t>
            </a:r>
            <a:r>
              <a:rPr lang="ru-RU" dirty="0" smtClean="0"/>
              <a:t>студент</a:t>
            </a:r>
            <a:r>
              <a:rPr lang="ru-RU" dirty="0"/>
              <a:t> первого курса факультета фундаментальных информатикий и информационных технологий. . Сегодня мы поговорим </a:t>
            </a:r>
            <a:r>
              <a:rPr lang="fr-FR" dirty="0" smtClean="0"/>
              <a:t> </a:t>
            </a:r>
            <a:r>
              <a:rPr lang="ru-RU" dirty="0" smtClean="0"/>
              <a:t>об</a:t>
            </a:r>
            <a:r>
              <a:rPr lang="ru-RU" dirty="0"/>
              <a:t> основах программирования в Unix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59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8" y="155906"/>
            <a:ext cx="1573023" cy="46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3684" y="667569"/>
            <a:ext cx="7788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Прагматика выполнения лабораторной работы </a:t>
            </a:r>
            <a:endParaRPr lang="fr-FR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в этой лабораторной работе мы познакомились с основами программирования в оболочке UNIX.</a:t>
            </a:r>
          </a:p>
          <a:p>
            <a:r>
              <a:rPr lang="ru-RU" dirty="0"/>
              <a:t>в этой лабораторной работе мы познакомились с основами программирования в оболочке UNIX. мы реализовали и выполнили </a:t>
            </a:r>
            <a:r>
              <a:rPr lang="ru-RU" dirty="0" smtClean="0"/>
              <a:t>разные</a:t>
            </a:r>
            <a:endParaRPr lang="fr-FR" dirty="0" smtClean="0"/>
          </a:p>
          <a:p>
            <a:r>
              <a:rPr lang="ru-RU" dirty="0"/>
              <a:t> </a:t>
            </a:r>
            <a:r>
              <a:rPr lang="ru-RU" dirty="0" smtClean="0"/>
              <a:t>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3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5" y="493185"/>
            <a:ext cx="1573023" cy="46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9903" y="1325472"/>
            <a:ext cx="8574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выполнения лабораторной работы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</a:t>
            </a:r>
            <a:r>
              <a:rPr lang="ru-RU" dirty="0"/>
              <a:t> </a:t>
            </a:r>
            <a:br>
              <a:rPr lang="ru-RU" dirty="0"/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1984" y="463691"/>
            <a:ext cx="2270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000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329183"/>
            <a:ext cx="790640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изучил основы программирования в оболочке ОС </a:t>
            </a:r>
            <a:r>
              <a:rPr lang="fr-FR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UNIX</a:t>
            </a:r>
            <a:r>
              <a:rPr lang="ru-RU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mtClean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научил 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писать более сложные командные файлы с использованием логических управляющих конструкций и циклов.</a:t>
            </a:r>
            <a:endParaRPr lang="fr-F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18206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шаблон_рудн_голубой.potx" id="{B90BD3FC-B7CD-41F0-9273-9CDCE4E12212}" vid="{B6FD2567-979C-4647-B861-D144EA13C7D1}"/>
    </a:ext>
  </a:extLst>
</a:theme>
</file>

<file path=ppt/theme/theme2.xml><?xml version="1.0" encoding="utf-8"?>
<a:theme xmlns:a="http://schemas.openxmlformats.org/drawingml/2006/main" name="1_Шаблон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шаблон_рудн_голубой.potx" id="{B90BD3FC-B7CD-41F0-9273-9CDCE4E12212}" vid="{B6FD2567-979C-4647-B861-D144EA13C7D1}"/>
    </a:ext>
  </a:extLst>
</a:theme>
</file>

<file path=ppt/theme/theme3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7296</TotalTime>
  <Words>66</Words>
  <Application>Microsoft Office PowerPoint</Application>
  <PresentationFormat>Affichage à l'écran (16:9)</PresentationFormat>
  <Paragraphs>18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Georgia</vt:lpstr>
      <vt:lpstr>Times New Roman</vt:lpstr>
      <vt:lpstr>Trebuchet MS</vt:lpstr>
      <vt:lpstr>Wingdings</vt:lpstr>
      <vt:lpstr>Шаблон</vt:lpstr>
      <vt:lpstr>1_Шаблон</vt:lpstr>
      <vt:lpstr>Воздушный поток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YVES BOTIMO</cp:lastModifiedBy>
  <cp:revision>422</cp:revision>
  <cp:lastPrinted>2020-04-20T12:30:36Z</cp:lastPrinted>
  <dcterms:created xsi:type="dcterms:W3CDTF">2017-01-25T11:18:17Z</dcterms:created>
  <dcterms:modified xsi:type="dcterms:W3CDTF">2021-05-29T10:52:51Z</dcterms:modified>
</cp:coreProperties>
</file>