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32"/>
  </p:notesMasterIdLst>
  <p:handoutMasterIdLst>
    <p:handoutMasterId r:id="rId33"/>
  </p:handoutMasterIdLst>
  <p:sldIdLst>
    <p:sldId id="257" r:id="rId2"/>
    <p:sldId id="626" r:id="rId3"/>
    <p:sldId id="689" r:id="rId4"/>
    <p:sldId id="627" r:id="rId5"/>
    <p:sldId id="650" r:id="rId6"/>
    <p:sldId id="721" r:id="rId7"/>
    <p:sldId id="719" r:id="rId8"/>
    <p:sldId id="720" r:id="rId9"/>
    <p:sldId id="722" r:id="rId10"/>
    <p:sldId id="723" r:id="rId11"/>
    <p:sldId id="724" r:id="rId12"/>
    <p:sldId id="725" r:id="rId13"/>
    <p:sldId id="726" r:id="rId14"/>
    <p:sldId id="727" r:id="rId15"/>
    <p:sldId id="728" r:id="rId16"/>
    <p:sldId id="729" r:id="rId17"/>
    <p:sldId id="730" r:id="rId18"/>
    <p:sldId id="731" r:id="rId19"/>
    <p:sldId id="735" r:id="rId20"/>
    <p:sldId id="736" r:id="rId21"/>
    <p:sldId id="737" r:id="rId22"/>
    <p:sldId id="738" r:id="rId23"/>
    <p:sldId id="739" r:id="rId24"/>
    <p:sldId id="740" r:id="rId25"/>
    <p:sldId id="741" r:id="rId26"/>
    <p:sldId id="742" r:id="rId27"/>
    <p:sldId id="743" r:id="rId28"/>
    <p:sldId id="744" r:id="rId29"/>
    <p:sldId id="667" r:id="rId30"/>
    <p:sldId id="66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F65464E-77E6-4730-97D0-7C3AFC5BC1B3}">
          <p14:sldIdLst>
            <p14:sldId id="257"/>
            <p14:sldId id="626"/>
            <p14:sldId id="689"/>
            <p14:sldId id="627"/>
            <p14:sldId id="650"/>
            <p14:sldId id="721"/>
            <p14:sldId id="719"/>
            <p14:sldId id="720"/>
            <p14:sldId id="722"/>
            <p14:sldId id="723"/>
          </p14:sldIdLst>
        </p14:section>
        <p14:section name="Section sans titre" id="{153658DB-A5C8-4D7A-BC16-80A68C80117D}">
          <p14:sldIdLst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4"/>
            <p14:sldId id="667"/>
            <p14:sldId id="668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E7CF"/>
    <a:srgbClr val="07A350"/>
    <a:srgbClr val="2CA681"/>
    <a:srgbClr val="05539E"/>
    <a:srgbClr val="CCE9D2"/>
    <a:srgbClr val="7FDDC0"/>
    <a:srgbClr val="00BAE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EA27D4-C75D-400D-847F-8E34D1E1ECE2}" v="655" dt="2022-11-04T07:59:02.0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3" autoAdjust="0"/>
    <p:restoredTop sz="82637" autoAdjust="0"/>
  </p:normalViewPr>
  <p:slideViewPr>
    <p:cSldViewPr snapToGrid="0" showGuides="1">
      <p:cViewPr varScale="1">
        <p:scale>
          <a:sx n="65" d="100"/>
          <a:sy n="65" d="100"/>
        </p:scale>
        <p:origin x="1238" y="-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zechias Kouda" userId="a0dc8262-6677-43b1-8be5-c514310db279" providerId="ADAL" clId="{E7EA27D4-C75D-400D-847F-8E34D1E1ECE2}"/>
    <pc:docChg chg="undo redo custSel addSld delSld modSld sldOrd">
      <pc:chgData name="Ezechias Kouda" userId="a0dc8262-6677-43b1-8be5-c514310db279" providerId="ADAL" clId="{E7EA27D4-C75D-400D-847F-8E34D1E1ECE2}" dt="2022-11-04T07:12:09.841" v="10978" actId="1076"/>
      <pc:docMkLst>
        <pc:docMk/>
      </pc:docMkLst>
      <pc:sldChg chg="addSp modSp mod modTransition modNotesTx">
        <pc:chgData name="Ezechias Kouda" userId="a0dc8262-6677-43b1-8be5-c514310db279" providerId="ADAL" clId="{E7EA27D4-C75D-400D-847F-8E34D1E1ECE2}" dt="2022-11-02T18:34:26.621" v="9654"/>
        <pc:sldMkLst>
          <pc:docMk/>
          <pc:sldMk cId="2289722737" sldId="257"/>
        </pc:sldMkLst>
        <pc:spChg chg="add mod">
          <ac:chgData name="Ezechias Kouda" userId="a0dc8262-6677-43b1-8be5-c514310db279" providerId="ADAL" clId="{E7EA27D4-C75D-400D-847F-8E34D1E1ECE2}" dt="2022-11-01T14:09:35.608" v="7405" actId="20577"/>
          <ac:spMkLst>
            <pc:docMk/>
            <pc:sldMk cId="2289722737" sldId="257"/>
            <ac:spMk id="9" creationId="{A9DC5632-8881-A319-64B9-48C87BF56FA3}"/>
          </ac:spMkLst>
        </pc:spChg>
        <pc:spChg chg="mod">
          <ac:chgData name="Ezechias Kouda" userId="a0dc8262-6677-43b1-8be5-c514310db279" providerId="ADAL" clId="{E7EA27D4-C75D-400D-847F-8E34D1E1ECE2}" dt="2022-10-31T12:32:53.935" v="3025" actId="14100"/>
          <ac:spMkLst>
            <pc:docMk/>
            <pc:sldMk cId="2289722737" sldId="257"/>
            <ac:spMk id="17" creationId="{FD065EBF-AACB-E49D-E77C-84BEC72DC855}"/>
          </ac:spMkLst>
        </pc:spChg>
        <pc:spChg chg="mod">
          <ac:chgData name="Ezechias Kouda" userId="a0dc8262-6677-43b1-8be5-c514310db279" providerId="ADAL" clId="{E7EA27D4-C75D-400D-847F-8E34D1E1ECE2}" dt="2022-10-31T12:33:10.933" v="3027" actId="1076"/>
          <ac:spMkLst>
            <pc:docMk/>
            <pc:sldMk cId="2289722737" sldId="257"/>
            <ac:spMk id="18" creationId="{C747D8CB-C78D-0EE9-8C92-76E0DC1C6FE2}"/>
          </ac:spMkLst>
        </pc:spChg>
        <pc:spChg chg="mod">
          <ac:chgData name="Ezechias Kouda" userId="a0dc8262-6677-43b1-8be5-c514310db279" providerId="ADAL" clId="{E7EA27D4-C75D-400D-847F-8E34D1E1ECE2}" dt="2022-11-02T18:34:26.621" v="9654"/>
          <ac:spMkLst>
            <pc:docMk/>
            <pc:sldMk cId="2289722737" sldId="257"/>
            <ac:spMk id="21" creationId="{AD9369D7-4D99-DC6B-CA02-937F4F797328}"/>
          </ac:spMkLst>
        </pc:spChg>
        <pc:spChg chg="mod">
          <ac:chgData name="Ezechias Kouda" userId="a0dc8262-6677-43b1-8be5-c514310db279" providerId="ADAL" clId="{E7EA27D4-C75D-400D-847F-8E34D1E1ECE2}" dt="2022-11-02T17:28:53.632" v="9643" actId="113"/>
          <ac:spMkLst>
            <pc:docMk/>
            <pc:sldMk cId="2289722737" sldId="257"/>
            <ac:spMk id="22" creationId="{B762FF83-4A65-3CD1-AE7E-FC628647B1CD}"/>
          </ac:spMkLst>
        </pc:spChg>
      </pc:sldChg>
      <pc:sldChg chg="addSp delSp modSp mod modTransition modShow modNotesTx">
        <pc:chgData name="Ezechias Kouda" userId="a0dc8262-6677-43b1-8be5-c514310db279" providerId="ADAL" clId="{E7EA27D4-C75D-400D-847F-8E34D1E1ECE2}" dt="2022-11-02T08:17:59.149" v="8752"/>
        <pc:sldMkLst>
          <pc:docMk/>
          <pc:sldMk cId="3716894521" sldId="626"/>
        </pc:sldMkLst>
        <pc:spChg chg="add mod">
          <ac:chgData name="Ezechias Kouda" userId="a0dc8262-6677-43b1-8be5-c514310db279" providerId="ADAL" clId="{E7EA27D4-C75D-400D-847F-8E34D1E1ECE2}" dt="2022-11-01T14:56:05.455" v="7441" actId="1036"/>
          <ac:spMkLst>
            <pc:docMk/>
            <pc:sldMk cId="3716894521" sldId="626"/>
            <ac:spMk id="10" creationId="{DEEA1B96-0800-BAFF-96BF-3A3F11E13AAF}"/>
          </ac:spMkLst>
        </pc:spChg>
        <pc:spChg chg="add mod">
          <ac:chgData name="Ezechias Kouda" userId="a0dc8262-6677-43b1-8be5-c514310db279" providerId="ADAL" clId="{E7EA27D4-C75D-400D-847F-8E34D1E1ECE2}" dt="2022-11-01T14:56:05.455" v="7441" actId="1036"/>
          <ac:spMkLst>
            <pc:docMk/>
            <pc:sldMk cId="3716894521" sldId="626"/>
            <ac:spMk id="11" creationId="{8E14E651-322A-FD2E-12E5-1A0F0BC880B6}"/>
          </ac:spMkLst>
        </pc:spChg>
        <pc:spChg chg="mod">
          <ac:chgData name="Ezechias Kouda" userId="a0dc8262-6677-43b1-8be5-c514310db279" providerId="ADAL" clId="{E7EA27D4-C75D-400D-847F-8E34D1E1ECE2}" dt="2022-11-01T14:57:33.002" v="7447" actId="207"/>
          <ac:spMkLst>
            <pc:docMk/>
            <pc:sldMk cId="3716894521" sldId="626"/>
            <ac:spMk id="13" creationId="{6A886CC7-9F09-7949-4059-D87575E173D8}"/>
          </ac:spMkLst>
        </pc:spChg>
        <pc:spChg chg="mod">
          <ac:chgData name="Ezechias Kouda" userId="a0dc8262-6677-43b1-8be5-c514310db279" providerId="ADAL" clId="{E7EA27D4-C75D-400D-847F-8E34D1E1ECE2}" dt="2022-11-01T14:57:44.709" v="7450" actId="208"/>
          <ac:spMkLst>
            <pc:docMk/>
            <pc:sldMk cId="3716894521" sldId="626"/>
            <ac:spMk id="17" creationId="{B9B5705A-30B6-318B-6B83-A1533F60C233}"/>
          </ac:spMkLst>
        </pc:spChg>
        <pc:spChg chg="mod">
          <ac:chgData name="Ezechias Kouda" userId="a0dc8262-6677-43b1-8be5-c514310db279" providerId="ADAL" clId="{E7EA27D4-C75D-400D-847F-8E34D1E1ECE2}" dt="2022-10-31T14:08:02.050" v="4100" actId="403"/>
          <ac:spMkLst>
            <pc:docMk/>
            <pc:sldMk cId="3716894521" sldId="626"/>
            <ac:spMk id="19" creationId="{FC00EDA9-4616-BBD4-ECB5-63481E314876}"/>
          </ac:spMkLst>
        </pc:spChg>
        <pc:spChg chg="mod">
          <ac:chgData name="Ezechias Kouda" userId="a0dc8262-6677-43b1-8be5-c514310db279" providerId="ADAL" clId="{E7EA27D4-C75D-400D-847F-8E34D1E1ECE2}" dt="2022-11-01T14:57:49.532" v="7451" actId="208"/>
          <ac:spMkLst>
            <pc:docMk/>
            <pc:sldMk cId="3716894521" sldId="626"/>
            <ac:spMk id="26" creationId="{A37A094E-CA8C-68C5-32A9-1FA0F80A6521}"/>
          </ac:spMkLst>
        </pc:spChg>
        <pc:spChg chg="mod">
          <ac:chgData name="Ezechias Kouda" userId="a0dc8262-6677-43b1-8be5-c514310db279" providerId="ADAL" clId="{E7EA27D4-C75D-400D-847F-8E34D1E1ECE2}" dt="2022-11-01T14:57:24.428" v="7443" actId="208"/>
          <ac:spMkLst>
            <pc:docMk/>
            <pc:sldMk cId="3716894521" sldId="626"/>
            <ac:spMk id="27" creationId="{7F069FF8-F84C-3D2D-4475-E95538F4E93E}"/>
          </ac:spMkLst>
        </pc:spChg>
        <pc:spChg chg="mod">
          <ac:chgData name="Ezechias Kouda" userId="a0dc8262-6677-43b1-8be5-c514310db279" providerId="ADAL" clId="{E7EA27D4-C75D-400D-847F-8E34D1E1ECE2}" dt="2022-11-01T14:57:36.742" v="7448" actId="208"/>
          <ac:spMkLst>
            <pc:docMk/>
            <pc:sldMk cId="3716894521" sldId="626"/>
            <ac:spMk id="32" creationId="{DD2365E5-5C6C-00EE-98CE-15AC0FAFE3CF}"/>
          </ac:spMkLst>
        </pc:spChg>
        <pc:spChg chg="mod">
          <ac:chgData name="Ezechias Kouda" userId="a0dc8262-6677-43b1-8be5-c514310db279" providerId="ADAL" clId="{E7EA27D4-C75D-400D-847F-8E34D1E1ECE2}" dt="2022-11-01T14:57:28.500" v="7445" actId="208"/>
          <ac:spMkLst>
            <pc:docMk/>
            <pc:sldMk cId="3716894521" sldId="626"/>
            <ac:spMk id="33" creationId="{BE020C42-6487-CADC-FFD7-C5E01AF7BB3D}"/>
          </ac:spMkLst>
        </pc:spChg>
        <pc:spChg chg="mod">
          <ac:chgData name="Ezechias Kouda" userId="a0dc8262-6677-43b1-8be5-c514310db279" providerId="ADAL" clId="{E7EA27D4-C75D-400D-847F-8E34D1E1ECE2}" dt="2022-11-01T14:54:43.015" v="7426" actId="208"/>
          <ac:spMkLst>
            <pc:docMk/>
            <pc:sldMk cId="3716894521" sldId="626"/>
            <ac:spMk id="36" creationId="{DC807C81-8494-E8AB-2FF7-17821634370A}"/>
          </ac:spMkLst>
        </pc:spChg>
        <pc:spChg chg="mod">
          <ac:chgData name="Ezechias Kouda" userId="a0dc8262-6677-43b1-8be5-c514310db279" providerId="ADAL" clId="{E7EA27D4-C75D-400D-847F-8E34D1E1ECE2}" dt="2022-10-31T14:08:13.992" v="4104" actId="403"/>
          <ac:spMkLst>
            <pc:docMk/>
            <pc:sldMk cId="3716894521" sldId="626"/>
            <ac:spMk id="40" creationId="{FFB7A105-9EB9-0BAC-DD47-0F53AEB7828C}"/>
          </ac:spMkLst>
        </pc:spChg>
        <pc:spChg chg="mod">
          <ac:chgData name="Ezechias Kouda" userId="a0dc8262-6677-43b1-8be5-c514310db279" providerId="ADAL" clId="{E7EA27D4-C75D-400D-847F-8E34D1E1ECE2}" dt="2022-11-01T14:55:56.669" v="7432" actId="1076"/>
          <ac:spMkLst>
            <pc:docMk/>
            <pc:sldMk cId="3716894521" sldId="626"/>
            <ac:spMk id="59" creationId="{5581D0CF-C4A2-93ED-4A01-07153B294BC2}"/>
          </ac:spMkLst>
        </pc:spChg>
        <pc:spChg chg="del">
          <ac:chgData name="Ezechias Kouda" userId="a0dc8262-6677-43b1-8be5-c514310db279" providerId="ADAL" clId="{E7EA27D4-C75D-400D-847F-8E34D1E1ECE2}" dt="2022-11-01T14:55:37.280" v="7430" actId="478"/>
          <ac:spMkLst>
            <pc:docMk/>
            <pc:sldMk cId="3716894521" sldId="626"/>
            <ac:spMk id="61" creationId="{2312B731-41EF-1D89-DA70-1288138CDA8F}"/>
          </ac:spMkLst>
        </pc:spChg>
        <pc:spChg chg="del">
          <ac:chgData name="Ezechias Kouda" userId="a0dc8262-6677-43b1-8be5-c514310db279" providerId="ADAL" clId="{E7EA27D4-C75D-400D-847F-8E34D1E1ECE2}" dt="2022-11-01T14:55:40.452" v="7431" actId="478"/>
          <ac:spMkLst>
            <pc:docMk/>
            <pc:sldMk cId="3716894521" sldId="626"/>
            <ac:spMk id="62" creationId="{856E4C83-F2DB-7CCB-E7C1-52AD610E1AE3}"/>
          </ac:spMkLst>
        </pc:spChg>
        <pc:cxnChg chg="mod">
          <ac:chgData name="Ezechias Kouda" userId="a0dc8262-6677-43b1-8be5-c514310db279" providerId="ADAL" clId="{E7EA27D4-C75D-400D-847F-8E34D1E1ECE2}" dt="2022-11-01T14:57:53.009" v="7452" actId="208"/>
          <ac:cxnSpMkLst>
            <pc:docMk/>
            <pc:sldMk cId="3716894521" sldId="626"/>
            <ac:cxnSpMk id="28" creationId="{47858AC9-B103-3C9A-D57A-2F89A5E5AB97}"/>
          </ac:cxnSpMkLst>
        </pc:cxnChg>
      </pc:sldChg>
      <pc:sldChg chg="addSp delSp modSp mod modTransition addAnim delAnim modAnim modNotesTx">
        <pc:chgData name="Ezechias Kouda" userId="a0dc8262-6677-43b1-8be5-c514310db279" providerId="ADAL" clId="{E7EA27D4-C75D-400D-847F-8E34D1E1ECE2}" dt="2022-11-02T08:18:59.905" v="8767"/>
        <pc:sldMkLst>
          <pc:docMk/>
          <pc:sldMk cId="1790575916" sldId="627"/>
        </pc:sldMkLst>
        <pc:spChg chg="mod">
          <ac:chgData name="Ezechias Kouda" userId="a0dc8262-6677-43b1-8be5-c514310db279" providerId="ADAL" clId="{E7EA27D4-C75D-400D-847F-8E34D1E1ECE2}" dt="2022-10-30T15:25:28.830" v="85" actId="1036"/>
          <ac:spMkLst>
            <pc:docMk/>
            <pc:sldMk cId="1790575916" sldId="627"/>
            <ac:spMk id="10" creationId="{C5DAA83C-6AAC-FBB9-8674-A326A12E84AD}"/>
          </ac:spMkLst>
        </pc:spChg>
        <pc:spChg chg="mod">
          <ac:chgData name="Ezechias Kouda" userId="a0dc8262-6677-43b1-8be5-c514310db279" providerId="ADAL" clId="{E7EA27D4-C75D-400D-847F-8E34D1E1ECE2}" dt="2022-10-30T15:25:28.830" v="85" actId="1036"/>
          <ac:spMkLst>
            <pc:docMk/>
            <pc:sldMk cId="1790575916" sldId="627"/>
            <ac:spMk id="11" creationId="{7B62C7B7-1488-4006-C998-CFCD7752004A}"/>
          </ac:spMkLst>
        </pc:spChg>
        <pc:spChg chg="mod">
          <ac:chgData name="Ezechias Kouda" userId="a0dc8262-6677-43b1-8be5-c514310db279" providerId="ADAL" clId="{E7EA27D4-C75D-400D-847F-8E34D1E1ECE2}" dt="2022-10-30T15:25:28.830" v="85" actId="1036"/>
          <ac:spMkLst>
            <pc:docMk/>
            <pc:sldMk cId="1790575916" sldId="627"/>
            <ac:spMk id="12" creationId="{CF77310A-3060-A471-4725-887F53838C10}"/>
          </ac:spMkLst>
        </pc:spChg>
        <pc:spChg chg="mod">
          <ac:chgData name="Ezechias Kouda" userId="a0dc8262-6677-43b1-8be5-c514310db279" providerId="ADAL" clId="{E7EA27D4-C75D-400D-847F-8E34D1E1ECE2}" dt="2022-10-30T15:25:28.830" v="85" actId="1036"/>
          <ac:spMkLst>
            <pc:docMk/>
            <pc:sldMk cId="1790575916" sldId="627"/>
            <ac:spMk id="13" creationId="{55DBEF62-B557-A7EB-B811-48FA6B57CBE4}"/>
          </ac:spMkLst>
        </pc:spChg>
        <pc:spChg chg="mod">
          <ac:chgData name="Ezechias Kouda" userId="a0dc8262-6677-43b1-8be5-c514310db279" providerId="ADAL" clId="{E7EA27D4-C75D-400D-847F-8E34D1E1ECE2}" dt="2022-10-30T15:25:28.830" v="85" actId="1036"/>
          <ac:spMkLst>
            <pc:docMk/>
            <pc:sldMk cId="1790575916" sldId="627"/>
            <ac:spMk id="14" creationId="{884B4094-3BFF-514E-0013-158BD8F792B2}"/>
          </ac:spMkLst>
        </pc:spChg>
        <pc:spChg chg="add mod">
          <ac:chgData name="Ezechias Kouda" userId="a0dc8262-6677-43b1-8be5-c514310db279" providerId="ADAL" clId="{E7EA27D4-C75D-400D-847F-8E34D1E1ECE2}" dt="2022-10-30T15:25:28.830" v="85" actId="1036"/>
          <ac:spMkLst>
            <pc:docMk/>
            <pc:sldMk cId="1790575916" sldId="627"/>
            <ac:spMk id="15" creationId="{0623355D-F613-0DA9-796D-B54FED875D24}"/>
          </ac:spMkLst>
        </pc:spChg>
        <pc:spChg chg="del mod">
          <ac:chgData name="Ezechias Kouda" userId="a0dc8262-6677-43b1-8be5-c514310db279" providerId="ADAL" clId="{E7EA27D4-C75D-400D-847F-8E34D1E1ECE2}" dt="2022-10-30T15:26:53.821" v="86" actId="478"/>
          <ac:spMkLst>
            <pc:docMk/>
            <pc:sldMk cId="1790575916" sldId="627"/>
            <ac:spMk id="16" creationId="{F4C8AC6F-5172-BD46-A9FB-CE3E8C2DA009}"/>
          </ac:spMkLst>
        </pc:spChg>
        <pc:spChg chg="del">
          <ac:chgData name="Ezechias Kouda" userId="a0dc8262-6677-43b1-8be5-c514310db279" providerId="ADAL" clId="{E7EA27D4-C75D-400D-847F-8E34D1E1ECE2}" dt="2022-10-30T15:25:20.753" v="61" actId="21"/>
          <ac:spMkLst>
            <pc:docMk/>
            <pc:sldMk cId="1790575916" sldId="627"/>
            <ac:spMk id="17" creationId="{922AF73E-E742-A81F-168F-FA196EF1CE42}"/>
          </ac:spMkLst>
        </pc:spChg>
        <pc:spChg chg="del">
          <ac:chgData name="Ezechias Kouda" userId="a0dc8262-6677-43b1-8be5-c514310db279" providerId="ADAL" clId="{E7EA27D4-C75D-400D-847F-8E34D1E1ECE2}" dt="2022-10-30T15:25:20.753" v="61" actId="21"/>
          <ac:spMkLst>
            <pc:docMk/>
            <pc:sldMk cId="1790575916" sldId="627"/>
            <ac:spMk id="18" creationId="{C7258C4D-F1C9-68D2-679F-2F2DB959C683}"/>
          </ac:spMkLst>
        </pc:spChg>
        <pc:spChg chg="add mod">
          <ac:chgData name="Ezechias Kouda" userId="a0dc8262-6677-43b1-8be5-c514310db279" providerId="ADAL" clId="{E7EA27D4-C75D-400D-847F-8E34D1E1ECE2}" dt="2022-10-30T15:25:28.830" v="85" actId="1036"/>
          <ac:spMkLst>
            <pc:docMk/>
            <pc:sldMk cId="1790575916" sldId="627"/>
            <ac:spMk id="21" creationId="{F8400EA9-7788-71F9-3C93-668EC97A5439}"/>
          </ac:spMkLst>
        </pc:spChg>
        <pc:spChg chg="mod">
          <ac:chgData name="Ezechias Kouda" userId="a0dc8262-6677-43b1-8be5-c514310db279" providerId="ADAL" clId="{E7EA27D4-C75D-400D-847F-8E34D1E1ECE2}" dt="2022-10-30T15:25:28.830" v="85" actId="1036"/>
          <ac:spMkLst>
            <pc:docMk/>
            <pc:sldMk cId="1790575916" sldId="627"/>
            <ac:spMk id="22" creationId="{5F6D2ECD-F88A-4C58-BE67-114E473FCBBD}"/>
          </ac:spMkLst>
        </pc:spChg>
        <pc:spChg chg="add mod">
          <ac:chgData name="Ezechias Kouda" userId="a0dc8262-6677-43b1-8be5-c514310db279" providerId="ADAL" clId="{E7EA27D4-C75D-400D-847F-8E34D1E1ECE2}" dt="2022-11-01T19:09:41.852" v="7874" actId="1076"/>
          <ac:spMkLst>
            <pc:docMk/>
            <pc:sldMk cId="1790575916" sldId="627"/>
            <ac:spMk id="25" creationId="{BF0C039D-AB64-7112-F5D0-22069DC6D8EF}"/>
          </ac:spMkLst>
        </pc:spChg>
        <pc:spChg chg="add mod">
          <ac:chgData name="Ezechias Kouda" userId="a0dc8262-6677-43b1-8be5-c514310db279" providerId="ADAL" clId="{E7EA27D4-C75D-400D-847F-8E34D1E1ECE2}" dt="2022-11-01T19:10:05.622" v="7878" actId="1076"/>
          <ac:spMkLst>
            <pc:docMk/>
            <pc:sldMk cId="1790575916" sldId="627"/>
            <ac:spMk id="26" creationId="{59A2A8CC-B79D-121B-1216-BE3B743C0EA7}"/>
          </ac:spMkLst>
        </pc:spChg>
        <pc:spChg chg="add mod">
          <ac:chgData name="Ezechias Kouda" userId="a0dc8262-6677-43b1-8be5-c514310db279" providerId="ADAL" clId="{E7EA27D4-C75D-400D-847F-8E34D1E1ECE2}" dt="2022-10-31T12:36:06.418" v="3096" actId="1038"/>
          <ac:spMkLst>
            <pc:docMk/>
            <pc:sldMk cId="1790575916" sldId="627"/>
            <ac:spMk id="28" creationId="{2291425B-2BBE-784D-5684-81599E43160F}"/>
          </ac:spMkLst>
        </pc:spChg>
        <pc:spChg chg="add mod">
          <ac:chgData name="Ezechias Kouda" userId="a0dc8262-6677-43b1-8be5-c514310db279" providerId="ADAL" clId="{E7EA27D4-C75D-400D-847F-8E34D1E1ECE2}" dt="2022-11-01T12:34:44.671" v="7055" actId="1076"/>
          <ac:spMkLst>
            <pc:docMk/>
            <pc:sldMk cId="1790575916" sldId="627"/>
            <ac:spMk id="29" creationId="{ADAD0A97-2069-05E8-179B-55E45803A67C}"/>
          </ac:spMkLst>
        </pc:spChg>
        <pc:spChg chg="add mod">
          <ac:chgData name="Ezechias Kouda" userId="a0dc8262-6677-43b1-8be5-c514310db279" providerId="ADAL" clId="{E7EA27D4-C75D-400D-847F-8E34D1E1ECE2}" dt="2022-10-30T15:27:29.846" v="90" actId="1076"/>
          <ac:spMkLst>
            <pc:docMk/>
            <pc:sldMk cId="1790575916" sldId="627"/>
            <ac:spMk id="30" creationId="{3F1197B0-72A6-6D69-3695-920494DB7899}"/>
          </ac:spMkLst>
        </pc:spChg>
        <pc:picChg chg="add mod">
          <ac:chgData name="Ezechias Kouda" userId="a0dc8262-6677-43b1-8be5-c514310db279" providerId="ADAL" clId="{E7EA27D4-C75D-400D-847F-8E34D1E1ECE2}" dt="2022-11-01T19:10:27.530" v="7881" actId="1076"/>
          <ac:picMkLst>
            <pc:docMk/>
            <pc:sldMk cId="1790575916" sldId="627"/>
            <ac:picMk id="6" creationId="{80139FF6-9DEE-C8FB-C77E-8102D12D242D}"/>
          </ac:picMkLst>
        </pc:picChg>
        <pc:picChg chg="add mod">
          <ac:chgData name="Ezechias Kouda" userId="a0dc8262-6677-43b1-8be5-c514310db279" providerId="ADAL" clId="{E7EA27D4-C75D-400D-847F-8E34D1E1ECE2}" dt="2022-11-01T22:02:23.783" v="8743" actId="1076"/>
          <ac:picMkLst>
            <pc:docMk/>
            <pc:sldMk cId="1790575916" sldId="627"/>
            <ac:picMk id="24" creationId="{90AAB49A-6178-E7B8-8CEC-9BF2E698C1B2}"/>
          </ac:picMkLst>
        </pc:picChg>
        <pc:cxnChg chg="add mod">
          <ac:chgData name="Ezechias Kouda" userId="a0dc8262-6677-43b1-8be5-c514310db279" providerId="ADAL" clId="{E7EA27D4-C75D-400D-847F-8E34D1E1ECE2}" dt="2022-10-31T12:35:59.130" v="3028" actId="14100"/>
          <ac:cxnSpMkLst>
            <pc:docMk/>
            <pc:sldMk cId="1790575916" sldId="627"/>
            <ac:cxnSpMk id="2" creationId="{D667F62B-9A93-DAEC-8F65-E189268E56A3}"/>
          </ac:cxnSpMkLst>
        </pc:cxnChg>
        <pc:cxnChg chg="add del mod">
          <ac:chgData name="Ezechias Kouda" userId="a0dc8262-6677-43b1-8be5-c514310db279" providerId="ADAL" clId="{E7EA27D4-C75D-400D-847F-8E34D1E1ECE2}" dt="2022-11-01T19:09:53.572" v="7876" actId="1582"/>
          <ac:cxnSpMkLst>
            <pc:docMk/>
            <pc:sldMk cId="1790575916" sldId="627"/>
            <ac:cxnSpMk id="3" creationId="{09CD517A-81A1-C746-30C8-5ECCC96B97FE}"/>
          </ac:cxnSpMkLst>
        </pc:cxnChg>
        <pc:cxnChg chg="add mod">
          <ac:chgData name="Ezechias Kouda" userId="a0dc8262-6677-43b1-8be5-c514310db279" providerId="ADAL" clId="{E7EA27D4-C75D-400D-847F-8E34D1E1ECE2}" dt="2022-11-01T19:10:11.229" v="7879" actId="14100"/>
          <ac:cxnSpMkLst>
            <pc:docMk/>
            <pc:sldMk cId="1790575916" sldId="627"/>
            <ac:cxnSpMk id="4" creationId="{18BA8F84-585D-C0F6-62BB-21736CA62E03}"/>
          </ac:cxnSpMkLst>
        </pc:cxnChg>
        <pc:cxnChg chg="add del mod">
          <ac:chgData name="Ezechias Kouda" userId="a0dc8262-6677-43b1-8be5-c514310db279" providerId="ADAL" clId="{E7EA27D4-C75D-400D-847F-8E34D1E1ECE2}" dt="2022-10-30T15:19:28.542" v="27" actId="478"/>
          <ac:cxnSpMkLst>
            <pc:docMk/>
            <pc:sldMk cId="1790575916" sldId="627"/>
            <ac:cxnSpMk id="5" creationId="{4700FE57-1847-68AA-7FC3-4669EB996211}"/>
          </ac:cxnSpMkLst>
        </pc:cxnChg>
        <pc:cxnChg chg="add mod">
          <ac:chgData name="Ezechias Kouda" userId="a0dc8262-6677-43b1-8be5-c514310db279" providerId="ADAL" clId="{E7EA27D4-C75D-400D-847F-8E34D1E1ECE2}" dt="2022-10-30T15:25:28.830" v="85" actId="1036"/>
          <ac:cxnSpMkLst>
            <pc:docMk/>
            <pc:sldMk cId="1790575916" sldId="627"/>
            <ac:cxnSpMk id="19" creationId="{5D8BF730-F3E3-B6C6-A071-5E194C66C29F}"/>
          </ac:cxnSpMkLst>
        </pc:cxnChg>
        <pc:cxnChg chg="add mod">
          <ac:chgData name="Ezechias Kouda" userId="a0dc8262-6677-43b1-8be5-c514310db279" providerId="ADAL" clId="{E7EA27D4-C75D-400D-847F-8E34D1E1ECE2}" dt="2022-10-30T15:25:28.830" v="85" actId="1036"/>
          <ac:cxnSpMkLst>
            <pc:docMk/>
            <pc:sldMk cId="1790575916" sldId="627"/>
            <ac:cxnSpMk id="20" creationId="{FBB48236-68BB-23A5-8FFB-13130CAB26D0}"/>
          </ac:cxnSpMkLst>
        </pc:cxnChg>
      </pc:sldChg>
      <pc:sldChg chg="addSp modSp modAnim modNotesTx">
        <pc:chgData name="Ezechias Kouda" userId="a0dc8262-6677-43b1-8be5-c514310db279" providerId="ADAL" clId="{E7EA27D4-C75D-400D-847F-8E34D1E1ECE2}" dt="2022-11-02T13:48:04.228" v="9322" actId="20577"/>
        <pc:sldMkLst>
          <pc:docMk/>
          <pc:sldMk cId="25771352" sldId="648"/>
        </pc:sldMkLst>
        <pc:picChg chg="add mod">
          <ac:chgData name="Ezechias Kouda" userId="a0dc8262-6677-43b1-8be5-c514310db279" providerId="ADAL" clId="{E7EA27D4-C75D-400D-847F-8E34D1E1ECE2}" dt="2022-11-01T19:11:00.487" v="7883" actId="1076"/>
          <ac:picMkLst>
            <pc:docMk/>
            <pc:sldMk cId="25771352" sldId="648"/>
            <ac:picMk id="3" creationId="{D7ECC689-6F99-88D7-BE2D-A3F792A7E122}"/>
          </ac:picMkLst>
        </pc:picChg>
      </pc:sldChg>
      <pc:sldChg chg="addSp delSp modSp mod modNotesTx">
        <pc:chgData name="Ezechias Kouda" userId="a0dc8262-6677-43b1-8be5-c514310db279" providerId="ADAL" clId="{E7EA27D4-C75D-400D-847F-8E34D1E1ECE2}" dt="2022-11-02T08:58:46.124" v="9272" actId="20577"/>
        <pc:sldMkLst>
          <pc:docMk/>
          <pc:sldMk cId="139763326" sldId="649"/>
        </pc:sldMkLst>
        <pc:spChg chg="mod">
          <ac:chgData name="Ezechias Kouda" userId="a0dc8262-6677-43b1-8be5-c514310db279" providerId="ADAL" clId="{E7EA27D4-C75D-400D-847F-8E34D1E1ECE2}" dt="2022-11-01T12:35:10.203" v="7066" actId="1035"/>
          <ac:spMkLst>
            <pc:docMk/>
            <pc:sldMk cId="139763326" sldId="649"/>
            <ac:spMk id="18" creationId="{C7258C4D-F1C9-68D2-679F-2F2DB959C683}"/>
          </ac:spMkLst>
        </pc:spChg>
        <pc:graphicFrameChg chg="add del">
          <ac:chgData name="Ezechias Kouda" userId="a0dc8262-6677-43b1-8be5-c514310db279" providerId="ADAL" clId="{E7EA27D4-C75D-400D-847F-8E34D1E1ECE2}" dt="2022-10-31T14:17:09.769" v="4265" actId="478"/>
          <ac:graphicFrameMkLst>
            <pc:docMk/>
            <pc:sldMk cId="139763326" sldId="649"/>
            <ac:graphicFrameMk id="23" creationId="{73F72B36-2F01-26CB-ADCD-C04CB036502D}"/>
          </ac:graphicFrameMkLst>
        </pc:graphicFrameChg>
      </pc:sldChg>
      <pc:sldChg chg="addSp delSp modSp mod modAnim modNotesTx">
        <pc:chgData name="Ezechias Kouda" userId="a0dc8262-6677-43b1-8be5-c514310db279" providerId="ADAL" clId="{E7EA27D4-C75D-400D-847F-8E34D1E1ECE2}" dt="2022-11-02T19:27:33.143" v="9987" actId="20577"/>
        <pc:sldMkLst>
          <pc:docMk/>
          <pc:sldMk cId="3530998198" sldId="650"/>
        </pc:sldMkLst>
        <pc:spChg chg="mod">
          <ac:chgData name="Ezechias Kouda" userId="a0dc8262-6677-43b1-8be5-c514310db279" providerId="ADAL" clId="{E7EA27D4-C75D-400D-847F-8E34D1E1ECE2}" dt="2022-11-01T15:00:24.630" v="7628" actId="208"/>
          <ac:spMkLst>
            <pc:docMk/>
            <pc:sldMk cId="3530998198" sldId="650"/>
            <ac:spMk id="3" creationId="{D949786E-9657-57A1-42A0-BCEA94482D4F}"/>
          </ac:spMkLst>
        </pc:spChg>
        <pc:spChg chg="mod">
          <ac:chgData name="Ezechias Kouda" userId="a0dc8262-6677-43b1-8be5-c514310db279" providerId="ADAL" clId="{E7EA27D4-C75D-400D-847F-8E34D1E1ECE2}" dt="2022-11-01T15:00:27.681" v="7629" actId="208"/>
          <ac:spMkLst>
            <pc:docMk/>
            <pc:sldMk cId="3530998198" sldId="650"/>
            <ac:spMk id="5" creationId="{C5989C6F-4E06-6704-FA0E-23951FE3B829}"/>
          </ac:spMkLst>
        </pc:spChg>
        <pc:spChg chg="mod">
          <ac:chgData name="Ezechias Kouda" userId="a0dc8262-6677-43b1-8be5-c514310db279" providerId="ADAL" clId="{E7EA27D4-C75D-400D-847F-8E34D1E1ECE2}" dt="2022-11-01T15:00:31.226" v="7630" actId="208"/>
          <ac:spMkLst>
            <pc:docMk/>
            <pc:sldMk cId="3530998198" sldId="650"/>
            <ac:spMk id="6" creationId="{BB2EC652-8AFD-153F-8BE9-FE454D511EA9}"/>
          </ac:spMkLst>
        </pc:spChg>
        <pc:spChg chg="add del mod">
          <ac:chgData name="Ezechias Kouda" userId="a0dc8262-6677-43b1-8be5-c514310db279" providerId="ADAL" clId="{E7EA27D4-C75D-400D-847F-8E34D1E1ECE2}" dt="2022-11-01T15:00:39.495" v="7632" actId="478"/>
          <ac:spMkLst>
            <pc:docMk/>
            <pc:sldMk cId="3530998198" sldId="650"/>
            <ac:spMk id="16" creationId="{F4C8AC6F-5172-BD46-A9FB-CE3E8C2DA009}"/>
          </ac:spMkLst>
        </pc:spChg>
        <pc:spChg chg="mod">
          <ac:chgData name="Ezechias Kouda" userId="a0dc8262-6677-43b1-8be5-c514310db279" providerId="ADAL" clId="{E7EA27D4-C75D-400D-847F-8E34D1E1ECE2}" dt="2022-11-02T19:22:36.724" v="9878" actId="313"/>
          <ac:spMkLst>
            <pc:docMk/>
            <pc:sldMk cId="3530998198" sldId="650"/>
            <ac:spMk id="20" creationId="{169CB70F-AC9C-2A93-3CFF-FBB90FEFE240}"/>
          </ac:spMkLst>
        </pc:spChg>
        <pc:picChg chg="add mod">
          <ac:chgData name="Ezechias Kouda" userId="a0dc8262-6677-43b1-8be5-c514310db279" providerId="ADAL" clId="{E7EA27D4-C75D-400D-847F-8E34D1E1ECE2}" dt="2022-11-01T15:00:55.060" v="7635" actId="1076"/>
          <ac:picMkLst>
            <pc:docMk/>
            <pc:sldMk cId="3530998198" sldId="650"/>
            <ac:picMk id="34" creationId="{AF1FD1EB-958B-E225-7C1A-A83027517DAC}"/>
          </ac:picMkLst>
        </pc:picChg>
      </pc:sldChg>
      <pc:sldChg chg="modSp modNotesTx">
        <pc:chgData name="Ezechias Kouda" userId="a0dc8262-6677-43b1-8be5-c514310db279" providerId="ADAL" clId="{E7EA27D4-C75D-400D-847F-8E34D1E1ECE2}" dt="2022-11-01T18:54:30.184" v="7744" actId="20577"/>
        <pc:sldMkLst>
          <pc:docMk/>
          <pc:sldMk cId="3485842079" sldId="651"/>
        </pc:sldMkLst>
        <pc:spChg chg="mod">
          <ac:chgData name="Ezechias Kouda" userId="a0dc8262-6677-43b1-8be5-c514310db279" providerId="ADAL" clId="{E7EA27D4-C75D-400D-847F-8E34D1E1ECE2}" dt="2022-10-31T12:46:27.336" v="3511" actId="20577"/>
          <ac:spMkLst>
            <pc:docMk/>
            <pc:sldMk cId="3485842079" sldId="651"/>
            <ac:spMk id="40" creationId="{4930C79A-234A-2D24-00BE-DD7C44936A1C}"/>
          </ac:spMkLst>
        </pc:spChg>
      </pc:sldChg>
      <pc:sldChg chg="modNotesTx">
        <pc:chgData name="Ezechias Kouda" userId="a0dc8262-6677-43b1-8be5-c514310db279" providerId="ADAL" clId="{E7EA27D4-C75D-400D-847F-8E34D1E1ECE2}" dt="2022-10-30T23:11:40.200" v="1989" actId="20577"/>
        <pc:sldMkLst>
          <pc:docMk/>
          <pc:sldMk cId="1081750075" sldId="652"/>
        </pc:sldMkLst>
      </pc:sldChg>
      <pc:sldChg chg="modNotesTx">
        <pc:chgData name="Ezechias Kouda" userId="a0dc8262-6677-43b1-8be5-c514310db279" providerId="ADAL" clId="{E7EA27D4-C75D-400D-847F-8E34D1E1ECE2}" dt="2022-11-02T08:34:48.246" v="8910" actId="313"/>
        <pc:sldMkLst>
          <pc:docMk/>
          <pc:sldMk cId="3573032946" sldId="653"/>
        </pc:sldMkLst>
      </pc:sldChg>
      <pc:sldChg chg="addSp delSp modSp mod modAnim modNotesTx">
        <pc:chgData name="Ezechias Kouda" userId="a0dc8262-6677-43b1-8be5-c514310db279" providerId="ADAL" clId="{E7EA27D4-C75D-400D-847F-8E34D1E1ECE2}" dt="2022-11-02T23:28:17.459" v="10755" actId="20577"/>
        <pc:sldMkLst>
          <pc:docMk/>
          <pc:sldMk cId="50678218" sldId="654"/>
        </pc:sldMkLst>
        <pc:spChg chg="add del mod">
          <ac:chgData name="Ezechias Kouda" userId="a0dc8262-6677-43b1-8be5-c514310db279" providerId="ADAL" clId="{E7EA27D4-C75D-400D-847F-8E34D1E1ECE2}" dt="2022-10-31T12:48:49.842" v="3523" actId="478"/>
          <ac:spMkLst>
            <pc:docMk/>
            <pc:sldMk cId="50678218" sldId="654"/>
            <ac:spMk id="3" creationId="{5C52E90B-AF61-7D52-81D5-16E902B4E96F}"/>
          </ac:spMkLst>
        </pc:spChg>
        <pc:spChg chg="mod">
          <ac:chgData name="Ezechias Kouda" userId="a0dc8262-6677-43b1-8be5-c514310db279" providerId="ADAL" clId="{E7EA27D4-C75D-400D-847F-8E34D1E1ECE2}" dt="2022-11-02T19:39:52.003" v="9997" actId="20577"/>
          <ac:spMkLst>
            <pc:docMk/>
            <pc:sldMk cId="50678218" sldId="654"/>
            <ac:spMk id="19" creationId="{A52ED2E6-A435-81DF-248D-DCA76682360D}"/>
          </ac:spMkLst>
        </pc:spChg>
        <pc:picChg chg="add mod">
          <ac:chgData name="Ezechias Kouda" userId="a0dc8262-6677-43b1-8be5-c514310db279" providerId="ADAL" clId="{E7EA27D4-C75D-400D-847F-8E34D1E1ECE2}" dt="2022-11-02T19:42:54.307" v="10000" actId="1076"/>
          <ac:picMkLst>
            <pc:docMk/>
            <pc:sldMk cId="50678218" sldId="654"/>
            <ac:picMk id="6" creationId="{112066B3-07EE-4797-65E6-21F23D450549}"/>
          </ac:picMkLst>
        </pc:picChg>
        <pc:picChg chg="mod">
          <ac:chgData name="Ezechias Kouda" userId="a0dc8262-6677-43b1-8be5-c514310db279" providerId="ADAL" clId="{E7EA27D4-C75D-400D-847F-8E34D1E1ECE2}" dt="2022-11-02T19:39:39.958" v="9988" actId="1076"/>
          <ac:picMkLst>
            <pc:docMk/>
            <pc:sldMk cId="50678218" sldId="654"/>
            <ac:picMk id="24" creationId="{5001A3A0-1704-CC27-ADE0-88ED1DDA2E93}"/>
          </ac:picMkLst>
        </pc:picChg>
        <pc:cxnChg chg="mod">
          <ac:chgData name="Ezechias Kouda" userId="a0dc8262-6677-43b1-8be5-c514310db279" providerId="ADAL" clId="{E7EA27D4-C75D-400D-847F-8E34D1E1ECE2}" dt="2022-11-02T19:39:48.712" v="9993" actId="14100"/>
          <ac:cxnSpMkLst>
            <pc:docMk/>
            <pc:sldMk cId="50678218" sldId="654"/>
            <ac:cxnSpMk id="9" creationId="{1AC1599A-5BF7-669D-782F-41AC6C7E0EC2}"/>
          </ac:cxnSpMkLst>
        </pc:cxnChg>
      </pc:sldChg>
      <pc:sldChg chg="modNotesTx">
        <pc:chgData name="Ezechias Kouda" userId="a0dc8262-6677-43b1-8be5-c514310db279" providerId="ADAL" clId="{E7EA27D4-C75D-400D-847F-8E34D1E1ECE2}" dt="2022-10-30T23:40:08.516" v="2134" actId="20577"/>
        <pc:sldMkLst>
          <pc:docMk/>
          <pc:sldMk cId="2654537118" sldId="655"/>
        </pc:sldMkLst>
      </pc:sldChg>
      <pc:sldChg chg="modSp mod modNotesTx">
        <pc:chgData name="Ezechias Kouda" userId="a0dc8262-6677-43b1-8be5-c514310db279" providerId="ADAL" clId="{E7EA27D4-C75D-400D-847F-8E34D1E1ECE2}" dt="2022-11-02T15:32:33.288" v="9403" actId="14100"/>
        <pc:sldMkLst>
          <pc:docMk/>
          <pc:sldMk cId="3335923119" sldId="656"/>
        </pc:sldMkLst>
        <pc:picChg chg="mod">
          <ac:chgData name="Ezechias Kouda" userId="a0dc8262-6677-43b1-8be5-c514310db279" providerId="ADAL" clId="{E7EA27D4-C75D-400D-847F-8E34D1E1ECE2}" dt="2022-11-02T15:32:33.288" v="9403" actId="14100"/>
          <ac:picMkLst>
            <pc:docMk/>
            <pc:sldMk cId="3335923119" sldId="656"/>
            <ac:picMk id="4" creationId="{99F67B1A-A4AE-134F-C807-21D0BC493205}"/>
          </ac:picMkLst>
        </pc:picChg>
      </pc:sldChg>
      <pc:sldChg chg="modSp mod modNotesTx">
        <pc:chgData name="Ezechias Kouda" userId="a0dc8262-6677-43b1-8be5-c514310db279" providerId="ADAL" clId="{E7EA27D4-C75D-400D-847F-8E34D1E1ECE2}" dt="2022-11-02T15:51:22.538" v="9520" actId="20577"/>
        <pc:sldMkLst>
          <pc:docMk/>
          <pc:sldMk cId="3377109552" sldId="657"/>
        </pc:sldMkLst>
        <pc:spChg chg="mod">
          <ac:chgData name="Ezechias Kouda" userId="a0dc8262-6677-43b1-8be5-c514310db279" providerId="ADAL" clId="{E7EA27D4-C75D-400D-847F-8E34D1E1ECE2}" dt="2022-11-02T15:51:22.538" v="9520" actId="20577"/>
          <ac:spMkLst>
            <pc:docMk/>
            <pc:sldMk cId="3377109552" sldId="657"/>
            <ac:spMk id="18" creationId="{C7258C4D-F1C9-68D2-679F-2F2DB959C683}"/>
          </ac:spMkLst>
        </pc:spChg>
      </pc:sldChg>
      <pc:sldChg chg="modSp mod ord modNotesTx">
        <pc:chgData name="Ezechias Kouda" userId="a0dc8262-6677-43b1-8be5-c514310db279" providerId="ADAL" clId="{E7EA27D4-C75D-400D-847F-8E34D1E1ECE2}" dt="2022-11-02T15:51:25.973" v="9522" actId="20577"/>
        <pc:sldMkLst>
          <pc:docMk/>
          <pc:sldMk cId="317746119" sldId="658"/>
        </pc:sldMkLst>
        <pc:spChg chg="mod">
          <ac:chgData name="Ezechias Kouda" userId="a0dc8262-6677-43b1-8be5-c514310db279" providerId="ADAL" clId="{E7EA27D4-C75D-400D-847F-8E34D1E1ECE2}" dt="2022-11-02T15:51:25.973" v="9522" actId="20577"/>
          <ac:spMkLst>
            <pc:docMk/>
            <pc:sldMk cId="317746119" sldId="658"/>
            <ac:spMk id="11" creationId="{2EDAEB54-8DFE-BAD0-B222-7294B9609E57}"/>
          </ac:spMkLst>
        </pc:spChg>
      </pc:sldChg>
      <pc:sldChg chg="addSp delSp modSp mod modTransition delAnim modAnim modNotesTx">
        <pc:chgData name="Ezechias Kouda" userId="a0dc8262-6677-43b1-8be5-c514310db279" providerId="ADAL" clId="{E7EA27D4-C75D-400D-847F-8E34D1E1ECE2}" dt="2022-11-02T20:20:35.933" v="10164" actId="20577"/>
        <pc:sldMkLst>
          <pc:docMk/>
          <pc:sldMk cId="3365997786" sldId="659"/>
        </pc:sldMkLst>
        <pc:spChg chg="add del mod">
          <ac:chgData name="Ezechias Kouda" userId="a0dc8262-6677-43b1-8be5-c514310db279" providerId="ADAL" clId="{E7EA27D4-C75D-400D-847F-8E34D1E1ECE2}" dt="2022-11-02T20:08:25.288" v="10140" actId="478"/>
          <ac:spMkLst>
            <pc:docMk/>
            <pc:sldMk cId="3365997786" sldId="659"/>
            <ac:spMk id="3" creationId="{AA29B2B8-C43D-A3E0-578D-B38AAC672E9F}"/>
          </ac:spMkLst>
        </pc:spChg>
        <pc:spChg chg="add del mod">
          <ac:chgData name="Ezechias Kouda" userId="a0dc8262-6677-43b1-8be5-c514310db279" providerId="ADAL" clId="{E7EA27D4-C75D-400D-847F-8E34D1E1ECE2}" dt="2022-11-02T20:07:34.100" v="10091" actId="478"/>
          <ac:spMkLst>
            <pc:docMk/>
            <pc:sldMk cId="3365997786" sldId="659"/>
            <ac:spMk id="6" creationId="{5D4B4339-C19B-1A6F-8BDC-E01A021FE6DD}"/>
          </ac:spMkLst>
        </pc:spChg>
        <pc:spChg chg="add mod">
          <ac:chgData name="Ezechias Kouda" userId="a0dc8262-6677-43b1-8be5-c514310db279" providerId="ADAL" clId="{E7EA27D4-C75D-400D-847F-8E34D1E1ECE2}" dt="2022-11-02T20:19:51.996" v="10142" actId="1076"/>
          <ac:spMkLst>
            <pc:docMk/>
            <pc:sldMk cId="3365997786" sldId="659"/>
            <ac:spMk id="7" creationId="{55AFF1D1-CAC5-2FD4-C2F7-C647EB9B1E7E}"/>
          </ac:spMkLst>
        </pc:spChg>
        <pc:spChg chg="add mod">
          <ac:chgData name="Ezechias Kouda" userId="a0dc8262-6677-43b1-8be5-c514310db279" providerId="ADAL" clId="{E7EA27D4-C75D-400D-847F-8E34D1E1ECE2}" dt="2022-11-02T20:19:51.996" v="10142" actId="1076"/>
          <ac:spMkLst>
            <pc:docMk/>
            <pc:sldMk cId="3365997786" sldId="659"/>
            <ac:spMk id="8" creationId="{816D86F6-701D-C235-83FF-85C91C3B85E5}"/>
          </ac:spMkLst>
        </pc:spChg>
        <pc:spChg chg="add mod">
          <ac:chgData name="Ezechias Kouda" userId="a0dc8262-6677-43b1-8be5-c514310db279" providerId="ADAL" clId="{E7EA27D4-C75D-400D-847F-8E34D1E1ECE2}" dt="2022-11-02T20:20:35.933" v="10164" actId="20577"/>
          <ac:spMkLst>
            <pc:docMk/>
            <pc:sldMk cId="3365997786" sldId="659"/>
            <ac:spMk id="15" creationId="{2AD040BE-2D4C-317D-86D8-5A690E32AFDD}"/>
          </ac:spMkLst>
        </pc:spChg>
        <pc:spChg chg="mod">
          <ac:chgData name="Ezechias Kouda" userId="a0dc8262-6677-43b1-8be5-c514310db279" providerId="ADAL" clId="{E7EA27D4-C75D-400D-847F-8E34D1E1ECE2}" dt="2022-11-02T15:51:53.169" v="9544" actId="20577"/>
          <ac:spMkLst>
            <pc:docMk/>
            <pc:sldMk cId="3365997786" sldId="659"/>
            <ac:spMk id="18" creationId="{C7258C4D-F1C9-68D2-679F-2F2DB959C683}"/>
          </ac:spMkLst>
        </pc:spChg>
        <pc:picChg chg="mod">
          <ac:chgData name="Ezechias Kouda" userId="a0dc8262-6677-43b1-8be5-c514310db279" providerId="ADAL" clId="{E7EA27D4-C75D-400D-847F-8E34D1E1ECE2}" dt="2022-11-02T20:05:12.370" v="10017" actId="1076"/>
          <ac:picMkLst>
            <pc:docMk/>
            <pc:sldMk cId="3365997786" sldId="659"/>
            <ac:picMk id="5" creationId="{7AAB960A-A9A6-ECCD-48E3-8A9ED92ED4F9}"/>
          </ac:picMkLst>
        </pc:picChg>
      </pc:sldChg>
      <pc:sldChg chg="addSp modSp mod modAnim modNotesTx">
        <pc:chgData name="Ezechias Kouda" userId="a0dc8262-6677-43b1-8be5-c514310db279" providerId="ADAL" clId="{E7EA27D4-C75D-400D-847F-8E34D1E1ECE2}" dt="2022-11-03T19:19:12.775" v="10814" actId="1076"/>
        <pc:sldMkLst>
          <pc:docMk/>
          <pc:sldMk cId="3497052536" sldId="660"/>
        </pc:sldMkLst>
        <pc:spChg chg="mod">
          <ac:chgData name="Ezechias Kouda" userId="a0dc8262-6677-43b1-8be5-c514310db279" providerId="ADAL" clId="{E7EA27D4-C75D-400D-847F-8E34D1E1ECE2}" dt="2022-11-03T19:17:22.210" v="10780" actId="1035"/>
          <ac:spMkLst>
            <pc:docMk/>
            <pc:sldMk cId="3497052536" sldId="660"/>
            <ac:spMk id="2" creationId="{B1AE5C9D-6EF1-6DFB-DB1A-3D8D12D48161}"/>
          </ac:spMkLst>
        </pc:spChg>
        <pc:spChg chg="add mod">
          <ac:chgData name="Ezechias Kouda" userId="a0dc8262-6677-43b1-8be5-c514310db279" providerId="ADAL" clId="{E7EA27D4-C75D-400D-847F-8E34D1E1ECE2}" dt="2022-11-03T19:18:15.258" v="10800" actId="208"/>
          <ac:spMkLst>
            <pc:docMk/>
            <pc:sldMk cId="3497052536" sldId="660"/>
            <ac:spMk id="7" creationId="{0AF6FA8F-5AFA-0553-E2AB-44A28A7B837F}"/>
          </ac:spMkLst>
        </pc:spChg>
        <pc:spChg chg="add mod">
          <ac:chgData name="Ezechias Kouda" userId="a0dc8262-6677-43b1-8be5-c514310db279" providerId="ADAL" clId="{E7EA27D4-C75D-400D-847F-8E34D1E1ECE2}" dt="2022-11-03T19:18:55.745" v="10810" actId="1076"/>
          <ac:spMkLst>
            <pc:docMk/>
            <pc:sldMk cId="3497052536" sldId="660"/>
            <ac:spMk id="8" creationId="{1A423D38-16C2-9FF7-F559-CD3C3833B9AF}"/>
          </ac:spMkLst>
        </pc:spChg>
        <pc:spChg chg="add mod">
          <ac:chgData name="Ezechias Kouda" userId="a0dc8262-6677-43b1-8be5-c514310db279" providerId="ADAL" clId="{E7EA27D4-C75D-400D-847F-8E34D1E1ECE2}" dt="2022-11-03T19:19:07.337" v="10812" actId="1076"/>
          <ac:spMkLst>
            <pc:docMk/>
            <pc:sldMk cId="3497052536" sldId="660"/>
            <ac:spMk id="15" creationId="{1007F517-156C-E242-48A3-FED7EF992E43}"/>
          </ac:spMkLst>
        </pc:spChg>
        <pc:spChg chg="add mod">
          <ac:chgData name="Ezechias Kouda" userId="a0dc8262-6677-43b1-8be5-c514310db279" providerId="ADAL" clId="{E7EA27D4-C75D-400D-847F-8E34D1E1ECE2}" dt="2022-11-03T19:19:12.775" v="10814" actId="1076"/>
          <ac:spMkLst>
            <pc:docMk/>
            <pc:sldMk cId="3497052536" sldId="660"/>
            <ac:spMk id="16" creationId="{A89FDC36-D652-A31E-52E2-80CCC55A3E61}"/>
          </ac:spMkLst>
        </pc:spChg>
        <pc:spChg chg="mod">
          <ac:chgData name="Ezechias Kouda" userId="a0dc8262-6677-43b1-8be5-c514310db279" providerId="ADAL" clId="{E7EA27D4-C75D-400D-847F-8E34D1E1ECE2}" dt="2022-11-01T12:47:51.188" v="7067" actId="1076"/>
          <ac:spMkLst>
            <pc:docMk/>
            <pc:sldMk cId="3497052536" sldId="660"/>
            <ac:spMk id="17" creationId="{922AF73E-E742-A81F-168F-FA196EF1CE42}"/>
          </ac:spMkLst>
        </pc:spChg>
        <pc:spChg chg="mod">
          <ac:chgData name="Ezechias Kouda" userId="a0dc8262-6677-43b1-8be5-c514310db279" providerId="ADAL" clId="{E7EA27D4-C75D-400D-847F-8E34D1E1ECE2}" dt="2022-11-02T15:51:57.589" v="9546" actId="20577"/>
          <ac:spMkLst>
            <pc:docMk/>
            <pc:sldMk cId="3497052536" sldId="660"/>
            <ac:spMk id="18" creationId="{C7258C4D-F1C9-68D2-679F-2F2DB959C683}"/>
          </ac:spMkLst>
        </pc:spChg>
        <pc:spChg chg="mod">
          <ac:chgData name="Ezechias Kouda" userId="a0dc8262-6677-43b1-8be5-c514310db279" providerId="ADAL" clId="{E7EA27D4-C75D-400D-847F-8E34D1E1ECE2}" dt="2022-11-03T19:17:29.226" v="10791" actId="1036"/>
          <ac:spMkLst>
            <pc:docMk/>
            <pc:sldMk cId="3497052536" sldId="660"/>
            <ac:spMk id="19" creationId="{A52ED2E6-A435-81DF-248D-DCA76682360D}"/>
          </ac:spMkLst>
        </pc:spChg>
        <pc:picChg chg="mod">
          <ac:chgData name="Ezechias Kouda" userId="a0dc8262-6677-43b1-8be5-c514310db279" providerId="ADAL" clId="{E7EA27D4-C75D-400D-847F-8E34D1E1ECE2}" dt="2022-11-03T19:18:47.655" v="10809" actId="1076"/>
          <ac:picMkLst>
            <pc:docMk/>
            <pc:sldMk cId="3497052536" sldId="660"/>
            <ac:picMk id="6" creationId="{14F36D1F-49CB-D757-F0C7-22E1DD1AED38}"/>
          </ac:picMkLst>
        </pc:picChg>
        <pc:cxnChg chg="mod">
          <ac:chgData name="Ezechias Kouda" userId="a0dc8262-6677-43b1-8be5-c514310db279" providerId="ADAL" clId="{E7EA27D4-C75D-400D-847F-8E34D1E1ECE2}" dt="2022-11-03T19:17:22.210" v="10780" actId="1035"/>
          <ac:cxnSpMkLst>
            <pc:docMk/>
            <pc:sldMk cId="3497052536" sldId="660"/>
            <ac:cxnSpMk id="4" creationId="{0D7025DB-B9F9-3F2D-C2EC-F1C79CB6504C}"/>
          </ac:cxnSpMkLst>
        </pc:cxnChg>
        <pc:cxnChg chg="mod">
          <ac:chgData name="Ezechias Kouda" userId="a0dc8262-6677-43b1-8be5-c514310db279" providerId="ADAL" clId="{E7EA27D4-C75D-400D-847F-8E34D1E1ECE2}" dt="2022-11-03T19:17:26.415" v="10781" actId="14100"/>
          <ac:cxnSpMkLst>
            <pc:docMk/>
            <pc:sldMk cId="3497052536" sldId="660"/>
            <ac:cxnSpMk id="9" creationId="{1AC1599A-5BF7-669D-782F-41AC6C7E0EC2}"/>
          </ac:cxnSpMkLst>
        </pc:cxnChg>
      </pc:sldChg>
      <pc:sldChg chg="modSp mod modNotesTx">
        <pc:chgData name="Ezechias Kouda" userId="a0dc8262-6677-43b1-8be5-c514310db279" providerId="ADAL" clId="{E7EA27D4-C75D-400D-847F-8E34D1E1ECE2}" dt="2022-11-02T15:52:02.454" v="9548" actId="20577"/>
        <pc:sldMkLst>
          <pc:docMk/>
          <pc:sldMk cId="3895934018" sldId="661"/>
        </pc:sldMkLst>
        <pc:spChg chg="mod">
          <ac:chgData name="Ezechias Kouda" userId="a0dc8262-6677-43b1-8be5-c514310db279" providerId="ADAL" clId="{E7EA27D4-C75D-400D-847F-8E34D1E1ECE2}" dt="2022-11-02T15:52:02.454" v="9548" actId="20577"/>
          <ac:spMkLst>
            <pc:docMk/>
            <pc:sldMk cId="3895934018" sldId="661"/>
            <ac:spMk id="18" creationId="{C7258C4D-F1C9-68D2-679F-2F2DB959C683}"/>
          </ac:spMkLst>
        </pc:spChg>
      </pc:sldChg>
      <pc:sldChg chg="addSp modSp mod modAnim">
        <pc:chgData name="Ezechias Kouda" userId="a0dc8262-6677-43b1-8be5-c514310db279" providerId="ADAL" clId="{E7EA27D4-C75D-400D-847F-8E34D1E1ECE2}" dt="2022-11-04T07:12:09.841" v="10978" actId="1076"/>
        <pc:sldMkLst>
          <pc:docMk/>
          <pc:sldMk cId="3601681001" sldId="662"/>
        </pc:sldMkLst>
        <pc:spChg chg="add mod">
          <ac:chgData name="Ezechias Kouda" userId="a0dc8262-6677-43b1-8be5-c514310db279" providerId="ADAL" clId="{E7EA27D4-C75D-400D-847F-8E34D1E1ECE2}" dt="2022-11-04T07:10:26.294" v="10953" actId="1582"/>
          <ac:spMkLst>
            <pc:docMk/>
            <pc:sldMk cId="3601681001" sldId="662"/>
            <ac:spMk id="2" creationId="{7527AC5A-F9A7-BC1B-99E7-A2FADEBC718B}"/>
          </ac:spMkLst>
        </pc:spChg>
        <pc:spChg chg="add mod">
          <ac:chgData name="Ezechias Kouda" userId="a0dc8262-6677-43b1-8be5-c514310db279" providerId="ADAL" clId="{E7EA27D4-C75D-400D-847F-8E34D1E1ECE2}" dt="2022-11-04T07:11:18.688" v="10966" actId="208"/>
          <ac:spMkLst>
            <pc:docMk/>
            <pc:sldMk cId="3601681001" sldId="662"/>
            <ac:spMk id="6" creationId="{000A1EE8-A91E-DA22-EA80-6355DB594FD1}"/>
          </ac:spMkLst>
        </pc:spChg>
        <pc:spChg chg="mod">
          <ac:chgData name="Ezechias Kouda" userId="a0dc8262-6677-43b1-8be5-c514310db279" providerId="ADAL" clId="{E7EA27D4-C75D-400D-847F-8E34D1E1ECE2}" dt="2022-11-02T15:52:09.714" v="9550" actId="20577"/>
          <ac:spMkLst>
            <pc:docMk/>
            <pc:sldMk cId="3601681001" sldId="662"/>
            <ac:spMk id="9" creationId="{037935F6-DFA3-2488-3246-EC3C90C88242}"/>
          </ac:spMkLst>
        </pc:spChg>
        <pc:spChg chg="add mod">
          <ac:chgData name="Ezechias Kouda" userId="a0dc8262-6677-43b1-8be5-c514310db279" providerId="ADAL" clId="{E7EA27D4-C75D-400D-847F-8E34D1E1ECE2}" dt="2022-11-04T07:11:48.855" v="10974" actId="208"/>
          <ac:spMkLst>
            <pc:docMk/>
            <pc:sldMk cId="3601681001" sldId="662"/>
            <ac:spMk id="10" creationId="{0C56506E-85D8-5E03-2926-7D788FA7BB5E}"/>
          </ac:spMkLst>
        </pc:spChg>
        <pc:spChg chg="add mod">
          <ac:chgData name="Ezechias Kouda" userId="a0dc8262-6677-43b1-8be5-c514310db279" providerId="ADAL" clId="{E7EA27D4-C75D-400D-847F-8E34D1E1ECE2}" dt="2022-11-04T07:12:09.841" v="10978" actId="1076"/>
          <ac:spMkLst>
            <pc:docMk/>
            <pc:sldMk cId="3601681001" sldId="662"/>
            <ac:spMk id="11" creationId="{C6884A7B-BBAE-6B1C-0AFB-E8EC2AB76858}"/>
          </ac:spMkLst>
        </pc:spChg>
        <pc:picChg chg="mod">
          <ac:chgData name="Ezechias Kouda" userId="a0dc8262-6677-43b1-8be5-c514310db279" providerId="ADAL" clId="{E7EA27D4-C75D-400D-847F-8E34D1E1ECE2}" dt="2022-11-04T07:11:37.971" v="10972" actId="1076"/>
          <ac:picMkLst>
            <pc:docMk/>
            <pc:sldMk cId="3601681001" sldId="662"/>
            <ac:picMk id="3" creationId="{1B3CB301-2AB0-B4E2-4DB3-0E51A6434544}"/>
          </ac:picMkLst>
        </pc:picChg>
      </pc:sldChg>
      <pc:sldChg chg="addSp modSp mod modAnim modNotesTx">
        <pc:chgData name="Ezechias Kouda" userId="a0dc8262-6677-43b1-8be5-c514310db279" providerId="ADAL" clId="{E7EA27D4-C75D-400D-847F-8E34D1E1ECE2}" dt="2022-11-03T20:08:11.844" v="10815" actId="20577"/>
        <pc:sldMkLst>
          <pc:docMk/>
          <pc:sldMk cId="2288595931" sldId="663"/>
        </pc:sldMkLst>
        <pc:spChg chg="add mod">
          <ac:chgData name="Ezechias Kouda" userId="a0dc8262-6677-43b1-8be5-c514310db279" providerId="ADAL" clId="{E7EA27D4-C75D-400D-847F-8E34D1E1ECE2}" dt="2022-10-31T14:55:26.469" v="4876" actId="14100"/>
          <ac:spMkLst>
            <pc:docMk/>
            <pc:sldMk cId="2288595931" sldId="663"/>
            <ac:spMk id="5" creationId="{02E4213F-72A8-077A-8C82-DF033665A165}"/>
          </ac:spMkLst>
        </pc:spChg>
        <pc:spChg chg="add mod">
          <ac:chgData name="Ezechias Kouda" userId="a0dc8262-6677-43b1-8be5-c514310db279" providerId="ADAL" clId="{E7EA27D4-C75D-400D-847F-8E34D1E1ECE2}" dt="2022-10-31T14:56:00.435" v="4886" actId="1076"/>
          <ac:spMkLst>
            <pc:docMk/>
            <pc:sldMk cId="2288595931" sldId="663"/>
            <ac:spMk id="6" creationId="{F8180547-84F6-16E0-C4CD-0D5672FBEFA2}"/>
          </ac:spMkLst>
        </pc:spChg>
        <pc:spChg chg="mod">
          <ac:chgData name="Ezechias Kouda" userId="a0dc8262-6677-43b1-8be5-c514310db279" providerId="ADAL" clId="{E7EA27D4-C75D-400D-847F-8E34D1E1ECE2}" dt="2022-11-02T15:52:15.408" v="9552" actId="20577"/>
          <ac:spMkLst>
            <pc:docMk/>
            <pc:sldMk cId="2288595931" sldId="663"/>
            <ac:spMk id="18" creationId="{C7258C4D-F1C9-68D2-679F-2F2DB959C683}"/>
          </ac:spMkLst>
        </pc:spChg>
        <pc:spChg chg="mod">
          <ac:chgData name="Ezechias Kouda" userId="a0dc8262-6677-43b1-8be5-c514310db279" providerId="ADAL" clId="{E7EA27D4-C75D-400D-847F-8E34D1E1ECE2}" dt="2022-11-03T20:08:11.844" v="10815" actId="20577"/>
          <ac:spMkLst>
            <pc:docMk/>
            <pc:sldMk cId="2288595931" sldId="663"/>
            <ac:spMk id="20" creationId="{8878C8EA-2971-BD3D-D9CD-B3FF0B3AE0B6}"/>
          </ac:spMkLst>
        </pc:spChg>
        <pc:picChg chg="mod">
          <ac:chgData name="Ezechias Kouda" userId="a0dc8262-6677-43b1-8be5-c514310db279" providerId="ADAL" clId="{E7EA27D4-C75D-400D-847F-8E34D1E1ECE2}" dt="2022-10-31T14:55:13.308" v="4873" actId="1076"/>
          <ac:picMkLst>
            <pc:docMk/>
            <pc:sldMk cId="2288595931" sldId="663"/>
            <ac:picMk id="21" creationId="{78D2DE3E-F1A6-C3FA-58FC-EAF5DAFFAB33}"/>
          </ac:picMkLst>
        </pc:picChg>
        <pc:picChg chg="mod">
          <ac:chgData name="Ezechias Kouda" userId="a0dc8262-6677-43b1-8be5-c514310db279" providerId="ADAL" clId="{E7EA27D4-C75D-400D-847F-8E34D1E1ECE2}" dt="2022-10-31T14:55:55.525" v="4885" actId="1076"/>
          <ac:picMkLst>
            <pc:docMk/>
            <pc:sldMk cId="2288595931" sldId="663"/>
            <ac:picMk id="48" creationId="{07612491-567B-B543-20E5-F07AC1EA6A44}"/>
          </ac:picMkLst>
        </pc:picChg>
      </pc:sldChg>
      <pc:sldChg chg="delSp modSp mod modNotesTx">
        <pc:chgData name="Ezechias Kouda" userId="a0dc8262-6677-43b1-8be5-c514310db279" providerId="ADAL" clId="{E7EA27D4-C75D-400D-847F-8E34D1E1ECE2}" dt="2022-11-02T15:52:18.645" v="9554" actId="20577"/>
        <pc:sldMkLst>
          <pc:docMk/>
          <pc:sldMk cId="957264804" sldId="664"/>
        </pc:sldMkLst>
        <pc:spChg chg="mod">
          <ac:chgData name="Ezechias Kouda" userId="a0dc8262-6677-43b1-8be5-c514310db279" providerId="ADAL" clId="{E7EA27D4-C75D-400D-847F-8E34D1E1ECE2}" dt="2022-11-02T15:52:18.645" v="9554" actId="20577"/>
          <ac:spMkLst>
            <pc:docMk/>
            <pc:sldMk cId="957264804" sldId="664"/>
            <ac:spMk id="18" creationId="{C7258C4D-F1C9-68D2-679F-2F2DB959C683}"/>
          </ac:spMkLst>
        </pc:spChg>
        <pc:spChg chg="mod">
          <ac:chgData name="Ezechias Kouda" userId="a0dc8262-6677-43b1-8be5-c514310db279" providerId="ADAL" clId="{E7EA27D4-C75D-400D-847F-8E34D1E1ECE2}" dt="2022-11-01T10:29:48.465" v="6113" actId="1076"/>
          <ac:spMkLst>
            <pc:docMk/>
            <pc:sldMk cId="957264804" sldId="664"/>
            <ac:spMk id="25" creationId="{F7844FEA-D7AA-EBBB-BA45-8157D38EC26F}"/>
          </ac:spMkLst>
        </pc:spChg>
        <pc:spChg chg="del mod">
          <ac:chgData name="Ezechias Kouda" userId="a0dc8262-6677-43b1-8be5-c514310db279" providerId="ADAL" clId="{E7EA27D4-C75D-400D-847F-8E34D1E1ECE2}" dt="2022-11-01T10:29:30.514" v="6109" actId="21"/>
          <ac:spMkLst>
            <pc:docMk/>
            <pc:sldMk cId="957264804" sldId="664"/>
            <ac:spMk id="38" creationId="{5C35EF6F-0E43-BCEF-6FC8-39B89CB31F2D}"/>
          </ac:spMkLst>
        </pc:spChg>
        <pc:picChg chg="del">
          <ac:chgData name="Ezechias Kouda" userId="a0dc8262-6677-43b1-8be5-c514310db279" providerId="ADAL" clId="{E7EA27D4-C75D-400D-847F-8E34D1E1ECE2}" dt="2022-11-01T10:29:32.917" v="6110" actId="21"/>
          <ac:picMkLst>
            <pc:docMk/>
            <pc:sldMk cId="957264804" sldId="664"/>
            <ac:picMk id="8" creationId="{99A247B1-A9B1-B332-499D-E6C19CD8C861}"/>
          </ac:picMkLst>
        </pc:picChg>
        <pc:picChg chg="mod">
          <ac:chgData name="Ezechias Kouda" userId="a0dc8262-6677-43b1-8be5-c514310db279" providerId="ADAL" clId="{E7EA27D4-C75D-400D-847F-8E34D1E1ECE2}" dt="2022-11-01T10:30:00.190" v="6115" actId="1076"/>
          <ac:picMkLst>
            <pc:docMk/>
            <pc:sldMk cId="957264804" sldId="664"/>
            <ac:picMk id="30" creationId="{DADD862B-F306-8EBB-43BC-45FB0D397E50}"/>
          </ac:picMkLst>
        </pc:picChg>
        <pc:cxnChg chg="del mod">
          <ac:chgData name="Ezechias Kouda" userId="a0dc8262-6677-43b1-8be5-c514310db279" providerId="ADAL" clId="{E7EA27D4-C75D-400D-847F-8E34D1E1ECE2}" dt="2022-11-01T10:29:42.506" v="6112" actId="478"/>
          <ac:cxnSpMkLst>
            <pc:docMk/>
            <pc:sldMk cId="957264804" sldId="664"/>
            <ac:cxnSpMk id="15" creationId="{5D7B95AB-52BF-31B4-D267-D9399043A964}"/>
          </ac:cxnSpMkLst>
        </pc:cxnChg>
      </pc:sldChg>
      <pc:sldChg chg="addSp modSp mod modAnim modNotesTx">
        <pc:chgData name="Ezechias Kouda" userId="a0dc8262-6677-43b1-8be5-c514310db279" providerId="ADAL" clId="{E7EA27D4-C75D-400D-847F-8E34D1E1ECE2}" dt="2022-11-02T15:52:33.529" v="9560" actId="20577"/>
        <pc:sldMkLst>
          <pc:docMk/>
          <pc:sldMk cId="565409185" sldId="665"/>
        </pc:sldMkLst>
        <pc:spChg chg="add mod">
          <ac:chgData name="Ezechias Kouda" userId="a0dc8262-6677-43b1-8be5-c514310db279" providerId="ADAL" clId="{E7EA27D4-C75D-400D-847F-8E34D1E1ECE2}" dt="2022-11-01T21:50:13.834" v="8731" actId="208"/>
          <ac:spMkLst>
            <pc:docMk/>
            <pc:sldMk cId="565409185" sldId="665"/>
            <ac:spMk id="5" creationId="{AC080C14-4FA4-F123-0BE9-0BB2BFCE9365}"/>
          </ac:spMkLst>
        </pc:spChg>
        <pc:spChg chg="add mod">
          <ac:chgData name="Ezechias Kouda" userId="a0dc8262-6677-43b1-8be5-c514310db279" providerId="ADAL" clId="{E7EA27D4-C75D-400D-847F-8E34D1E1ECE2}" dt="2022-11-01T21:53:01.113" v="8741" actId="1076"/>
          <ac:spMkLst>
            <pc:docMk/>
            <pc:sldMk cId="565409185" sldId="665"/>
            <ac:spMk id="6" creationId="{790BFD1D-DC94-527C-AC20-E0AF2FB57D4F}"/>
          </ac:spMkLst>
        </pc:spChg>
        <pc:spChg chg="mod">
          <ac:chgData name="Ezechias Kouda" userId="a0dc8262-6677-43b1-8be5-c514310db279" providerId="ADAL" clId="{E7EA27D4-C75D-400D-847F-8E34D1E1ECE2}" dt="2022-11-02T15:52:33.529" v="9560" actId="20577"/>
          <ac:spMkLst>
            <pc:docMk/>
            <pc:sldMk cId="565409185" sldId="665"/>
            <ac:spMk id="18" creationId="{C7258C4D-F1C9-68D2-679F-2F2DB959C683}"/>
          </ac:spMkLst>
        </pc:spChg>
      </pc:sldChg>
      <pc:sldChg chg="addSp modSp mod">
        <pc:chgData name="Ezechias Kouda" userId="a0dc8262-6677-43b1-8be5-c514310db279" providerId="ADAL" clId="{E7EA27D4-C75D-400D-847F-8E34D1E1ECE2}" dt="2022-11-02T15:52:42.051" v="9564" actId="20577"/>
        <pc:sldMkLst>
          <pc:docMk/>
          <pc:sldMk cId="3976050962" sldId="666"/>
        </pc:sldMkLst>
        <pc:spChg chg="mod">
          <ac:chgData name="Ezechias Kouda" userId="a0dc8262-6677-43b1-8be5-c514310db279" providerId="ADAL" clId="{E7EA27D4-C75D-400D-847F-8E34D1E1ECE2}" dt="2022-11-02T15:52:42.051" v="9564" actId="20577"/>
          <ac:spMkLst>
            <pc:docMk/>
            <pc:sldMk cId="3976050962" sldId="666"/>
            <ac:spMk id="18" creationId="{C7258C4D-F1C9-68D2-679F-2F2DB959C683}"/>
          </ac:spMkLst>
        </pc:spChg>
        <pc:picChg chg="add mod">
          <ac:chgData name="Ezechias Kouda" userId="a0dc8262-6677-43b1-8be5-c514310db279" providerId="ADAL" clId="{E7EA27D4-C75D-400D-847F-8E34D1E1ECE2}" dt="2022-10-31T11:05:20.374" v="2474" actId="1076"/>
          <ac:picMkLst>
            <pc:docMk/>
            <pc:sldMk cId="3976050962" sldId="666"/>
            <ac:picMk id="6" creationId="{93144BC0-F311-714B-82DC-8B73EA5848F1}"/>
          </ac:picMkLst>
        </pc:picChg>
      </pc:sldChg>
      <pc:sldChg chg="addSp delSp modSp mod delAnim modAnim modNotesTx">
        <pc:chgData name="Ezechias Kouda" userId="a0dc8262-6677-43b1-8be5-c514310db279" providerId="ADAL" clId="{E7EA27D4-C75D-400D-847F-8E34D1E1ECE2}" dt="2022-11-03T20:14:29.270" v="10945" actId="20577"/>
        <pc:sldMkLst>
          <pc:docMk/>
          <pc:sldMk cId="1656125138" sldId="667"/>
        </pc:sldMkLst>
        <pc:spChg chg="add mod">
          <ac:chgData name="Ezechias Kouda" userId="a0dc8262-6677-43b1-8be5-c514310db279" providerId="ADAL" clId="{E7EA27D4-C75D-400D-847F-8E34D1E1ECE2}" dt="2022-11-02T23:16:21.453" v="10479" actId="20577"/>
          <ac:spMkLst>
            <pc:docMk/>
            <pc:sldMk cId="1656125138" sldId="667"/>
            <ac:spMk id="3" creationId="{7CCCE301-B815-4E13-81FA-2FDFC074690A}"/>
          </ac:spMkLst>
        </pc:spChg>
        <pc:spChg chg="add mod">
          <ac:chgData name="Ezechias Kouda" userId="a0dc8262-6677-43b1-8be5-c514310db279" providerId="ADAL" clId="{E7EA27D4-C75D-400D-847F-8E34D1E1ECE2}" dt="2022-11-03T20:13:54.511" v="10889" actId="20577"/>
          <ac:spMkLst>
            <pc:docMk/>
            <pc:sldMk cId="1656125138" sldId="667"/>
            <ac:spMk id="5" creationId="{EB68CC19-36CA-7BFD-8732-2323B68E5A0B}"/>
          </ac:spMkLst>
        </pc:spChg>
        <pc:spChg chg="add mod">
          <ac:chgData name="Ezechias Kouda" userId="a0dc8262-6677-43b1-8be5-c514310db279" providerId="ADAL" clId="{E7EA27D4-C75D-400D-847F-8E34D1E1ECE2}" dt="2022-11-03T20:14:29.270" v="10945" actId="20577"/>
          <ac:spMkLst>
            <pc:docMk/>
            <pc:sldMk cId="1656125138" sldId="667"/>
            <ac:spMk id="6" creationId="{C696365A-EDF7-20E9-115B-C5409BBBD338}"/>
          </ac:spMkLst>
        </pc:spChg>
        <pc:spChg chg="mod">
          <ac:chgData name="Ezechias Kouda" userId="a0dc8262-6677-43b1-8be5-c514310db279" providerId="ADAL" clId="{E7EA27D4-C75D-400D-847F-8E34D1E1ECE2}" dt="2022-11-02T15:52:45.849" v="9566" actId="20577"/>
          <ac:spMkLst>
            <pc:docMk/>
            <pc:sldMk cId="1656125138" sldId="667"/>
            <ac:spMk id="18" creationId="{C7258C4D-F1C9-68D2-679F-2F2DB959C683}"/>
          </ac:spMkLst>
        </pc:spChg>
        <pc:spChg chg="del">
          <ac:chgData name="Ezechias Kouda" userId="a0dc8262-6677-43b1-8be5-c514310db279" providerId="ADAL" clId="{E7EA27D4-C75D-400D-847F-8E34D1E1ECE2}" dt="2022-11-02T23:14:00.137" v="10461" actId="478"/>
          <ac:spMkLst>
            <pc:docMk/>
            <pc:sldMk cId="1656125138" sldId="667"/>
            <ac:spMk id="20" creationId="{BAC559D3-AE31-B532-1284-DB52D29348AA}"/>
          </ac:spMkLst>
        </pc:spChg>
        <pc:spChg chg="del">
          <ac:chgData name="Ezechias Kouda" userId="a0dc8262-6677-43b1-8be5-c514310db279" providerId="ADAL" clId="{E7EA27D4-C75D-400D-847F-8E34D1E1ECE2}" dt="2022-11-02T23:14:02.137" v="10462" actId="478"/>
          <ac:spMkLst>
            <pc:docMk/>
            <pc:sldMk cId="1656125138" sldId="667"/>
            <ac:spMk id="21" creationId="{F2913C59-3D24-737F-F108-075371C5E631}"/>
          </ac:spMkLst>
        </pc:spChg>
        <pc:spChg chg="del">
          <ac:chgData name="Ezechias Kouda" userId="a0dc8262-6677-43b1-8be5-c514310db279" providerId="ADAL" clId="{E7EA27D4-C75D-400D-847F-8E34D1E1ECE2}" dt="2022-11-02T23:13:58.941" v="10460" actId="478"/>
          <ac:spMkLst>
            <pc:docMk/>
            <pc:sldMk cId="1656125138" sldId="667"/>
            <ac:spMk id="23" creationId="{A59A9163-9770-6418-6FEC-7A24DB386A09}"/>
          </ac:spMkLst>
        </pc:spChg>
        <pc:spChg chg="del">
          <ac:chgData name="Ezechias Kouda" userId="a0dc8262-6677-43b1-8be5-c514310db279" providerId="ADAL" clId="{E7EA27D4-C75D-400D-847F-8E34D1E1ECE2}" dt="2022-11-02T23:14:21.162" v="10466" actId="478"/>
          <ac:spMkLst>
            <pc:docMk/>
            <pc:sldMk cId="1656125138" sldId="667"/>
            <ac:spMk id="24" creationId="{9FEDCE09-E37C-10B0-A033-3E13D6624D54}"/>
          </ac:spMkLst>
        </pc:spChg>
        <pc:spChg chg="del">
          <ac:chgData name="Ezechias Kouda" userId="a0dc8262-6677-43b1-8be5-c514310db279" providerId="ADAL" clId="{E7EA27D4-C75D-400D-847F-8E34D1E1ECE2}" dt="2022-11-02T23:14:21.162" v="10466" actId="478"/>
          <ac:spMkLst>
            <pc:docMk/>
            <pc:sldMk cId="1656125138" sldId="667"/>
            <ac:spMk id="25" creationId="{233F072C-1D32-9814-77EA-C44071C58F40}"/>
          </ac:spMkLst>
        </pc:spChg>
        <pc:spChg chg="del">
          <ac:chgData name="Ezechias Kouda" userId="a0dc8262-6677-43b1-8be5-c514310db279" providerId="ADAL" clId="{E7EA27D4-C75D-400D-847F-8E34D1E1ECE2}" dt="2022-11-02T23:14:14.823" v="10465" actId="478"/>
          <ac:spMkLst>
            <pc:docMk/>
            <pc:sldMk cId="1656125138" sldId="667"/>
            <ac:spMk id="26" creationId="{2F3675F6-9FE3-6350-AE47-C28DF80584E4}"/>
          </ac:spMkLst>
        </pc:spChg>
        <pc:spChg chg="del">
          <ac:chgData name="Ezechias Kouda" userId="a0dc8262-6677-43b1-8be5-c514310db279" providerId="ADAL" clId="{E7EA27D4-C75D-400D-847F-8E34D1E1ECE2}" dt="2022-11-02T23:14:22.684" v="10467" actId="478"/>
          <ac:spMkLst>
            <pc:docMk/>
            <pc:sldMk cId="1656125138" sldId="667"/>
            <ac:spMk id="27" creationId="{75E00591-E6DA-88F8-56C3-A735AE8B22CD}"/>
          </ac:spMkLst>
        </pc:spChg>
        <pc:spChg chg="del">
          <ac:chgData name="Ezechias Kouda" userId="a0dc8262-6677-43b1-8be5-c514310db279" providerId="ADAL" clId="{E7EA27D4-C75D-400D-847F-8E34D1E1ECE2}" dt="2022-11-02T23:14:21.162" v="10466" actId="478"/>
          <ac:spMkLst>
            <pc:docMk/>
            <pc:sldMk cId="1656125138" sldId="667"/>
            <ac:spMk id="28" creationId="{B1F52517-0827-2591-98FE-8B7DFC121954}"/>
          </ac:spMkLst>
        </pc:spChg>
        <pc:spChg chg="del">
          <ac:chgData name="Ezechias Kouda" userId="a0dc8262-6677-43b1-8be5-c514310db279" providerId="ADAL" clId="{E7EA27D4-C75D-400D-847F-8E34D1E1ECE2}" dt="2022-11-02T23:14:21.162" v="10466" actId="478"/>
          <ac:spMkLst>
            <pc:docMk/>
            <pc:sldMk cId="1656125138" sldId="667"/>
            <ac:spMk id="29" creationId="{71E98BE3-523E-A0A4-F8F2-5EBA97FD283B}"/>
          </ac:spMkLst>
        </pc:spChg>
        <pc:cxnChg chg="del mod">
          <ac:chgData name="Ezechias Kouda" userId="a0dc8262-6677-43b1-8be5-c514310db279" providerId="ADAL" clId="{E7EA27D4-C75D-400D-847F-8E34D1E1ECE2}" dt="2022-11-02T23:14:12.509" v="10464" actId="478"/>
          <ac:cxnSpMkLst>
            <pc:docMk/>
            <pc:sldMk cId="1656125138" sldId="667"/>
            <ac:cxnSpMk id="30" creationId="{1141490B-2CEA-4995-A713-91458D89115A}"/>
          </ac:cxnSpMkLst>
        </pc:cxnChg>
        <pc:cxnChg chg="del mod">
          <ac:chgData name="Ezechias Kouda" userId="a0dc8262-6677-43b1-8be5-c514310db279" providerId="ADAL" clId="{E7EA27D4-C75D-400D-847F-8E34D1E1ECE2}" dt="2022-11-02T23:14:26.142" v="10469" actId="478"/>
          <ac:cxnSpMkLst>
            <pc:docMk/>
            <pc:sldMk cId="1656125138" sldId="667"/>
            <ac:cxnSpMk id="32" creationId="{AA0AE7B9-9260-9E6A-A793-E7A79E202EEA}"/>
          </ac:cxnSpMkLst>
        </pc:cxnChg>
        <pc:cxnChg chg="del mod">
          <ac:chgData name="Ezechias Kouda" userId="a0dc8262-6677-43b1-8be5-c514310db279" providerId="ADAL" clId="{E7EA27D4-C75D-400D-847F-8E34D1E1ECE2}" dt="2022-11-02T23:14:24.205" v="10468" actId="478"/>
          <ac:cxnSpMkLst>
            <pc:docMk/>
            <pc:sldMk cId="1656125138" sldId="667"/>
            <ac:cxnSpMk id="34" creationId="{0CF57E1D-42D8-F949-8045-4FD3726E2CA9}"/>
          </ac:cxnSpMkLst>
        </pc:cxnChg>
      </pc:sldChg>
      <pc:sldChg chg="addSp delSp modSp new mod setBg modNotesTx">
        <pc:chgData name="Ezechias Kouda" userId="a0dc8262-6677-43b1-8be5-c514310db279" providerId="ADAL" clId="{E7EA27D4-C75D-400D-847F-8E34D1E1ECE2}" dt="2022-10-31T20:11:04.505" v="6107" actId="20577"/>
        <pc:sldMkLst>
          <pc:docMk/>
          <pc:sldMk cId="3499653592" sldId="668"/>
        </pc:sldMkLst>
        <pc:spChg chg="del">
          <ac:chgData name="Ezechias Kouda" userId="a0dc8262-6677-43b1-8be5-c514310db279" providerId="ADAL" clId="{E7EA27D4-C75D-400D-847F-8E34D1E1ECE2}" dt="2022-10-31T10:24:11.159" v="2405" actId="478"/>
          <ac:spMkLst>
            <pc:docMk/>
            <pc:sldMk cId="3499653592" sldId="668"/>
            <ac:spMk id="2" creationId="{0D3264A2-01A3-036D-D984-C4447FB5420E}"/>
          </ac:spMkLst>
        </pc:spChg>
        <pc:spChg chg="add mod">
          <ac:chgData name="Ezechias Kouda" userId="a0dc8262-6677-43b1-8be5-c514310db279" providerId="ADAL" clId="{E7EA27D4-C75D-400D-847F-8E34D1E1ECE2}" dt="2022-10-31T11:03:09.675" v="2471" actId="208"/>
          <ac:spMkLst>
            <pc:docMk/>
            <pc:sldMk cId="3499653592" sldId="668"/>
            <ac:spMk id="5" creationId="{40EAB2E6-A8B8-009D-0903-E274A183CA0A}"/>
          </ac:spMkLst>
        </pc:spChg>
        <pc:spChg chg="add del">
          <ac:chgData name="Ezechias Kouda" userId="a0dc8262-6677-43b1-8be5-c514310db279" providerId="ADAL" clId="{E7EA27D4-C75D-400D-847F-8E34D1E1ECE2}" dt="2022-10-31T10:53:39.510" v="2408" actId="26606"/>
          <ac:spMkLst>
            <pc:docMk/>
            <pc:sldMk cId="3499653592" sldId="668"/>
            <ac:spMk id="9" creationId="{32BC26D8-82FB-445E-AA49-62A77D7C1EE0}"/>
          </ac:spMkLst>
        </pc:spChg>
        <pc:spChg chg="add del">
          <ac:chgData name="Ezechias Kouda" userId="a0dc8262-6677-43b1-8be5-c514310db279" providerId="ADAL" clId="{E7EA27D4-C75D-400D-847F-8E34D1E1ECE2}" dt="2022-10-31T10:53:39.510" v="2408" actId="26606"/>
          <ac:spMkLst>
            <pc:docMk/>
            <pc:sldMk cId="3499653592" sldId="668"/>
            <ac:spMk id="11" creationId="{CB44330D-EA18-4254-AA95-EB49948539B8}"/>
          </ac:spMkLst>
        </pc:spChg>
        <pc:spChg chg="add del">
          <ac:chgData name="Ezechias Kouda" userId="a0dc8262-6677-43b1-8be5-c514310db279" providerId="ADAL" clId="{E7EA27D4-C75D-400D-847F-8E34D1E1ECE2}" dt="2022-10-31T10:53:45.244" v="2410" actId="26606"/>
          <ac:spMkLst>
            <pc:docMk/>
            <pc:sldMk cId="3499653592" sldId="668"/>
            <ac:spMk id="13" creationId="{C7F55EAC-550A-4BDD-9099-3F20B8FA0EBC}"/>
          </ac:spMkLst>
        </pc:spChg>
        <pc:spChg chg="add del">
          <ac:chgData name="Ezechias Kouda" userId="a0dc8262-6677-43b1-8be5-c514310db279" providerId="ADAL" clId="{E7EA27D4-C75D-400D-847F-8E34D1E1ECE2}" dt="2022-10-31T10:53:45.244" v="2410" actId="26606"/>
          <ac:spMkLst>
            <pc:docMk/>
            <pc:sldMk cId="3499653592" sldId="668"/>
            <ac:spMk id="14" creationId="{DC4F5A5F-493F-49AE-89B6-D5AF5EBC8B0E}"/>
          </ac:spMkLst>
        </pc:spChg>
        <pc:spChg chg="add del">
          <ac:chgData name="Ezechias Kouda" userId="a0dc8262-6677-43b1-8be5-c514310db279" providerId="ADAL" clId="{E7EA27D4-C75D-400D-847F-8E34D1E1ECE2}" dt="2022-10-31T10:53:51.377" v="2412" actId="26606"/>
          <ac:spMkLst>
            <pc:docMk/>
            <pc:sldMk cId="3499653592" sldId="668"/>
            <ac:spMk id="15" creationId="{2E80C965-DB6D-4F81-9E9E-B027384D0BD6}"/>
          </ac:spMkLst>
        </pc:spChg>
        <pc:spChg chg="add del">
          <ac:chgData name="Ezechias Kouda" userId="a0dc8262-6677-43b1-8be5-c514310db279" providerId="ADAL" clId="{E7EA27D4-C75D-400D-847F-8E34D1E1ECE2}" dt="2022-10-31T10:53:51.377" v="2412" actId="26606"/>
          <ac:spMkLst>
            <pc:docMk/>
            <pc:sldMk cId="3499653592" sldId="668"/>
            <ac:spMk id="16" creationId="{86FF76B9-219D-4469-AF87-0236D29032F1}"/>
          </ac:spMkLst>
        </pc:spChg>
        <pc:spChg chg="add del">
          <ac:chgData name="Ezechias Kouda" userId="a0dc8262-6677-43b1-8be5-c514310db279" providerId="ADAL" clId="{E7EA27D4-C75D-400D-847F-8E34D1E1ECE2}" dt="2022-10-31T10:53:51.377" v="2412" actId="26606"/>
          <ac:spMkLst>
            <pc:docMk/>
            <pc:sldMk cId="3499653592" sldId="668"/>
            <ac:spMk id="17" creationId="{633C5E46-DAC5-4661-9C87-22B08E2A512F}"/>
          </ac:spMkLst>
        </pc:spChg>
        <pc:spChg chg="add del">
          <ac:chgData name="Ezechias Kouda" userId="a0dc8262-6677-43b1-8be5-c514310db279" providerId="ADAL" clId="{E7EA27D4-C75D-400D-847F-8E34D1E1ECE2}" dt="2022-10-31T10:53:53.532" v="2414" actId="26606"/>
          <ac:spMkLst>
            <pc:docMk/>
            <pc:sldMk cId="3499653592" sldId="668"/>
            <ac:spMk id="21" creationId="{01D0AF59-99C3-4251-AB9A-C966C6AD4400}"/>
          </ac:spMkLst>
        </pc:spChg>
        <pc:spChg chg="add del">
          <ac:chgData name="Ezechias Kouda" userId="a0dc8262-6677-43b1-8be5-c514310db279" providerId="ADAL" clId="{E7EA27D4-C75D-400D-847F-8E34D1E1ECE2}" dt="2022-10-31T10:53:53.532" v="2414" actId="26606"/>
          <ac:spMkLst>
            <pc:docMk/>
            <pc:sldMk cId="3499653592" sldId="668"/>
            <ac:spMk id="22" creationId="{1855405F-37A2-4869-9154-F8BE3BECE6C3}"/>
          </ac:spMkLst>
        </pc:spChg>
        <pc:spChg chg="add">
          <ac:chgData name="Ezechias Kouda" userId="a0dc8262-6677-43b1-8be5-c514310db279" providerId="ADAL" clId="{E7EA27D4-C75D-400D-847F-8E34D1E1ECE2}" dt="2022-10-31T10:53:53.575" v="2415" actId="26606"/>
          <ac:spMkLst>
            <pc:docMk/>
            <pc:sldMk cId="3499653592" sldId="668"/>
            <ac:spMk id="24" creationId="{C7F55EAC-550A-4BDD-9099-3F20B8FA0EBC}"/>
          </ac:spMkLst>
        </pc:spChg>
        <pc:spChg chg="add">
          <ac:chgData name="Ezechias Kouda" userId="a0dc8262-6677-43b1-8be5-c514310db279" providerId="ADAL" clId="{E7EA27D4-C75D-400D-847F-8E34D1E1ECE2}" dt="2022-10-31T10:53:53.575" v="2415" actId="26606"/>
          <ac:spMkLst>
            <pc:docMk/>
            <pc:sldMk cId="3499653592" sldId="668"/>
            <ac:spMk id="25" creationId="{DC4F5A5F-493F-49AE-89B6-D5AF5EBC8B0E}"/>
          </ac:spMkLst>
        </pc:spChg>
        <pc:grpChg chg="add del">
          <ac:chgData name="Ezechias Kouda" userId="a0dc8262-6677-43b1-8be5-c514310db279" providerId="ADAL" clId="{E7EA27D4-C75D-400D-847F-8E34D1E1ECE2}" dt="2022-10-31T10:53:51.377" v="2412" actId="26606"/>
          <ac:grpSpMkLst>
            <pc:docMk/>
            <pc:sldMk cId="3499653592" sldId="668"/>
            <ac:grpSpMk id="18" creationId="{DB88BD78-87E1-424D-B479-C37D8E41B12E}"/>
          </ac:grpSpMkLst>
        </pc:grpChg>
        <pc:picChg chg="add mod">
          <ac:chgData name="Ezechias Kouda" userId="a0dc8262-6677-43b1-8be5-c514310db279" providerId="ADAL" clId="{E7EA27D4-C75D-400D-847F-8E34D1E1ECE2}" dt="2022-10-31T10:59:23.132" v="2463" actId="1076"/>
          <ac:picMkLst>
            <pc:docMk/>
            <pc:sldMk cId="3499653592" sldId="668"/>
            <ac:picMk id="4" creationId="{2043455B-3CE5-A755-02E3-98EA24BFFD41}"/>
          </ac:picMkLst>
        </pc:picChg>
      </pc:sldChg>
      <pc:sldChg chg="addSp delSp modSp add del mod modTransition delAnim modAnim modNotesTx">
        <pc:chgData name="Ezechias Kouda" userId="a0dc8262-6677-43b1-8be5-c514310db279" providerId="ADAL" clId="{E7EA27D4-C75D-400D-847F-8E34D1E1ECE2}" dt="2022-11-02T15:49:31.394" v="9497" actId="47"/>
        <pc:sldMkLst>
          <pc:docMk/>
          <pc:sldMk cId="406478569" sldId="669"/>
        </pc:sldMkLst>
        <pc:spChg chg="add del mod">
          <ac:chgData name="Ezechias Kouda" userId="a0dc8262-6677-43b1-8be5-c514310db279" providerId="ADAL" clId="{E7EA27D4-C75D-400D-847F-8E34D1E1ECE2}" dt="2022-11-01T19:20:12.526" v="8268" actId="478"/>
          <ac:spMkLst>
            <pc:docMk/>
            <pc:sldMk cId="406478569" sldId="669"/>
            <ac:spMk id="8" creationId="{A41D594F-BA41-0AFD-04F4-0E42E4F646E6}"/>
          </ac:spMkLst>
        </pc:spChg>
        <pc:spChg chg="add del mod">
          <ac:chgData name="Ezechias Kouda" userId="a0dc8262-6677-43b1-8be5-c514310db279" providerId="ADAL" clId="{E7EA27D4-C75D-400D-847F-8E34D1E1ECE2}" dt="2022-10-31T12:14:31.629" v="2978" actId="20577"/>
          <ac:spMkLst>
            <pc:docMk/>
            <pc:sldMk cId="406478569" sldId="669"/>
            <ac:spMk id="10" creationId="{542C2634-75EE-E55D-937A-E27DB0817C43}"/>
          </ac:spMkLst>
        </pc:spChg>
        <pc:spChg chg="add mod">
          <ac:chgData name="Ezechias Kouda" userId="a0dc8262-6677-43b1-8be5-c514310db279" providerId="ADAL" clId="{E7EA27D4-C75D-400D-847F-8E34D1E1ECE2}" dt="2022-10-31T11:37:57.504" v="2747" actId="1076"/>
          <ac:spMkLst>
            <pc:docMk/>
            <pc:sldMk cId="406478569" sldId="669"/>
            <ac:spMk id="11" creationId="{5873BAEE-51AE-8813-5F0C-8B27E30130EF}"/>
          </ac:spMkLst>
        </pc:spChg>
        <pc:spChg chg="add mod">
          <ac:chgData name="Ezechias Kouda" userId="a0dc8262-6677-43b1-8be5-c514310db279" providerId="ADAL" clId="{E7EA27D4-C75D-400D-847F-8E34D1E1ECE2}" dt="2022-10-31T11:38:22.594" v="2753" actId="1076"/>
          <ac:spMkLst>
            <pc:docMk/>
            <pc:sldMk cId="406478569" sldId="669"/>
            <ac:spMk id="12" creationId="{28AD425D-913B-B52A-2965-33023373E4C8}"/>
          </ac:spMkLst>
        </pc:spChg>
        <pc:spChg chg="add mod">
          <ac:chgData name="Ezechias Kouda" userId="a0dc8262-6677-43b1-8be5-c514310db279" providerId="ADAL" clId="{E7EA27D4-C75D-400D-847F-8E34D1E1ECE2}" dt="2022-10-31T11:38:47.003" v="2759" actId="1076"/>
          <ac:spMkLst>
            <pc:docMk/>
            <pc:sldMk cId="406478569" sldId="669"/>
            <ac:spMk id="13" creationId="{04BEEF92-56D8-119F-4002-A83195592362}"/>
          </ac:spMkLst>
        </pc:spChg>
        <pc:spChg chg="add mod">
          <ac:chgData name="Ezechias Kouda" userId="a0dc8262-6677-43b1-8be5-c514310db279" providerId="ADAL" clId="{E7EA27D4-C75D-400D-847F-8E34D1E1ECE2}" dt="2022-10-31T11:39:13.130" v="2765" actId="1076"/>
          <ac:spMkLst>
            <pc:docMk/>
            <pc:sldMk cId="406478569" sldId="669"/>
            <ac:spMk id="14" creationId="{D12C4076-FA97-0F58-ECD8-37BC682ECE1A}"/>
          </ac:spMkLst>
        </pc:spChg>
        <pc:spChg chg="add del mod">
          <ac:chgData name="Ezechias Kouda" userId="a0dc8262-6677-43b1-8be5-c514310db279" providerId="ADAL" clId="{E7EA27D4-C75D-400D-847F-8E34D1E1ECE2}" dt="2022-11-02T15:15:19.868" v="9323" actId="478"/>
          <ac:spMkLst>
            <pc:docMk/>
            <pc:sldMk cId="406478569" sldId="669"/>
            <ac:spMk id="15" creationId="{2C27D187-09DC-B1ED-97DE-DA2EDE7F2D37}"/>
          </ac:spMkLst>
        </pc:spChg>
        <pc:spChg chg="add mod">
          <ac:chgData name="Ezechias Kouda" userId="a0dc8262-6677-43b1-8be5-c514310db279" providerId="ADAL" clId="{E7EA27D4-C75D-400D-847F-8E34D1E1ECE2}" dt="2022-10-31T11:40:27.721" v="2776" actId="1076"/>
          <ac:spMkLst>
            <pc:docMk/>
            <pc:sldMk cId="406478569" sldId="669"/>
            <ac:spMk id="16" creationId="{2EB9CF41-2A4D-589A-7AA5-29129DD26CEB}"/>
          </ac:spMkLst>
        </pc:spChg>
        <pc:spChg chg="add del mod">
          <ac:chgData name="Ezechias Kouda" userId="a0dc8262-6677-43b1-8be5-c514310db279" providerId="ADAL" clId="{E7EA27D4-C75D-400D-847F-8E34D1E1ECE2}" dt="2022-11-01T19:20:32.219" v="8269" actId="478"/>
          <ac:spMkLst>
            <pc:docMk/>
            <pc:sldMk cId="406478569" sldId="669"/>
            <ac:spMk id="17" creationId="{B80AB831-C8D7-E820-D2F1-DCF19E7805CD}"/>
          </ac:spMkLst>
        </pc:spChg>
        <pc:spChg chg="add del mod">
          <ac:chgData name="Ezechias Kouda" userId="a0dc8262-6677-43b1-8be5-c514310db279" providerId="ADAL" clId="{E7EA27D4-C75D-400D-847F-8E34D1E1ECE2}" dt="2022-11-01T19:20:37.830" v="8270" actId="478"/>
          <ac:spMkLst>
            <pc:docMk/>
            <pc:sldMk cId="406478569" sldId="669"/>
            <ac:spMk id="18" creationId="{46ABCE47-58C8-545D-C725-877B6900DD93}"/>
          </ac:spMkLst>
        </pc:spChg>
        <pc:spChg chg="add del mod">
          <ac:chgData name="Ezechias Kouda" userId="a0dc8262-6677-43b1-8be5-c514310db279" providerId="ADAL" clId="{E7EA27D4-C75D-400D-847F-8E34D1E1ECE2}" dt="2022-10-31T11:45:14.884" v="2797"/>
          <ac:spMkLst>
            <pc:docMk/>
            <pc:sldMk cId="406478569" sldId="669"/>
            <ac:spMk id="19" creationId="{4AE1EB74-7F94-F4AC-ECA1-993E303D7D86}"/>
          </ac:spMkLst>
        </pc:spChg>
        <pc:picChg chg="add mod">
          <ac:chgData name="Ezechias Kouda" userId="a0dc8262-6677-43b1-8be5-c514310db279" providerId="ADAL" clId="{E7EA27D4-C75D-400D-847F-8E34D1E1ECE2}" dt="2022-10-31T11:40:22.616" v="2775" actId="1076"/>
          <ac:picMkLst>
            <pc:docMk/>
            <pc:sldMk cId="406478569" sldId="669"/>
            <ac:picMk id="3" creationId="{125D3BFF-CC18-CD65-EB56-C06D11F94834}"/>
          </ac:picMkLst>
        </pc:picChg>
        <pc:picChg chg="del">
          <ac:chgData name="Ezechias Kouda" userId="a0dc8262-6677-43b1-8be5-c514310db279" providerId="ADAL" clId="{E7EA27D4-C75D-400D-847F-8E34D1E1ECE2}" dt="2022-10-31T11:34:47.418" v="2726" actId="478"/>
          <ac:picMkLst>
            <pc:docMk/>
            <pc:sldMk cId="406478569" sldId="669"/>
            <ac:picMk id="4" creationId="{99F67B1A-A4AE-134F-C807-21D0BC493205}"/>
          </ac:picMkLst>
        </pc:picChg>
      </pc:sldChg>
      <pc:sldChg chg="addSp modSp add del mod modAnim">
        <pc:chgData name="Ezechias Kouda" userId="a0dc8262-6677-43b1-8be5-c514310db279" providerId="ADAL" clId="{E7EA27D4-C75D-400D-847F-8E34D1E1ECE2}" dt="2022-10-31T11:45:14.866" v="2795" actId="2890"/>
        <pc:sldMkLst>
          <pc:docMk/>
          <pc:sldMk cId="1752592514" sldId="670"/>
        </pc:sldMkLst>
        <pc:spChg chg="add mod">
          <ac:chgData name="Ezechias Kouda" userId="a0dc8262-6677-43b1-8be5-c514310db279" providerId="ADAL" clId="{E7EA27D4-C75D-400D-847F-8E34D1E1ECE2}" dt="2022-10-31T11:45:14.834" v="2793" actId="571"/>
          <ac:spMkLst>
            <pc:docMk/>
            <pc:sldMk cId="1752592514" sldId="670"/>
            <ac:spMk id="2" creationId="{FCCEB142-7C62-253B-2EDA-FCF36EE8563F}"/>
          </ac:spMkLst>
        </pc:spChg>
        <pc:spChg chg="add mod">
          <ac:chgData name="Ezechias Kouda" userId="a0dc8262-6677-43b1-8be5-c514310db279" providerId="ADAL" clId="{E7EA27D4-C75D-400D-847F-8E34D1E1ECE2}" dt="2022-10-31T11:45:14.834" v="2793" actId="571"/>
          <ac:spMkLst>
            <pc:docMk/>
            <pc:sldMk cId="1752592514" sldId="670"/>
            <ac:spMk id="4" creationId="{388BE676-947F-E0C2-5735-AA609E51636D}"/>
          </ac:spMkLst>
        </pc:spChg>
        <pc:spChg chg="add mod">
          <ac:chgData name="Ezechias Kouda" userId="a0dc8262-6677-43b1-8be5-c514310db279" providerId="ADAL" clId="{E7EA27D4-C75D-400D-847F-8E34D1E1ECE2}" dt="2022-10-31T11:45:14.834" v="2793" actId="571"/>
          <ac:spMkLst>
            <pc:docMk/>
            <pc:sldMk cId="1752592514" sldId="670"/>
            <ac:spMk id="21" creationId="{A52501E9-13DB-2408-6EF9-0FA37EDE247A}"/>
          </ac:spMkLst>
        </pc:spChg>
        <pc:spChg chg="add mod">
          <ac:chgData name="Ezechias Kouda" userId="a0dc8262-6677-43b1-8be5-c514310db279" providerId="ADAL" clId="{E7EA27D4-C75D-400D-847F-8E34D1E1ECE2}" dt="2022-10-31T11:45:14.834" v="2793" actId="571"/>
          <ac:spMkLst>
            <pc:docMk/>
            <pc:sldMk cId="1752592514" sldId="670"/>
            <ac:spMk id="22" creationId="{1A966272-4B93-A26D-733C-7BE439D7B6C1}"/>
          </ac:spMkLst>
        </pc:spChg>
        <pc:spChg chg="add mod">
          <ac:chgData name="Ezechias Kouda" userId="a0dc8262-6677-43b1-8be5-c514310db279" providerId="ADAL" clId="{E7EA27D4-C75D-400D-847F-8E34D1E1ECE2}" dt="2022-10-31T11:45:14.834" v="2793" actId="571"/>
          <ac:spMkLst>
            <pc:docMk/>
            <pc:sldMk cId="1752592514" sldId="670"/>
            <ac:spMk id="23" creationId="{4032C86E-5E9D-1B7C-8AD8-B0CEDF6ECD68}"/>
          </ac:spMkLst>
        </pc:spChg>
        <pc:spChg chg="add mod">
          <ac:chgData name="Ezechias Kouda" userId="a0dc8262-6677-43b1-8be5-c514310db279" providerId="ADAL" clId="{E7EA27D4-C75D-400D-847F-8E34D1E1ECE2}" dt="2022-10-31T11:45:14.834" v="2793" actId="571"/>
          <ac:spMkLst>
            <pc:docMk/>
            <pc:sldMk cId="1752592514" sldId="670"/>
            <ac:spMk id="24" creationId="{6414434B-DAB0-A8EB-8D91-580D9814FDBA}"/>
          </ac:spMkLst>
        </pc:spChg>
        <pc:spChg chg="add mod">
          <ac:chgData name="Ezechias Kouda" userId="a0dc8262-6677-43b1-8be5-c514310db279" providerId="ADAL" clId="{E7EA27D4-C75D-400D-847F-8E34D1E1ECE2}" dt="2022-10-31T11:45:14.834" v="2793" actId="571"/>
          <ac:spMkLst>
            <pc:docMk/>
            <pc:sldMk cId="1752592514" sldId="670"/>
            <ac:spMk id="25" creationId="{47289E44-3AE1-DFCF-91D6-25967242093F}"/>
          </ac:spMkLst>
        </pc:spChg>
        <pc:spChg chg="add mod">
          <ac:chgData name="Ezechias Kouda" userId="a0dc8262-6677-43b1-8be5-c514310db279" providerId="ADAL" clId="{E7EA27D4-C75D-400D-847F-8E34D1E1ECE2}" dt="2022-10-31T11:45:14.834" v="2793" actId="571"/>
          <ac:spMkLst>
            <pc:docMk/>
            <pc:sldMk cId="1752592514" sldId="670"/>
            <ac:spMk id="26" creationId="{956EBB91-0BD1-2B71-4821-64F38C9FB10B}"/>
          </ac:spMkLst>
        </pc:spChg>
        <pc:spChg chg="add mod">
          <ac:chgData name="Ezechias Kouda" userId="a0dc8262-6677-43b1-8be5-c514310db279" providerId="ADAL" clId="{E7EA27D4-C75D-400D-847F-8E34D1E1ECE2}" dt="2022-10-31T11:45:14.834" v="2793" actId="571"/>
          <ac:spMkLst>
            <pc:docMk/>
            <pc:sldMk cId="1752592514" sldId="670"/>
            <ac:spMk id="27" creationId="{DECD54BF-21F5-9CC3-EF06-0A37721C4B75}"/>
          </ac:spMkLst>
        </pc:spChg>
        <pc:spChg chg="add mod">
          <ac:chgData name="Ezechias Kouda" userId="a0dc8262-6677-43b1-8be5-c514310db279" providerId="ADAL" clId="{E7EA27D4-C75D-400D-847F-8E34D1E1ECE2}" dt="2022-10-31T11:45:14.834" v="2793" actId="571"/>
          <ac:spMkLst>
            <pc:docMk/>
            <pc:sldMk cId="1752592514" sldId="670"/>
            <ac:spMk id="28" creationId="{F21B7323-AC2F-71A0-250C-0016E1E19E41}"/>
          </ac:spMkLst>
        </pc:spChg>
        <pc:spChg chg="add mod">
          <ac:chgData name="Ezechias Kouda" userId="a0dc8262-6677-43b1-8be5-c514310db279" providerId="ADAL" clId="{E7EA27D4-C75D-400D-847F-8E34D1E1ECE2}" dt="2022-10-31T11:45:14.834" v="2793" actId="571"/>
          <ac:spMkLst>
            <pc:docMk/>
            <pc:sldMk cId="1752592514" sldId="670"/>
            <ac:spMk id="29" creationId="{B73C08D3-6264-A027-ED99-5525C2099E83}"/>
          </ac:spMkLst>
        </pc:spChg>
        <pc:spChg chg="add mod">
          <ac:chgData name="Ezechias Kouda" userId="a0dc8262-6677-43b1-8be5-c514310db279" providerId="ADAL" clId="{E7EA27D4-C75D-400D-847F-8E34D1E1ECE2}" dt="2022-10-31T11:45:14.834" v="2793" actId="571"/>
          <ac:spMkLst>
            <pc:docMk/>
            <pc:sldMk cId="1752592514" sldId="670"/>
            <ac:spMk id="30" creationId="{A6142512-C184-E76E-36BA-EB67687F6085}"/>
          </ac:spMkLst>
        </pc:spChg>
        <pc:spChg chg="add mod">
          <ac:chgData name="Ezechias Kouda" userId="a0dc8262-6677-43b1-8be5-c514310db279" providerId="ADAL" clId="{E7EA27D4-C75D-400D-847F-8E34D1E1ECE2}" dt="2022-10-31T11:45:14.826" v="2792" actId="571"/>
          <ac:spMkLst>
            <pc:docMk/>
            <pc:sldMk cId="1752592514" sldId="670"/>
            <ac:spMk id="31" creationId="{EFA37DCB-AD7C-7082-DA05-86EAB956FE10}"/>
          </ac:spMkLst>
        </pc:spChg>
        <pc:spChg chg="add mod">
          <ac:chgData name="Ezechias Kouda" userId="a0dc8262-6677-43b1-8be5-c514310db279" providerId="ADAL" clId="{E7EA27D4-C75D-400D-847F-8E34D1E1ECE2}" dt="2022-10-31T11:45:14.826" v="2792" actId="571"/>
          <ac:spMkLst>
            <pc:docMk/>
            <pc:sldMk cId="1752592514" sldId="670"/>
            <ac:spMk id="33" creationId="{54798AF3-1158-43DA-5D35-D38D3EEB3AFF}"/>
          </ac:spMkLst>
        </pc:spChg>
        <pc:spChg chg="add mod">
          <ac:chgData name="Ezechias Kouda" userId="a0dc8262-6677-43b1-8be5-c514310db279" providerId="ADAL" clId="{E7EA27D4-C75D-400D-847F-8E34D1E1ECE2}" dt="2022-10-31T11:45:14.826" v="2792" actId="571"/>
          <ac:spMkLst>
            <pc:docMk/>
            <pc:sldMk cId="1752592514" sldId="670"/>
            <ac:spMk id="34" creationId="{D0E301F3-40DE-65BA-45E7-45B42C07194A}"/>
          </ac:spMkLst>
        </pc:spChg>
        <pc:spChg chg="add mod">
          <ac:chgData name="Ezechias Kouda" userId="a0dc8262-6677-43b1-8be5-c514310db279" providerId="ADAL" clId="{E7EA27D4-C75D-400D-847F-8E34D1E1ECE2}" dt="2022-10-31T11:45:14.826" v="2792" actId="571"/>
          <ac:spMkLst>
            <pc:docMk/>
            <pc:sldMk cId="1752592514" sldId="670"/>
            <ac:spMk id="35" creationId="{1599EEA8-AA0F-1F86-62B0-24DB514226E3}"/>
          </ac:spMkLst>
        </pc:spChg>
        <pc:spChg chg="add mod">
          <ac:chgData name="Ezechias Kouda" userId="a0dc8262-6677-43b1-8be5-c514310db279" providerId="ADAL" clId="{E7EA27D4-C75D-400D-847F-8E34D1E1ECE2}" dt="2022-10-31T11:45:14.826" v="2792" actId="571"/>
          <ac:spMkLst>
            <pc:docMk/>
            <pc:sldMk cId="1752592514" sldId="670"/>
            <ac:spMk id="36" creationId="{A450F9C2-B613-C2E2-82E8-7D8E77DB11EB}"/>
          </ac:spMkLst>
        </pc:spChg>
        <pc:spChg chg="add mod">
          <ac:chgData name="Ezechias Kouda" userId="a0dc8262-6677-43b1-8be5-c514310db279" providerId="ADAL" clId="{E7EA27D4-C75D-400D-847F-8E34D1E1ECE2}" dt="2022-10-31T11:45:14.826" v="2792" actId="571"/>
          <ac:spMkLst>
            <pc:docMk/>
            <pc:sldMk cId="1752592514" sldId="670"/>
            <ac:spMk id="37" creationId="{26092FDD-A936-62E4-1065-EB136CD469AF}"/>
          </ac:spMkLst>
        </pc:spChg>
        <pc:spChg chg="add mod">
          <ac:chgData name="Ezechias Kouda" userId="a0dc8262-6677-43b1-8be5-c514310db279" providerId="ADAL" clId="{E7EA27D4-C75D-400D-847F-8E34D1E1ECE2}" dt="2022-10-31T11:45:14.826" v="2792" actId="571"/>
          <ac:spMkLst>
            <pc:docMk/>
            <pc:sldMk cId="1752592514" sldId="670"/>
            <ac:spMk id="38" creationId="{D8FC065A-BAA3-A8E3-97FE-D053FD1AA0DE}"/>
          </ac:spMkLst>
        </pc:spChg>
        <pc:spChg chg="add mod">
          <ac:chgData name="Ezechias Kouda" userId="a0dc8262-6677-43b1-8be5-c514310db279" providerId="ADAL" clId="{E7EA27D4-C75D-400D-847F-8E34D1E1ECE2}" dt="2022-10-31T11:45:14.826" v="2792" actId="571"/>
          <ac:spMkLst>
            <pc:docMk/>
            <pc:sldMk cId="1752592514" sldId="670"/>
            <ac:spMk id="39" creationId="{7EAF2CCF-8669-C4B5-A52A-462A0384795F}"/>
          </ac:spMkLst>
        </pc:spChg>
        <pc:spChg chg="add mod">
          <ac:chgData name="Ezechias Kouda" userId="a0dc8262-6677-43b1-8be5-c514310db279" providerId="ADAL" clId="{E7EA27D4-C75D-400D-847F-8E34D1E1ECE2}" dt="2022-10-31T11:45:14.826" v="2792" actId="571"/>
          <ac:spMkLst>
            <pc:docMk/>
            <pc:sldMk cId="1752592514" sldId="670"/>
            <ac:spMk id="40" creationId="{69A5F4F0-907A-D1A3-EF4F-F91175B11746}"/>
          </ac:spMkLst>
        </pc:spChg>
        <pc:spChg chg="add mod">
          <ac:chgData name="Ezechias Kouda" userId="a0dc8262-6677-43b1-8be5-c514310db279" providerId="ADAL" clId="{E7EA27D4-C75D-400D-847F-8E34D1E1ECE2}" dt="2022-10-31T11:45:14.826" v="2792" actId="571"/>
          <ac:spMkLst>
            <pc:docMk/>
            <pc:sldMk cId="1752592514" sldId="670"/>
            <ac:spMk id="41" creationId="{58772EB7-87DD-AEEA-3E8B-26D2B3ACDA7E}"/>
          </ac:spMkLst>
        </pc:spChg>
        <pc:spChg chg="add mod">
          <ac:chgData name="Ezechias Kouda" userId="a0dc8262-6677-43b1-8be5-c514310db279" providerId="ADAL" clId="{E7EA27D4-C75D-400D-847F-8E34D1E1ECE2}" dt="2022-10-31T11:45:14.826" v="2792" actId="571"/>
          <ac:spMkLst>
            <pc:docMk/>
            <pc:sldMk cId="1752592514" sldId="670"/>
            <ac:spMk id="42" creationId="{1BA56B6B-1053-5F54-4D94-9F132D01B8CA}"/>
          </ac:spMkLst>
        </pc:spChg>
        <pc:spChg chg="add mod">
          <ac:chgData name="Ezechias Kouda" userId="a0dc8262-6677-43b1-8be5-c514310db279" providerId="ADAL" clId="{E7EA27D4-C75D-400D-847F-8E34D1E1ECE2}" dt="2022-10-31T11:45:14.826" v="2791" actId="571"/>
          <ac:spMkLst>
            <pc:docMk/>
            <pc:sldMk cId="1752592514" sldId="670"/>
            <ac:spMk id="43" creationId="{4F982776-70DA-864C-58EB-3F9E0F2F2147}"/>
          </ac:spMkLst>
        </pc:spChg>
        <pc:spChg chg="add mod">
          <ac:chgData name="Ezechias Kouda" userId="a0dc8262-6677-43b1-8be5-c514310db279" providerId="ADAL" clId="{E7EA27D4-C75D-400D-847F-8E34D1E1ECE2}" dt="2022-10-31T11:45:14.826" v="2791" actId="571"/>
          <ac:spMkLst>
            <pc:docMk/>
            <pc:sldMk cId="1752592514" sldId="670"/>
            <ac:spMk id="45" creationId="{8048B7AA-3280-C9FD-A5AF-C8C27509A0FE}"/>
          </ac:spMkLst>
        </pc:spChg>
        <pc:spChg chg="add mod">
          <ac:chgData name="Ezechias Kouda" userId="a0dc8262-6677-43b1-8be5-c514310db279" providerId="ADAL" clId="{E7EA27D4-C75D-400D-847F-8E34D1E1ECE2}" dt="2022-10-31T11:45:14.826" v="2791" actId="571"/>
          <ac:spMkLst>
            <pc:docMk/>
            <pc:sldMk cId="1752592514" sldId="670"/>
            <ac:spMk id="46" creationId="{4395E674-8CF6-0AA7-4DDC-2B86A7BA6B02}"/>
          </ac:spMkLst>
        </pc:spChg>
        <pc:spChg chg="add mod">
          <ac:chgData name="Ezechias Kouda" userId="a0dc8262-6677-43b1-8be5-c514310db279" providerId="ADAL" clId="{E7EA27D4-C75D-400D-847F-8E34D1E1ECE2}" dt="2022-10-31T11:45:14.826" v="2791" actId="571"/>
          <ac:spMkLst>
            <pc:docMk/>
            <pc:sldMk cId="1752592514" sldId="670"/>
            <ac:spMk id="47" creationId="{469747A7-BB52-02C8-DC9B-80632C6DE545}"/>
          </ac:spMkLst>
        </pc:spChg>
        <pc:spChg chg="add mod">
          <ac:chgData name="Ezechias Kouda" userId="a0dc8262-6677-43b1-8be5-c514310db279" providerId="ADAL" clId="{E7EA27D4-C75D-400D-847F-8E34D1E1ECE2}" dt="2022-10-31T11:45:14.826" v="2791" actId="571"/>
          <ac:spMkLst>
            <pc:docMk/>
            <pc:sldMk cId="1752592514" sldId="670"/>
            <ac:spMk id="48" creationId="{9FB8ABE4-4F3D-B82A-338B-73B436FE8321}"/>
          </ac:spMkLst>
        </pc:spChg>
        <pc:spChg chg="add mod">
          <ac:chgData name="Ezechias Kouda" userId="a0dc8262-6677-43b1-8be5-c514310db279" providerId="ADAL" clId="{E7EA27D4-C75D-400D-847F-8E34D1E1ECE2}" dt="2022-10-31T11:45:14.826" v="2791" actId="571"/>
          <ac:spMkLst>
            <pc:docMk/>
            <pc:sldMk cId="1752592514" sldId="670"/>
            <ac:spMk id="49" creationId="{E1E0B431-61B6-CF29-0383-828C7DD82445}"/>
          </ac:spMkLst>
        </pc:spChg>
        <pc:spChg chg="add mod">
          <ac:chgData name="Ezechias Kouda" userId="a0dc8262-6677-43b1-8be5-c514310db279" providerId="ADAL" clId="{E7EA27D4-C75D-400D-847F-8E34D1E1ECE2}" dt="2022-10-31T11:45:14.826" v="2791" actId="571"/>
          <ac:spMkLst>
            <pc:docMk/>
            <pc:sldMk cId="1752592514" sldId="670"/>
            <ac:spMk id="50" creationId="{A8429DDD-9F90-45AF-7C53-20AC9BD8EB5C}"/>
          </ac:spMkLst>
        </pc:spChg>
        <pc:spChg chg="add mod">
          <ac:chgData name="Ezechias Kouda" userId="a0dc8262-6677-43b1-8be5-c514310db279" providerId="ADAL" clId="{E7EA27D4-C75D-400D-847F-8E34D1E1ECE2}" dt="2022-10-31T11:45:14.826" v="2791" actId="571"/>
          <ac:spMkLst>
            <pc:docMk/>
            <pc:sldMk cId="1752592514" sldId="670"/>
            <ac:spMk id="51" creationId="{45299DDE-F768-9A70-C4D8-9CEEDB08A383}"/>
          </ac:spMkLst>
        </pc:spChg>
        <pc:spChg chg="add mod">
          <ac:chgData name="Ezechias Kouda" userId="a0dc8262-6677-43b1-8be5-c514310db279" providerId="ADAL" clId="{E7EA27D4-C75D-400D-847F-8E34D1E1ECE2}" dt="2022-10-31T11:45:14.826" v="2791" actId="571"/>
          <ac:spMkLst>
            <pc:docMk/>
            <pc:sldMk cId="1752592514" sldId="670"/>
            <ac:spMk id="52" creationId="{670B9685-8C69-CBDC-01F1-D7069B01A765}"/>
          </ac:spMkLst>
        </pc:spChg>
        <pc:spChg chg="add mod">
          <ac:chgData name="Ezechias Kouda" userId="a0dc8262-6677-43b1-8be5-c514310db279" providerId="ADAL" clId="{E7EA27D4-C75D-400D-847F-8E34D1E1ECE2}" dt="2022-10-31T11:45:14.826" v="2791" actId="571"/>
          <ac:spMkLst>
            <pc:docMk/>
            <pc:sldMk cId="1752592514" sldId="670"/>
            <ac:spMk id="53" creationId="{800FC310-6174-D438-D7FC-54D8C50844DA}"/>
          </ac:spMkLst>
        </pc:spChg>
        <pc:spChg chg="add mod">
          <ac:chgData name="Ezechias Kouda" userId="a0dc8262-6677-43b1-8be5-c514310db279" providerId="ADAL" clId="{E7EA27D4-C75D-400D-847F-8E34D1E1ECE2}" dt="2022-10-31T11:45:14.826" v="2791" actId="571"/>
          <ac:spMkLst>
            <pc:docMk/>
            <pc:sldMk cId="1752592514" sldId="670"/>
            <ac:spMk id="54" creationId="{F1F140E2-5638-C992-B255-C26893B0446D}"/>
          </ac:spMkLst>
        </pc:spChg>
        <pc:spChg chg="add mod">
          <ac:chgData name="Ezechias Kouda" userId="a0dc8262-6677-43b1-8be5-c514310db279" providerId="ADAL" clId="{E7EA27D4-C75D-400D-847F-8E34D1E1ECE2}" dt="2022-10-31T11:45:14.770" v="2790" actId="571"/>
          <ac:spMkLst>
            <pc:docMk/>
            <pc:sldMk cId="1752592514" sldId="670"/>
            <ac:spMk id="55" creationId="{471419A1-55E8-350F-E451-43AAAD8717F8}"/>
          </ac:spMkLst>
        </pc:spChg>
        <pc:spChg chg="add mod">
          <ac:chgData name="Ezechias Kouda" userId="a0dc8262-6677-43b1-8be5-c514310db279" providerId="ADAL" clId="{E7EA27D4-C75D-400D-847F-8E34D1E1ECE2}" dt="2022-10-31T11:45:14.770" v="2790" actId="571"/>
          <ac:spMkLst>
            <pc:docMk/>
            <pc:sldMk cId="1752592514" sldId="670"/>
            <ac:spMk id="57" creationId="{D7BEC311-5642-3543-B92D-0E372A343402}"/>
          </ac:spMkLst>
        </pc:spChg>
        <pc:spChg chg="add mod">
          <ac:chgData name="Ezechias Kouda" userId="a0dc8262-6677-43b1-8be5-c514310db279" providerId="ADAL" clId="{E7EA27D4-C75D-400D-847F-8E34D1E1ECE2}" dt="2022-10-31T11:45:14.770" v="2790" actId="571"/>
          <ac:spMkLst>
            <pc:docMk/>
            <pc:sldMk cId="1752592514" sldId="670"/>
            <ac:spMk id="58" creationId="{0F9B4E77-2BAA-1C69-ACB2-E0823AB501ED}"/>
          </ac:spMkLst>
        </pc:spChg>
        <pc:spChg chg="add mod">
          <ac:chgData name="Ezechias Kouda" userId="a0dc8262-6677-43b1-8be5-c514310db279" providerId="ADAL" clId="{E7EA27D4-C75D-400D-847F-8E34D1E1ECE2}" dt="2022-10-31T11:45:14.770" v="2790" actId="571"/>
          <ac:spMkLst>
            <pc:docMk/>
            <pc:sldMk cId="1752592514" sldId="670"/>
            <ac:spMk id="59" creationId="{DC9608EA-1BE9-DC07-80A4-FCA949E41512}"/>
          </ac:spMkLst>
        </pc:spChg>
        <pc:spChg chg="add mod">
          <ac:chgData name="Ezechias Kouda" userId="a0dc8262-6677-43b1-8be5-c514310db279" providerId="ADAL" clId="{E7EA27D4-C75D-400D-847F-8E34D1E1ECE2}" dt="2022-10-31T11:45:14.770" v="2790" actId="571"/>
          <ac:spMkLst>
            <pc:docMk/>
            <pc:sldMk cId="1752592514" sldId="670"/>
            <ac:spMk id="60" creationId="{0E92B6B1-0779-03E1-107D-CD9A7D186ABB}"/>
          </ac:spMkLst>
        </pc:spChg>
        <pc:spChg chg="add mod">
          <ac:chgData name="Ezechias Kouda" userId="a0dc8262-6677-43b1-8be5-c514310db279" providerId="ADAL" clId="{E7EA27D4-C75D-400D-847F-8E34D1E1ECE2}" dt="2022-10-31T11:45:14.770" v="2790" actId="571"/>
          <ac:spMkLst>
            <pc:docMk/>
            <pc:sldMk cId="1752592514" sldId="670"/>
            <ac:spMk id="61" creationId="{0FDE3C3A-D3FD-6F00-1149-0E79A299F50B}"/>
          </ac:spMkLst>
        </pc:spChg>
        <pc:spChg chg="add mod">
          <ac:chgData name="Ezechias Kouda" userId="a0dc8262-6677-43b1-8be5-c514310db279" providerId="ADAL" clId="{E7EA27D4-C75D-400D-847F-8E34D1E1ECE2}" dt="2022-10-31T11:45:14.770" v="2790" actId="571"/>
          <ac:spMkLst>
            <pc:docMk/>
            <pc:sldMk cId="1752592514" sldId="670"/>
            <ac:spMk id="62" creationId="{B6256A93-5122-741C-1F69-5DD17DCF9DFD}"/>
          </ac:spMkLst>
        </pc:spChg>
        <pc:spChg chg="add mod">
          <ac:chgData name="Ezechias Kouda" userId="a0dc8262-6677-43b1-8be5-c514310db279" providerId="ADAL" clId="{E7EA27D4-C75D-400D-847F-8E34D1E1ECE2}" dt="2022-10-31T11:45:14.770" v="2790" actId="571"/>
          <ac:spMkLst>
            <pc:docMk/>
            <pc:sldMk cId="1752592514" sldId="670"/>
            <ac:spMk id="63" creationId="{4130554E-C201-6FF8-1231-53F77569744F}"/>
          </ac:spMkLst>
        </pc:spChg>
        <pc:spChg chg="add mod">
          <ac:chgData name="Ezechias Kouda" userId="a0dc8262-6677-43b1-8be5-c514310db279" providerId="ADAL" clId="{E7EA27D4-C75D-400D-847F-8E34D1E1ECE2}" dt="2022-10-31T11:45:14.770" v="2790" actId="571"/>
          <ac:spMkLst>
            <pc:docMk/>
            <pc:sldMk cId="1752592514" sldId="670"/>
            <ac:spMk id="64" creationId="{46C5997F-0888-BD1F-95C9-AEA457218EB1}"/>
          </ac:spMkLst>
        </pc:spChg>
        <pc:spChg chg="add mod">
          <ac:chgData name="Ezechias Kouda" userId="a0dc8262-6677-43b1-8be5-c514310db279" providerId="ADAL" clId="{E7EA27D4-C75D-400D-847F-8E34D1E1ECE2}" dt="2022-10-31T11:45:14.770" v="2790" actId="571"/>
          <ac:spMkLst>
            <pc:docMk/>
            <pc:sldMk cId="1752592514" sldId="670"/>
            <ac:spMk id="65" creationId="{A826FF07-9D13-5AC5-2420-3ABB23A8B6CD}"/>
          </ac:spMkLst>
        </pc:spChg>
        <pc:spChg chg="add mod">
          <ac:chgData name="Ezechias Kouda" userId="a0dc8262-6677-43b1-8be5-c514310db279" providerId="ADAL" clId="{E7EA27D4-C75D-400D-847F-8E34D1E1ECE2}" dt="2022-10-31T11:45:14.770" v="2790" actId="571"/>
          <ac:spMkLst>
            <pc:docMk/>
            <pc:sldMk cId="1752592514" sldId="670"/>
            <ac:spMk id="66" creationId="{49648699-A250-3264-F204-5193B5406101}"/>
          </ac:spMkLst>
        </pc:spChg>
        <pc:picChg chg="mod">
          <ac:chgData name="Ezechias Kouda" userId="a0dc8262-6677-43b1-8be5-c514310db279" providerId="ADAL" clId="{E7EA27D4-C75D-400D-847F-8E34D1E1ECE2}" dt="2022-10-31T11:45:14.834" v="2794" actId="1076"/>
          <ac:picMkLst>
            <pc:docMk/>
            <pc:sldMk cId="1752592514" sldId="670"/>
            <ac:picMk id="3" creationId="{125D3BFF-CC18-CD65-EB56-C06D11F94834}"/>
          </ac:picMkLst>
        </pc:picChg>
        <pc:picChg chg="add mod">
          <ac:chgData name="Ezechias Kouda" userId="a0dc8262-6677-43b1-8be5-c514310db279" providerId="ADAL" clId="{E7EA27D4-C75D-400D-847F-8E34D1E1ECE2}" dt="2022-10-31T11:45:14.834" v="2793" actId="571"/>
          <ac:picMkLst>
            <pc:docMk/>
            <pc:sldMk cId="1752592514" sldId="670"/>
            <ac:picMk id="20" creationId="{D5ED1EE4-88EC-9E46-DAA2-7AAB96C8B56A}"/>
          </ac:picMkLst>
        </pc:picChg>
        <pc:picChg chg="add mod">
          <ac:chgData name="Ezechias Kouda" userId="a0dc8262-6677-43b1-8be5-c514310db279" providerId="ADAL" clId="{E7EA27D4-C75D-400D-847F-8E34D1E1ECE2}" dt="2022-10-31T11:45:14.826" v="2792" actId="571"/>
          <ac:picMkLst>
            <pc:docMk/>
            <pc:sldMk cId="1752592514" sldId="670"/>
            <ac:picMk id="32" creationId="{49D8B861-2483-1AB7-D10F-509FB6810EDD}"/>
          </ac:picMkLst>
        </pc:picChg>
        <pc:picChg chg="add mod">
          <ac:chgData name="Ezechias Kouda" userId="a0dc8262-6677-43b1-8be5-c514310db279" providerId="ADAL" clId="{E7EA27D4-C75D-400D-847F-8E34D1E1ECE2}" dt="2022-10-31T11:45:14.826" v="2791" actId="571"/>
          <ac:picMkLst>
            <pc:docMk/>
            <pc:sldMk cId="1752592514" sldId="670"/>
            <ac:picMk id="44" creationId="{BA77675D-82A5-7EAE-B006-630050949D59}"/>
          </ac:picMkLst>
        </pc:picChg>
        <pc:picChg chg="add mod">
          <ac:chgData name="Ezechias Kouda" userId="a0dc8262-6677-43b1-8be5-c514310db279" providerId="ADAL" clId="{E7EA27D4-C75D-400D-847F-8E34D1E1ECE2}" dt="2022-10-31T11:45:14.770" v="2790" actId="571"/>
          <ac:picMkLst>
            <pc:docMk/>
            <pc:sldMk cId="1752592514" sldId="670"/>
            <ac:picMk id="56" creationId="{FFF34B10-D8CC-E7E1-2AF7-B4BAF25CD746}"/>
          </ac:picMkLst>
        </pc:picChg>
      </pc:sldChg>
      <pc:sldChg chg="addSp delSp modSp new del mod setBg modAnim">
        <pc:chgData name="Ezechias Kouda" userId="a0dc8262-6677-43b1-8be5-c514310db279" providerId="ADAL" clId="{E7EA27D4-C75D-400D-847F-8E34D1E1ECE2}" dt="2022-11-02T15:49:32.347" v="9498" actId="47"/>
        <pc:sldMkLst>
          <pc:docMk/>
          <pc:sldMk cId="2931769865" sldId="670"/>
        </pc:sldMkLst>
        <pc:spChg chg="del">
          <ac:chgData name="Ezechias Kouda" userId="a0dc8262-6677-43b1-8be5-c514310db279" providerId="ADAL" clId="{E7EA27D4-C75D-400D-847F-8E34D1E1ECE2}" dt="2022-10-31T11:45:23.695" v="2799" actId="478"/>
          <ac:spMkLst>
            <pc:docMk/>
            <pc:sldMk cId="2931769865" sldId="670"/>
            <ac:spMk id="2" creationId="{CA2450AC-E611-A000-C0DB-5FAB06ED1C15}"/>
          </ac:spMkLst>
        </pc:spChg>
        <pc:spChg chg="add mod">
          <ac:chgData name="Ezechias Kouda" userId="a0dc8262-6677-43b1-8be5-c514310db279" providerId="ADAL" clId="{E7EA27D4-C75D-400D-847F-8E34D1E1ECE2}" dt="2022-10-31T11:46:17.046" v="2815"/>
          <ac:spMkLst>
            <pc:docMk/>
            <pc:sldMk cId="2931769865" sldId="670"/>
            <ac:spMk id="5" creationId="{6E92A118-5BB5-F121-888E-A95187C4CC9C}"/>
          </ac:spMkLst>
        </pc:spChg>
        <pc:spChg chg="add del">
          <ac:chgData name="Ezechias Kouda" userId="a0dc8262-6677-43b1-8be5-c514310db279" providerId="ADAL" clId="{E7EA27D4-C75D-400D-847F-8E34D1E1ECE2}" dt="2022-10-31T11:45:51.811" v="2808" actId="26606"/>
          <ac:spMkLst>
            <pc:docMk/>
            <pc:sldMk cId="2931769865" sldId="670"/>
            <ac:spMk id="6" creationId="{C7F55EAC-550A-4BDD-9099-3F20B8FA0EBC}"/>
          </ac:spMkLst>
        </pc:spChg>
        <pc:spChg chg="add del">
          <ac:chgData name="Ezechias Kouda" userId="a0dc8262-6677-43b1-8be5-c514310db279" providerId="ADAL" clId="{E7EA27D4-C75D-400D-847F-8E34D1E1ECE2}" dt="2022-10-31T11:45:51.811" v="2808" actId="26606"/>
          <ac:spMkLst>
            <pc:docMk/>
            <pc:sldMk cId="2931769865" sldId="670"/>
            <ac:spMk id="7" creationId="{DC4F5A5F-493F-49AE-89B6-D5AF5EBC8B0E}"/>
          </ac:spMkLst>
        </pc:spChg>
        <pc:spChg chg="add mod">
          <ac:chgData name="Ezechias Kouda" userId="a0dc8262-6677-43b1-8be5-c514310db279" providerId="ADAL" clId="{E7EA27D4-C75D-400D-847F-8E34D1E1ECE2}" dt="2022-10-31T11:46:17.046" v="2815"/>
          <ac:spMkLst>
            <pc:docMk/>
            <pc:sldMk cId="2931769865" sldId="670"/>
            <ac:spMk id="8" creationId="{3A7B2969-33FB-001B-F9C8-5BA286F76D6F}"/>
          </ac:spMkLst>
        </pc:spChg>
        <pc:spChg chg="add del">
          <ac:chgData name="Ezechias Kouda" userId="a0dc8262-6677-43b1-8be5-c514310db279" providerId="ADAL" clId="{E7EA27D4-C75D-400D-847F-8E34D1E1ECE2}" dt="2022-10-31T11:45:48.796" v="2804" actId="26606"/>
          <ac:spMkLst>
            <pc:docMk/>
            <pc:sldMk cId="2931769865" sldId="670"/>
            <ac:spMk id="9" creationId="{0B761509-3B9A-49A6-A84B-C3D86811697D}"/>
          </ac:spMkLst>
        </pc:spChg>
        <pc:spChg chg="add del">
          <ac:chgData name="Ezechias Kouda" userId="a0dc8262-6677-43b1-8be5-c514310db279" providerId="ADAL" clId="{E7EA27D4-C75D-400D-847F-8E34D1E1ECE2}" dt="2022-10-31T11:45:54.864" v="2810" actId="26606"/>
          <ac:spMkLst>
            <pc:docMk/>
            <pc:sldMk cId="2931769865" sldId="670"/>
            <ac:spMk id="10" creationId="{2D2B266D-3625-4584-A5C3-7D3F672CFF30}"/>
          </ac:spMkLst>
        </pc:spChg>
        <pc:spChg chg="add del">
          <ac:chgData name="Ezechias Kouda" userId="a0dc8262-6677-43b1-8be5-c514310db279" providerId="ADAL" clId="{E7EA27D4-C75D-400D-847F-8E34D1E1ECE2}" dt="2022-10-31T11:45:48.796" v="2804" actId="26606"/>
          <ac:spMkLst>
            <pc:docMk/>
            <pc:sldMk cId="2931769865" sldId="670"/>
            <ac:spMk id="11" creationId="{91DE43FD-EB47-414A-B0AB-169B0FFFA527}"/>
          </ac:spMkLst>
        </pc:spChg>
        <pc:spChg chg="add del">
          <ac:chgData name="Ezechias Kouda" userId="a0dc8262-6677-43b1-8be5-c514310db279" providerId="ADAL" clId="{E7EA27D4-C75D-400D-847F-8E34D1E1ECE2}" dt="2022-10-31T11:45:54.864" v="2810" actId="26606"/>
          <ac:spMkLst>
            <pc:docMk/>
            <pc:sldMk cId="2931769865" sldId="670"/>
            <ac:spMk id="12" creationId="{C463B99A-73EE-4FBB-B7C4-F9F9BCC25C65}"/>
          </ac:spMkLst>
        </pc:spChg>
        <pc:spChg chg="add del">
          <ac:chgData name="Ezechias Kouda" userId="a0dc8262-6677-43b1-8be5-c514310db279" providerId="ADAL" clId="{E7EA27D4-C75D-400D-847F-8E34D1E1ECE2}" dt="2022-10-31T11:45:54.864" v="2810" actId="26606"/>
          <ac:spMkLst>
            <pc:docMk/>
            <pc:sldMk cId="2931769865" sldId="670"/>
            <ac:spMk id="14" creationId="{A5D2A5D1-BA0D-47D3-B051-DA7743C46E28}"/>
          </ac:spMkLst>
        </pc:spChg>
        <pc:spChg chg="add del">
          <ac:chgData name="Ezechias Kouda" userId="a0dc8262-6677-43b1-8be5-c514310db279" providerId="ADAL" clId="{E7EA27D4-C75D-400D-847F-8E34D1E1ECE2}" dt="2022-10-31T11:45:59.954" v="2812" actId="26606"/>
          <ac:spMkLst>
            <pc:docMk/>
            <pc:sldMk cId="2931769865" sldId="670"/>
            <ac:spMk id="15" creationId="{A8D57A06-A426-446D-B02C-A2DC6B62E45E}"/>
          </ac:spMkLst>
        </pc:spChg>
        <pc:spChg chg="add del">
          <ac:chgData name="Ezechias Kouda" userId="a0dc8262-6677-43b1-8be5-c514310db279" providerId="ADAL" clId="{E7EA27D4-C75D-400D-847F-8E34D1E1ECE2}" dt="2022-10-31T11:45:59.954" v="2812" actId="26606"/>
          <ac:spMkLst>
            <pc:docMk/>
            <pc:sldMk cId="2931769865" sldId="670"/>
            <ac:spMk id="16" creationId="{AB8C311F-7253-4AED-9701-7FC0708C41C7}"/>
          </ac:spMkLst>
        </pc:spChg>
        <pc:spChg chg="add del">
          <ac:chgData name="Ezechias Kouda" userId="a0dc8262-6677-43b1-8be5-c514310db279" providerId="ADAL" clId="{E7EA27D4-C75D-400D-847F-8E34D1E1ECE2}" dt="2022-10-31T11:45:59.954" v="2812" actId="26606"/>
          <ac:spMkLst>
            <pc:docMk/>
            <pc:sldMk cId="2931769865" sldId="670"/>
            <ac:spMk id="17" creationId="{E2384209-CB15-4CDF-9D31-C44FD9A3F20D}"/>
          </ac:spMkLst>
        </pc:spChg>
        <pc:spChg chg="add del">
          <ac:chgData name="Ezechias Kouda" userId="a0dc8262-6677-43b1-8be5-c514310db279" providerId="ADAL" clId="{E7EA27D4-C75D-400D-847F-8E34D1E1ECE2}" dt="2022-10-31T11:45:59.954" v="2812" actId="26606"/>
          <ac:spMkLst>
            <pc:docMk/>
            <pc:sldMk cId="2931769865" sldId="670"/>
            <ac:spMk id="18" creationId="{2633B3B5-CC90-43F0-8714-D31D1F3F0209}"/>
          </ac:spMkLst>
        </pc:spChg>
        <pc:spChg chg="add mod">
          <ac:chgData name="Ezechias Kouda" userId="a0dc8262-6677-43b1-8be5-c514310db279" providerId="ADAL" clId="{E7EA27D4-C75D-400D-847F-8E34D1E1ECE2}" dt="2022-10-31T11:46:17.046" v="2815"/>
          <ac:spMkLst>
            <pc:docMk/>
            <pc:sldMk cId="2931769865" sldId="670"/>
            <ac:spMk id="19" creationId="{3BB48B4E-48F5-FD2F-221A-C4AEE23A7D25}"/>
          </ac:spMkLst>
        </pc:spChg>
        <pc:spChg chg="add mod">
          <ac:chgData name="Ezechias Kouda" userId="a0dc8262-6677-43b1-8be5-c514310db279" providerId="ADAL" clId="{E7EA27D4-C75D-400D-847F-8E34D1E1ECE2}" dt="2022-10-31T11:46:17.046" v="2815"/>
          <ac:spMkLst>
            <pc:docMk/>
            <pc:sldMk cId="2931769865" sldId="670"/>
            <ac:spMk id="20" creationId="{C9B82D11-8809-B3B6-789C-AD35BE707D77}"/>
          </ac:spMkLst>
        </pc:spChg>
        <pc:spChg chg="add mod">
          <ac:chgData name="Ezechias Kouda" userId="a0dc8262-6677-43b1-8be5-c514310db279" providerId="ADAL" clId="{E7EA27D4-C75D-400D-847F-8E34D1E1ECE2}" dt="2022-10-31T11:46:20.560" v="2817" actId="20577"/>
          <ac:spMkLst>
            <pc:docMk/>
            <pc:sldMk cId="2931769865" sldId="670"/>
            <ac:spMk id="21" creationId="{22FF6CC8-029F-0A3B-4EDE-8FFBBFEF2409}"/>
          </ac:spMkLst>
        </pc:spChg>
        <pc:spChg chg="add mod">
          <ac:chgData name="Ezechias Kouda" userId="a0dc8262-6677-43b1-8be5-c514310db279" providerId="ADAL" clId="{E7EA27D4-C75D-400D-847F-8E34D1E1ECE2}" dt="2022-10-31T11:47:27.883" v="2823" actId="1076"/>
          <ac:spMkLst>
            <pc:docMk/>
            <pc:sldMk cId="2931769865" sldId="670"/>
            <ac:spMk id="22" creationId="{DA180741-F372-FB95-A16E-660A3976ED57}"/>
          </ac:spMkLst>
        </pc:spChg>
        <pc:spChg chg="add mod">
          <ac:chgData name="Ezechias Kouda" userId="a0dc8262-6677-43b1-8be5-c514310db279" providerId="ADAL" clId="{E7EA27D4-C75D-400D-847F-8E34D1E1ECE2}" dt="2022-10-31T11:48:11.234" v="2836" actId="1076"/>
          <ac:spMkLst>
            <pc:docMk/>
            <pc:sldMk cId="2931769865" sldId="670"/>
            <ac:spMk id="23" creationId="{845C76FD-AD71-BAE6-7906-2C61B01DA62D}"/>
          </ac:spMkLst>
        </pc:spChg>
        <pc:spChg chg="add mod">
          <ac:chgData name="Ezechias Kouda" userId="a0dc8262-6677-43b1-8be5-c514310db279" providerId="ADAL" clId="{E7EA27D4-C75D-400D-847F-8E34D1E1ECE2}" dt="2022-10-31T11:48:23.822" v="2839" actId="14100"/>
          <ac:spMkLst>
            <pc:docMk/>
            <pc:sldMk cId="2931769865" sldId="670"/>
            <ac:spMk id="24" creationId="{69899312-4358-0B29-9684-459589135222}"/>
          </ac:spMkLst>
        </pc:spChg>
        <pc:spChg chg="add mod">
          <ac:chgData name="Ezechias Kouda" userId="a0dc8262-6677-43b1-8be5-c514310db279" providerId="ADAL" clId="{E7EA27D4-C75D-400D-847F-8E34D1E1ECE2}" dt="2022-10-31T11:54:40.317" v="2855" actId="571"/>
          <ac:spMkLst>
            <pc:docMk/>
            <pc:sldMk cId="2931769865" sldId="670"/>
            <ac:spMk id="25" creationId="{7472569F-E8AA-9796-5195-36A983BE4D1A}"/>
          </ac:spMkLst>
        </pc:spChg>
        <pc:spChg chg="add mod">
          <ac:chgData name="Ezechias Kouda" userId="a0dc8262-6677-43b1-8be5-c514310db279" providerId="ADAL" clId="{E7EA27D4-C75D-400D-847F-8E34D1E1ECE2}" dt="2022-10-31T11:54:40.317" v="2855" actId="571"/>
          <ac:spMkLst>
            <pc:docMk/>
            <pc:sldMk cId="2931769865" sldId="670"/>
            <ac:spMk id="26" creationId="{02539ACA-172D-18DA-17DE-CB0F9837C7C1}"/>
          </ac:spMkLst>
        </pc:spChg>
        <pc:spChg chg="add mod">
          <ac:chgData name="Ezechias Kouda" userId="a0dc8262-6677-43b1-8be5-c514310db279" providerId="ADAL" clId="{E7EA27D4-C75D-400D-847F-8E34D1E1ECE2}" dt="2022-10-31T11:54:45.782" v="2859" actId="571"/>
          <ac:spMkLst>
            <pc:docMk/>
            <pc:sldMk cId="2931769865" sldId="670"/>
            <ac:spMk id="27" creationId="{C61B8044-8998-829F-D738-EB7CC9D7FE15}"/>
          </ac:spMkLst>
        </pc:spChg>
        <pc:spChg chg="add mod">
          <ac:chgData name="Ezechias Kouda" userId="a0dc8262-6677-43b1-8be5-c514310db279" providerId="ADAL" clId="{E7EA27D4-C75D-400D-847F-8E34D1E1ECE2}" dt="2022-10-31T11:54:45.782" v="2859" actId="571"/>
          <ac:spMkLst>
            <pc:docMk/>
            <pc:sldMk cId="2931769865" sldId="670"/>
            <ac:spMk id="28" creationId="{E483A4FD-BBC7-7C3B-1B85-5E5A0537A5AD}"/>
          </ac:spMkLst>
        </pc:spChg>
        <pc:spChg chg="add mod">
          <ac:chgData name="Ezechias Kouda" userId="a0dc8262-6677-43b1-8be5-c514310db279" providerId="ADAL" clId="{E7EA27D4-C75D-400D-847F-8E34D1E1ECE2}" dt="2022-10-31T11:54:45.782" v="2859" actId="571"/>
          <ac:spMkLst>
            <pc:docMk/>
            <pc:sldMk cId="2931769865" sldId="670"/>
            <ac:spMk id="29" creationId="{AE77DB3B-27F1-D709-885E-80A750799977}"/>
          </ac:spMkLst>
        </pc:spChg>
        <pc:spChg chg="add mod">
          <ac:chgData name="Ezechias Kouda" userId="a0dc8262-6677-43b1-8be5-c514310db279" providerId="ADAL" clId="{E7EA27D4-C75D-400D-847F-8E34D1E1ECE2}" dt="2022-10-31T11:54:45.782" v="2859" actId="571"/>
          <ac:spMkLst>
            <pc:docMk/>
            <pc:sldMk cId="2931769865" sldId="670"/>
            <ac:spMk id="30" creationId="{2A884176-EB85-DC12-5C63-DEF817C22861}"/>
          </ac:spMkLst>
        </pc:spChg>
        <pc:spChg chg="add mod">
          <ac:chgData name="Ezechias Kouda" userId="a0dc8262-6677-43b1-8be5-c514310db279" providerId="ADAL" clId="{E7EA27D4-C75D-400D-847F-8E34D1E1ECE2}" dt="2022-10-31T11:54:45.136" v="2858" actId="571"/>
          <ac:spMkLst>
            <pc:docMk/>
            <pc:sldMk cId="2931769865" sldId="670"/>
            <ac:spMk id="31" creationId="{3AB0A756-4EF8-6A53-EA5D-01DC2E25BAEF}"/>
          </ac:spMkLst>
        </pc:spChg>
        <pc:spChg chg="add mod">
          <ac:chgData name="Ezechias Kouda" userId="a0dc8262-6677-43b1-8be5-c514310db279" providerId="ADAL" clId="{E7EA27D4-C75D-400D-847F-8E34D1E1ECE2}" dt="2022-10-31T11:54:45.136" v="2858" actId="571"/>
          <ac:spMkLst>
            <pc:docMk/>
            <pc:sldMk cId="2931769865" sldId="670"/>
            <ac:spMk id="32" creationId="{924582DA-E984-93B8-75C0-414590B1556E}"/>
          </ac:spMkLst>
        </pc:spChg>
        <pc:spChg chg="add mod">
          <ac:chgData name="Ezechias Kouda" userId="a0dc8262-6677-43b1-8be5-c514310db279" providerId="ADAL" clId="{E7EA27D4-C75D-400D-847F-8E34D1E1ECE2}" dt="2022-10-31T11:54:45.136" v="2858" actId="571"/>
          <ac:spMkLst>
            <pc:docMk/>
            <pc:sldMk cId="2931769865" sldId="670"/>
            <ac:spMk id="33" creationId="{9E16824F-EDCE-5819-FDD4-B7C5A8103FF3}"/>
          </ac:spMkLst>
        </pc:spChg>
        <pc:spChg chg="add mod">
          <ac:chgData name="Ezechias Kouda" userId="a0dc8262-6677-43b1-8be5-c514310db279" providerId="ADAL" clId="{E7EA27D4-C75D-400D-847F-8E34D1E1ECE2}" dt="2022-10-31T11:54:45.136" v="2858" actId="571"/>
          <ac:spMkLst>
            <pc:docMk/>
            <pc:sldMk cId="2931769865" sldId="670"/>
            <ac:spMk id="34" creationId="{8E0EDB5D-FB33-1470-67E2-C3664808E032}"/>
          </ac:spMkLst>
        </pc:spChg>
        <pc:spChg chg="add mod">
          <ac:chgData name="Ezechias Kouda" userId="a0dc8262-6677-43b1-8be5-c514310db279" providerId="ADAL" clId="{E7EA27D4-C75D-400D-847F-8E34D1E1ECE2}" dt="2022-10-31T11:54:48.831" v="2860" actId="571"/>
          <ac:spMkLst>
            <pc:docMk/>
            <pc:sldMk cId="2931769865" sldId="670"/>
            <ac:spMk id="35" creationId="{B895DF82-AB4E-0A61-405D-F31E7F64E4D7}"/>
          </ac:spMkLst>
        </pc:spChg>
        <pc:spChg chg="add mod">
          <ac:chgData name="Ezechias Kouda" userId="a0dc8262-6677-43b1-8be5-c514310db279" providerId="ADAL" clId="{E7EA27D4-C75D-400D-847F-8E34D1E1ECE2}" dt="2022-10-31T11:54:48.831" v="2860" actId="571"/>
          <ac:spMkLst>
            <pc:docMk/>
            <pc:sldMk cId="2931769865" sldId="670"/>
            <ac:spMk id="36" creationId="{B8C057AA-7D29-1561-D7BB-44B10914D909}"/>
          </ac:spMkLst>
        </pc:spChg>
        <pc:spChg chg="add mod">
          <ac:chgData name="Ezechias Kouda" userId="a0dc8262-6677-43b1-8be5-c514310db279" providerId="ADAL" clId="{E7EA27D4-C75D-400D-847F-8E34D1E1ECE2}" dt="2022-10-31T11:54:48.831" v="2860" actId="571"/>
          <ac:spMkLst>
            <pc:docMk/>
            <pc:sldMk cId="2931769865" sldId="670"/>
            <ac:spMk id="37" creationId="{CE304571-A308-6B1E-761F-F8D31731D330}"/>
          </ac:spMkLst>
        </pc:spChg>
        <pc:spChg chg="add mod">
          <ac:chgData name="Ezechias Kouda" userId="a0dc8262-6677-43b1-8be5-c514310db279" providerId="ADAL" clId="{E7EA27D4-C75D-400D-847F-8E34D1E1ECE2}" dt="2022-10-31T11:54:48.831" v="2860" actId="571"/>
          <ac:spMkLst>
            <pc:docMk/>
            <pc:sldMk cId="2931769865" sldId="670"/>
            <ac:spMk id="38" creationId="{8099E1F2-40CE-87F2-5765-E009164E0EB4}"/>
          </ac:spMkLst>
        </pc:spChg>
        <pc:spChg chg="add mod">
          <ac:chgData name="Ezechias Kouda" userId="a0dc8262-6677-43b1-8be5-c514310db279" providerId="ADAL" clId="{E7EA27D4-C75D-400D-847F-8E34D1E1ECE2}" dt="2022-10-31T12:14:42.528" v="2982" actId="20577"/>
          <ac:spMkLst>
            <pc:docMk/>
            <pc:sldMk cId="2931769865" sldId="670"/>
            <ac:spMk id="39" creationId="{E747351E-3DC5-6F64-EF78-FBD5C8EDCE6C}"/>
          </ac:spMkLst>
        </pc:spChg>
        <pc:grpChg chg="add del">
          <ac:chgData name="Ezechias Kouda" userId="a0dc8262-6677-43b1-8be5-c514310db279" providerId="ADAL" clId="{E7EA27D4-C75D-400D-847F-8E34D1E1ECE2}" dt="2022-10-31T11:45:48.796" v="2804" actId="26606"/>
          <ac:grpSpMkLst>
            <pc:docMk/>
            <pc:sldMk cId="2931769865" sldId="670"/>
            <ac:grpSpMk id="13" creationId="{58495BCC-CE77-4CC2-952E-846F41119FD5}"/>
          </ac:grpSpMkLst>
        </pc:grpChg>
        <pc:picChg chg="add mod">
          <ac:chgData name="Ezechias Kouda" userId="a0dc8262-6677-43b1-8be5-c514310db279" providerId="ADAL" clId="{E7EA27D4-C75D-400D-847F-8E34D1E1ECE2}" dt="2022-10-31T11:47:34.130" v="2826" actId="1076"/>
          <ac:picMkLst>
            <pc:docMk/>
            <pc:sldMk cId="2931769865" sldId="670"/>
            <ac:picMk id="4" creationId="{82B6F33C-FCCA-F1E3-F9F6-4098128FBC8F}"/>
          </ac:picMkLst>
        </pc:picChg>
      </pc:sldChg>
      <pc:sldChg chg="addSp delSp modSp new del mod setBg delAnim modAnim">
        <pc:chgData name="Ezechias Kouda" userId="a0dc8262-6677-43b1-8be5-c514310db279" providerId="ADAL" clId="{E7EA27D4-C75D-400D-847F-8E34D1E1ECE2}" dt="2022-11-02T15:49:34.898" v="9499" actId="47"/>
        <pc:sldMkLst>
          <pc:docMk/>
          <pc:sldMk cId="914818058" sldId="671"/>
        </pc:sldMkLst>
        <pc:spChg chg="del">
          <ac:chgData name="Ezechias Kouda" userId="a0dc8262-6677-43b1-8be5-c514310db279" providerId="ADAL" clId="{E7EA27D4-C75D-400D-847F-8E34D1E1ECE2}" dt="2022-10-31T11:49:23.926" v="2841" actId="478"/>
          <ac:spMkLst>
            <pc:docMk/>
            <pc:sldMk cId="914818058" sldId="671"/>
            <ac:spMk id="2" creationId="{9EFBA5FC-BD1B-96B8-ED54-067A556C3996}"/>
          </ac:spMkLst>
        </pc:spChg>
        <pc:spChg chg="add del">
          <ac:chgData name="Ezechias Kouda" userId="a0dc8262-6677-43b1-8be5-c514310db279" providerId="ADAL" clId="{E7EA27D4-C75D-400D-847F-8E34D1E1ECE2}" dt="2022-10-31T11:49:29.277" v="2843" actId="22"/>
          <ac:spMkLst>
            <pc:docMk/>
            <pc:sldMk cId="914818058" sldId="671"/>
            <ac:spMk id="4" creationId="{A6F49E81-4E91-3C53-A1DF-1AEADE57E732}"/>
          </ac:spMkLst>
        </pc:spChg>
        <pc:spChg chg="add mod">
          <ac:chgData name="Ezechias Kouda" userId="a0dc8262-6677-43b1-8be5-c514310db279" providerId="ADAL" clId="{E7EA27D4-C75D-400D-847F-8E34D1E1ECE2}" dt="2022-10-31T11:54:52.363" v="2861"/>
          <ac:spMkLst>
            <pc:docMk/>
            <pc:sldMk cId="914818058" sldId="671"/>
            <ac:spMk id="7" creationId="{E1FF33A4-6D78-20FB-3D79-B890D5B31D19}"/>
          </ac:spMkLst>
        </pc:spChg>
        <pc:spChg chg="add mod">
          <ac:chgData name="Ezechias Kouda" userId="a0dc8262-6677-43b1-8be5-c514310db279" providerId="ADAL" clId="{E7EA27D4-C75D-400D-847F-8E34D1E1ECE2}" dt="2022-10-31T11:54:57.914" v="2863" actId="1076"/>
          <ac:spMkLst>
            <pc:docMk/>
            <pc:sldMk cId="914818058" sldId="671"/>
            <ac:spMk id="8" creationId="{D1CE8679-45A5-BAE1-F3D1-8744B5B20127}"/>
          </ac:spMkLst>
        </pc:spChg>
        <pc:spChg chg="add mod">
          <ac:chgData name="Ezechias Kouda" userId="a0dc8262-6677-43b1-8be5-c514310db279" providerId="ADAL" clId="{E7EA27D4-C75D-400D-847F-8E34D1E1ECE2}" dt="2022-10-31T11:54:52.363" v="2861"/>
          <ac:spMkLst>
            <pc:docMk/>
            <pc:sldMk cId="914818058" sldId="671"/>
            <ac:spMk id="9" creationId="{8DE36C00-15A9-A30B-7110-F7F26F42271D}"/>
          </ac:spMkLst>
        </pc:spChg>
        <pc:spChg chg="add mod">
          <ac:chgData name="Ezechias Kouda" userId="a0dc8262-6677-43b1-8be5-c514310db279" providerId="ADAL" clId="{E7EA27D4-C75D-400D-847F-8E34D1E1ECE2}" dt="2022-10-31T11:54:52.363" v="2861"/>
          <ac:spMkLst>
            <pc:docMk/>
            <pc:sldMk cId="914818058" sldId="671"/>
            <ac:spMk id="10" creationId="{AD4B7E90-6C1E-6976-0820-6F03ECCC037A}"/>
          </ac:spMkLst>
        </pc:spChg>
        <pc:spChg chg="add del">
          <ac:chgData name="Ezechias Kouda" userId="a0dc8262-6677-43b1-8be5-c514310db279" providerId="ADAL" clId="{E7EA27D4-C75D-400D-847F-8E34D1E1ECE2}" dt="2022-10-31T11:54:21.751" v="2848" actId="26606"/>
          <ac:spMkLst>
            <pc:docMk/>
            <pc:sldMk cId="914818058" sldId="671"/>
            <ac:spMk id="11" creationId="{F3060C83-F051-4F0E-ABAD-AA0DFC48B218}"/>
          </ac:spMkLst>
        </pc:spChg>
        <pc:spChg chg="add mod">
          <ac:chgData name="Ezechias Kouda" userId="a0dc8262-6677-43b1-8be5-c514310db279" providerId="ADAL" clId="{E7EA27D4-C75D-400D-847F-8E34D1E1ECE2}" dt="2022-10-31T11:55:34.735" v="2870" actId="1076"/>
          <ac:spMkLst>
            <pc:docMk/>
            <pc:sldMk cId="914818058" sldId="671"/>
            <ac:spMk id="12" creationId="{BB28E4F7-0A49-28F0-D6F1-EEFFDD5160F5}"/>
          </ac:spMkLst>
        </pc:spChg>
        <pc:spChg chg="add del">
          <ac:chgData name="Ezechias Kouda" userId="a0dc8262-6677-43b1-8be5-c514310db279" providerId="ADAL" clId="{E7EA27D4-C75D-400D-847F-8E34D1E1ECE2}" dt="2022-10-31T11:54:21.751" v="2848" actId="26606"/>
          <ac:spMkLst>
            <pc:docMk/>
            <pc:sldMk cId="914818058" sldId="671"/>
            <ac:spMk id="13" creationId="{83C98ABE-055B-441F-B07E-44F97F083C39}"/>
          </ac:spMkLst>
        </pc:spChg>
        <pc:spChg chg="add del">
          <ac:chgData name="Ezechias Kouda" userId="a0dc8262-6677-43b1-8be5-c514310db279" providerId="ADAL" clId="{E7EA27D4-C75D-400D-847F-8E34D1E1ECE2}" dt="2022-10-31T11:54:21.751" v="2848" actId="26606"/>
          <ac:spMkLst>
            <pc:docMk/>
            <pc:sldMk cId="914818058" sldId="671"/>
            <ac:spMk id="15" creationId="{29FDB030-9B49-4CED-8CCD-4D99382388AC}"/>
          </ac:spMkLst>
        </pc:spChg>
        <pc:spChg chg="add mod">
          <ac:chgData name="Ezechias Kouda" userId="a0dc8262-6677-43b1-8be5-c514310db279" providerId="ADAL" clId="{E7EA27D4-C75D-400D-847F-8E34D1E1ECE2}" dt="2022-10-31T11:55:52.847" v="2886" actId="1036"/>
          <ac:spMkLst>
            <pc:docMk/>
            <pc:sldMk cId="914818058" sldId="671"/>
            <ac:spMk id="16" creationId="{8D95ECE3-AB16-4BFF-49DF-0B0A09378AFD}"/>
          </ac:spMkLst>
        </pc:spChg>
        <pc:spChg chg="add del">
          <ac:chgData name="Ezechias Kouda" userId="a0dc8262-6677-43b1-8be5-c514310db279" providerId="ADAL" clId="{E7EA27D4-C75D-400D-847F-8E34D1E1ECE2}" dt="2022-10-31T11:54:21.751" v="2848" actId="26606"/>
          <ac:spMkLst>
            <pc:docMk/>
            <pc:sldMk cId="914818058" sldId="671"/>
            <ac:spMk id="17" creationId="{3783CA14-24A1-485C-8B30-D6A5D87987AD}"/>
          </ac:spMkLst>
        </pc:spChg>
        <pc:spChg chg="add del mod">
          <ac:chgData name="Ezechias Kouda" userId="a0dc8262-6677-43b1-8be5-c514310db279" providerId="ADAL" clId="{E7EA27D4-C75D-400D-847F-8E34D1E1ECE2}" dt="2022-11-02T15:15:56.016" v="9325" actId="21"/>
          <ac:spMkLst>
            <pc:docMk/>
            <pc:sldMk cId="914818058" sldId="671"/>
            <ac:spMk id="18" creationId="{A60EA48C-E18B-54C3-53EA-54AF4EA4213A}"/>
          </ac:spMkLst>
        </pc:spChg>
        <pc:spChg chg="add del">
          <ac:chgData name="Ezechias Kouda" userId="a0dc8262-6677-43b1-8be5-c514310db279" providerId="ADAL" clId="{E7EA27D4-C75D-400D-847F-8E34D1E1ECE2}" dt="2022-10-31T11:54:21.751" v="2848" actId="26606"/>
          <ac:spMkLst>
            <pc:docMk/>
            <pc:sldMk cId="914818058" sldId="671"/>
            <ac:spMk id="19" creationId="{9A97C86A-04D6-40F7-AE84-31AB43E6A846}"/>
          </ac:spMkLst>
        </pc:spChg>
        <pc:spChg chg="add mod">
          <ac:chgData name="Ezechias Kouda" userId="a0dc8262-6677-43b1-8be5-c514310db279" providerId="ADAL" clId="{E7EA27D4-C75D-400D-847F-8E34D1E1ECE2}" dt="2022-10-31T11:56:26.951" v="2897" actId="1038"/>
          <ac:spMkLst>
            <pc:docMk/>
            <pc:sldMk cId="914818058" sldId="671"/>
            <ac:spMk id="20" creationId="{A61017F3-CF58-3EFA-BB5B-333E5EDCC3E4}"/>
          </ac:spMkLst>
        </pc:spChg>
        <pc:spChg chg="add del">
          <ac:chgData name="Ezechias Kouda" userId="a0dc8262-6677-43b1-8be5-c514310db279" providerId="ADAL" clId="{E7EA27D4-C75D-400D-847F-8E34D1E1ECE2}" dt="2022-10-31T11:54:21.751" v="2848" actId="26606"/>
          <ac:spMkLst>
            <pc:docMk/>
            <pc:sldMk cId="914818058" sldId="671"/>
            <ac:spMk id="21" creationId="{FF9F2414-84E8-453E-B1F3-389FDE8192D9}"/>
          </ac:spMkLst>
        </pc:spChg>
        <pc:spChg chg="add mod">
          <ac:chgData name="Ezechias Kouda" userId="a0dc8262-6677-43b1-8be5-c514310db279" providerId="ADAL" clId="{E7EA27D4-C75D-400D-847F-8E34D1E1ECE2}" dt="2022-10-31T12:03:56.695" v="2907" actId="571"/>
          <ac:spMkLst>
            <pc:docMk/>
            <pc:sldMk cId="914818058" sldId="671"/>
            <ac:spMk id="22" creationId="{89AEEF09-4AEB-C2FF-3ECA-00557EF3032F}"/>
          </ac:spMkLst>
        </pc:spChg>
        <pc:spChg chg="add del">
          <ac:chgData name="Ezechias Kouda" userId="a0dc8262-6677-43b1-8be5-c514310db279" providerId="ADAL" clId="{E7EA27D4-C75D-400D-847F-8E34D1E1ECE2}" dt="2022-10-31T11:54:21.751" v="2848" actId="26606"/>
          <ac:spMkLst>
            <pc:docMk/>
            <pc:sldMk cId="914818058" sldId="671"/>
            <ac:spMk id="23" creationId="{3ECA69A1-7536-43AC-85EF-C7106179F5ED}"/>
          </ac:spMkLst>
        </pc:spChg>
        <pc:spChg chg="add mod">
          <ac:chgData name="Ezechias Kouda" userId="a0dc8262-6677-43b1-8be5-c514310db279" providerId="ADAL" clId="{E7EA27D4-C75D-400D-847F-8E34D1E1ECE2}" dt="2022-10-31T12:03:56.695" v="2907" actId="571"/>
          <ac:spMkLst>
            <pc:docMk/>
            <pc:sldMk cId="914818058" sldId="671"/>
            <ac:spMk id="24" creationId="{2C4CB9BD-F892-8340-B18E-4938B131B4FA}"/>
          </ac:spMkLst>
        </pc:spChg>
        <pc:spChg chg="add del">
          <ac:chgData name="Ezechias Kouda" userId="a0dc8262-6677-43b1-8be5-c514310db279" providerId="ADAL" clId="{E7EA27D4-C75D-400D-847F-8E34D1E1ECE2}" dt="2022-10-31T11:54:23.466" v="2850" actId="26606"/>
          <ac:spMkLst>
            <pc:docMk/>
            <pc:sldMk cId="914818058" sldId="671"/>
            <ac:spMk id="25" creationId="{86FF76B9-219D-4469-AF87-0236D29032F1}"/>
          </ac:spMkLst>
        </pc:spChg>
        <pc:spChg chg="add del">
          <ac:chgData name="Ezechias Kouda" userId="a0dc8262-6677-43b1-8be5-c514310db279" providerId="ADAL" clId="{E7EA27D4-C75D-400D-847F-8E34D1E1ECE2}" dt="2022-10-31T11:54:23.466" v="2850" actId="26606"/>
          <ac:spMkLst>
            <pc:docMk/>
            <pc:sldMk cId="914818058" sldId="671"/>
            <ac:spMk id="28" creationId="{2E80C965-DB6D-4F81-9E9E-B027384D0BD6}"/>
          </ac:spMkLst>
        </pc:spChg>
        <pc:spChg chg="add del">
          <ac:chgData name="Ezechias Kouda" userId="a0dc8262-6677-43b1-8be5-c514310db279" providerId="ADAL" clId="{E7EA27D4-C75D-400D-847F-8E34D1E1ECE2}" dt="2022-10-31T11:54:23.466" v="2850" actId="26606"/>
          <ac:spMkLst>
            <pc:docMk/>
            <pc:sldMk cId="914818058" sldId="671"/>
            <ac:spMk id="29" creationId="{633C5E46-DAC5-4661-9C87-22B08E2A512F}"/>
          </ac:spMkLst>
        </pc:spChg>
        <pc:spChg chg="add mod">
          <ac:chgData name="Ezechias Kouda" userId="a0dc8262-6677-43b1-8be5-c514310db279" providerId="ADAL" clId="{E7EA27D4-C75D-400D-847F-8E34D1E1ECE2}" dt="2022-10-31T12:03:58.751" v="2908" actId="571"/>
          <ac:spMkLst>
            <pc:docMk/>
            <pc:sldMk cId="914818058" sldId="671"/>
            <ac:spMk id="30" creationId="{26C210EB-1020-D63D-8848-62EE3FC927D8}"/>
          </ac:spMkLst>
        </pc:spChg>
        <pc:spChg chg="add mod">
          <ac:chgData name="Ezechias Kouda" userId="a0dc8262-6677-43b1-8be5-c514310db279" providerId="ADAL" clId="{E7EA27D4-C75D-400D-847F-8E34D1E1ECE2}" dt="2022-10-31T12:03:58.751" v="2908" actId="571"/>
          <ac:spMkLst>
            <pc:docMk/>
            <pc:sldMk cId="914818058" sldId="671"/>
            <ac:spMk id="31" creationId="{4847DB97-3A1A-A111-F380-ABE498615F41}"/>
          </ac:spMkLst>
        </pc:spChg>
        <pc:spChg chg="add mod">
          <ac:chgData name="Ezechias Kouda" userId="a0dc8262-6677-43b1-8be5-c514310db279" providerId="ADAL" clId="{E7EA27D4-C75D-400D-847F-8E34D1E1ECE2}" dt="2022-10-31T12:03:58.751" v="2908" actId="571"/>
          <ac:spMkLst>
            <pc:docMk/>
            <pc:sldMk cId="914818058" sldId="671"/>
            <ac:spMk id="32" creationId="{66A72730-4D22-1189-0459-F2B85ADF69CF}"/>
          </ac:spMkLst>
        </pc:spChg>
        <pc:spChg chg="add mod">
          <ac:chgData name="Ezechias Kouda" userId="a0dc8262-6677-43b1-8be5-c514310db279" providerId="ADAL" clId="{E7EA27D4-C75D-400D-847F-8E34D1E1ECE2}" dt="2022-10-31T12:03:58.751" v="2908" actId="571"/>
          <ac:spMkLst>
            <pc:docMk/>
            <pc:sldMk cId="914818058" sldId="671"/>
            <ac:spMk id="33" creationId="{BE0EC396-A1FA-7B1F-72DF-A2770F425A9E}"/>
          </ac:spMkLst>
        </pc:spChg>
        <pc:spChg chg="add mod">
          <ac:chgData name="Ezechias Kouda" userId="a0dc8262-6677-43b1-8be5-c514310db279" providerId="ADAL" clId="{E7EA27D4-C75D-400D-847F-8E34D1E1ECE2}" dt="2022-10-31T12:14:47.971" v="2985" actId="20577"/>
          <ac:spMkLst>
            <pc:docMk/>
            <pc:sldMk cId="914818058" sldId="671"/>
            <ac:spMk id="34" creationId="{BFF75AE9-B63D-19CE-5E23-6770AE67A617}"/>
          </ac:spMkLst>
        </pc:spChg>
        <pc:grpChg chg="add del">
          <ac:chgData name="Ezechias Kouda" userId="a0dc8262-6677-43b1-8be5-c514310db279" providerId="ADAL" clId="{E7EA27D4-C75D-400D-847F-8E34D1E1ECE2}" dt="2022-10-31T11:54:23.466" v="2850" actId="26606"/>
          <ac:grpSpMkLst>
            <pc:docMk/>
            <pc:sldMk cId="914818058" sldId="671"/>
            <ac:grpSpMk id="26" creationId="{DB88BD78-87E1-424D-B479-C37D8E41B12E}"/>
          </ac:grpSpMkLst>
        </pc:grpChg>
        <pc:picChg chg="add mod">
          <ac:chgData name="Ezechias Kouda" userId="a0dc8262-6677-43b1-8be5-c514310db279" providerId="ADAL" clId="{E7EA27D4-C75D-400D-847F-8E34D1E1ECE2}" dt="2022-10-31T11:55:25.262" v="2867" actId="1076"/>
          <ac:picMkLst>
            <pc:docMk/>
            <pc:sldMk cId="914818058" sldId="671"/>
            <ac:picMk id="6" creationId="{292AED31-0C65-5AAC-1BEB-78BD92515DCE}"/>
          </ac:picMkLst>
        </pc:picChg>
      </pc:sldChg>
      <pc:sldChg chg="addSp delSp modSp new del mod addAnim delAnim modAnim modNotesTx">
        <pc:chgData name="Ezechias Kouda" userId="a0dc8262-6677-43b1-8be5-c514310db279" providerId="ADAL" clId="{E7EA27D4-C75D-400D-847F-8E34D1E1ECE2}" dt="2022-11-02T15:49:38.234" v="9500" actId="47"/>
        <pc:sldMkLst>
          <pc:docMk/>
          <pc:sldMk cId="3860813063" sldId="672"/>
        </pc:sldMkLst>
        <pc:spChg chg="del">
          <ac:chgData name="Ezechias Kouda" userId="a0dc8262-6677-43b1-8be5-c514310db279" providerId="ADAL" clId="{E7EA27D4-C75D-400D-847F-8E34D1E1ECE2}" dt="2022-10-31T11:57:30.205" v="2899" actId="478"/>
          <ac:spMkLst>
            <pc:docMk/>
            <pc:sldMk cId="3860813063" sldId="672"/>
            <ac:spMk id="2" creationId="{425083A8-4ADA-F2C4-255B-378ECDCCAAF6}"/>
          </ac:spMkLst>
        </pc:spChg>
        <pc:spChg chg="add del">
          <ac:chgData name="Ezechias Kouda" userId="a0dc8262-6677-43b1-8be5-c514310db279" providerId="ADAL" clId="{E7EA27D4-C75D-400D-847F-8E34D1E1ECE2}" dt="2022-10-31T11:57:32.159" v="2901" actId="22"/>
          <ac:spMkLst>
            <pc:docMk/>
            <pc:sldMk cId="3860813063" sldId="672"/>
            <ac:spMk id="4" creationId="{7C4A3C91-FFCC-0B36-78E5-9873D6B96F6D}"/>
          </ac:spMkLst>
        </pc:spChg>
        <pc:spChg chg="add mod">
          <ac:chgData name="Ezechias Kouda" userId="a0dc8262-6677-43b1-8be5-c514310db279" providerId="ADAL" clId="{E7EA27D4-C75D-400D-847F-8E34D1E1ECE2}" dt="2022-10-31T12:04:10.884" v="2909"/>
          <ac:spMkLst>
            <pc:docMk/>
            <pc:sldMk cId="3860813063" sldId="672"/>
            <ac:spMk id="7" creationId="{A2BC9AA2-61D1-52F7-38E2-AADEE547E8FB}"/>
          </ac:spMkLst>
        </pc:spChg>
        <pc:spChg chg="add mod">
          <ac:chgData name="Ezechias Kouda" userId="a0dc8262-6677-43b1-8be5-c514310db279" providerId="ADAL" clId="{E7EA27D4-C75D-400D-847F-8E34D1E1ECE2}" dt="2022-10-31T12:14:13.736" v="2973" actId="1076"/>
          <ac:spMkLst>
            <pc:docMk/>
            <pc:sldMk cId="3860813063" sldId="672"/>
            <ac:spMk id="8" creationId="{FEF96208-726B-EC8C-15EA-1373F7469557}"/>
          </ac:spMkLst>
        </pc:spChg>
        <pc:spChg chg="add mod">
          <ac:chgData name="Ezechias Kouda" userId="a0dc8262-6677-43b1-8be5-c514310db279" providerId="ADAL" clId="{E7EA27D4-C75D-400D-847F-8E34D1E1ECE2}" dt="2022-10-31T12:04:10.884" v="2909"/>
          <ac:spMkLst>
            <pc:docMk/>
            <pc:sldMk cId="3860813063" sldId="672"/>
            <ac:spMk id="9" creationId="{7AAF7C0C-9BD8-661F-2D5E-B9C08528B89E}"/>
          </ac:spMkLst>
        </pc:spChg>
        <pc:spChg chg="add mod">
          <ac:chgData name="Ezechias Kouda" userId="a0dc8262-6677-43b1-8be5-c514310db279" providerId="ADAL" clId="{E7EA27D4-C75D-400D-847F-8E34D1E1ECE2}" dt="2022-10-31T12:04:10.884" v="2909"/>
          <ac:spMkLst>
            <pc:docMk/>
            <pc:sldMk cId="3860813063" sldId="672"/>
            <ac:spMk id="10" creationId="{A3849826-2016-63DE-84C0-1D349EA13DFC}"/>
          </ac:spMkLst>
        </pc:spChg>
        <pc:spChg chg="add del mod">
          <ac:chgData name="Ezechias Kouda" userId="a0dc8262-6677-43b1-8be5-c514310db279" providerId="ADAL" clId="{E7EA27D4-C75D-400D-847F-8E34D1E1ECE2}" dt="2022-11-01T19:22:09.774" v="8275" actId="478"/>
          <ac:spMkLst>
            <pc:docMk/>
            <pc:sldMk cId="3860813063" sldId="672"/>
            <ac:spMk id="11" creationId="{7F7D08E1-5F81-1A3D-4BDC-46DF666B42C4}"/>
          </ac:spMkLst>
        </pc:spChg>
        <pc:spChg chg="add del mod">
          <ac:chgData name="Ezechias Kouda" userId="a0dc8262-6677-43b1-8be5-c514310db279" providerId="ADAL" clId="{E7EA27D4-C75D-400D-847F-8E34D1E1ECE2}" dt="2022-11-01T19:21:50.714" v="8271" actId="478"/>
          <ac:spMkLst>
            <pc:docMk/>
            <pc:sldMk cId="3860813063" sldId="672"/>
            <ac:spMk id="12" creationId="{65EB49A3-F103-31B7-F55E-83C8FED363DA}"/>
          </ac:spMkLst>
        </pc:spChg>
        <pc:spChg chg="add mod">
          <ac:chgData name="Ezechias Kouda" userId="a0dc8262-6677-43b1-8be5-c514310db279" providerId="ADAL" clId="{E7EA27D4-C75D-400D-847F-8E34D1E1ECE2}" dt="2022-10-31T12:05:11.895" v="2938" actId="1035"/>
          <ac:spMkLst>
            <pc:docMk/>
            <pc:sldMk cId="3860813063" sldId="672"/>
            <ac:spMk id="13" creationId="{29790D32-2F5C-E398-B681-38CDA8AE3B81}"/>
          </ac:spMkLst>
        </pc:spChg>
        <pc:spChg chg="add mod">
          <ac:chgData name="Ezechias Kouda" userId="a0dc8262-6677-43b1-8be5-c514310db279" providerId="ADAL" clId="{E7EA27D4-C75D-400D-847F-8E34D1E1ECE2}" dt="2022-10-31T12:05:26.701" v="2945" actId="1037"/>
          <ac:spMkLst>
            <pc:docMk/>
            <pc:sldMk cId="3860813063" sldId="672"/>
            <ac:spMk id="14" creationId="{07C0B333-ECED-3231-C3B7-518D04CEF0BB}"/>
          </ac:spMkLst>
        </pc:spChg>
        <pc:spChg chg="add del mod">
          <ac:chgData name="Ezechias Kouda" userId="a0dc8262-6677-43b1-8be5-c514310db279" providerId="ADAL" clId="{E7EA27D4-C75D-400D-847F-8E34D1E1ECE2}" dt="2022-11-01T19:22:12.491" v="8276" actId="478"/>
          <ac:spMkLst>
            <pc:docMk/>
            <pc:sldMk cId="3860813063" sldId="672"/>
            <ac:spMk id="15" creationId="{2B5DF3FA-45C6-6CC5-620E-16294D7A17E0}"/>
          </ac:spMkLst>
        </pc:spChg>
        <pc:spChg chg="add del mod">
          <ac:chgData name="Ezechias Kouda" userId="a0dc8262-6677-43b1-8be5-c514310db279" providerId="ADAL" clId="{E7EA27D4-C75D-400D-847F-8E34D1E1ECE2}" dt="2022-11-01T19:22:17.152" v="8277" actId="478"/>
          <ac:spMkLst>
            <pc:docMk/>
            <pc:sldMk cId="3860813063" sldId="672"/>
            <ac:spMk id="16" creationId="{711371BD-91E7-0025-27C0-36699765FD45}"/>
          </ac:spMkLst>
        </pc:spChg>
        <pc:spChg chg="add mod">
          <ac:chgData name="Ezechias Kouda" userId="a0dc8262-6677-43b1-8be5-c514310db279" providerId="ADAL" clId="{E7EA27D4-C75D-400D-847F-8E34D1E1ECE2}" dt="2022-10-31T12:14:05.063" v="2971" actId="571"/>
          <ac:spMkLst>
            <pc:docMk/>
            <pc:sldMk cId="3860813063" sldId="672"/>
            <ac:spMk id="17" creationId="{13BD3265-6C75-09EF-9D6E-49B080D7B389}"/>
          </ac:spMkLst>
        </pc:spChg>
        <pc:spChg chg="add mod">
          <ac:chgData name="Ezechias Kouda" userId="a0dc8262-6677-43b1-8be5-c514310db279" providerId="ADAL" clId="{E7EA27D4-C75D-400D-847F-8E34D1E1ECE2}" dt="2022-10-31T12:14:05.063" v="2971" actId="571"/>
          <ac:spMkLst>
            <pc:docMk/>
            <pc:sldMk cId="3860813063" sldId="672"/>
            <ac:spMk id="18" creationId="{F7E36A26-91C9-E679-672A-BB1F93B1C5C4}"/>
          </ac:spMkLst>
        </pc:spChg>
        <pc:spChg chg="add mod">
          <ac:chgData name="Ezechias Kouda" userId="a0dc8262-6677-43b1-8be5-c514310db279" providerId="ADAL" clId="{E7EA27D4-C75D-400D-847F-8E34D1E1ECE2}" dt="2022-10-31T12:14:54.323" v="2988" actId="20577"/>
          <ac:spMkLst>
            <pc:docMk/>
            <pc:sldMk cId="3860813063" sldId="672"/>
            <ac:spMk id="19" creationId="{AB10409F-B61A-142E-B3EC-14E68C23DE27}"/>
          </ac:spMkLst>
        </pc:spChg>
        <pc:picChg chg="add mod">
          <ac:chgData name="Ezechias Kouda" userId="a0dc8262-6677-43b1-8be5-c514310db279" providerId="ADAL" clId="{E7EA27D4-C75D-400D-847F-8E34D1E1ECE2}" dt="2022-10-31T12:05:55.762" v="2965" actId="1076"/>
          <ac:picMkLst>
            <pc:docMk/>
            <pc:sldMk cId="3860813063" sldId="672"/>
            <ac:picMk id="6" creationId="{2529D037-896B-4A99-1496-05A27EB8FECD}"/>
          </ac:picMkLst>
        </pc:picChg>
      </pc:sldChg>
      <pc:sldChg chg="addSp delSp modSp new mod modTransition modNotesTx">
        <pc:chgData name="Ezechias Kouda" userId="a0dc8262-6677-43b1-8be5-c514310db279" providerId="ADAL" clId="{E7EA27D4-C75D-400D-847F-8E34D1E1ECE2}" dt="2022-11-02T15:49:47.778" v="9506"/>
        <pc:sldMkLst>
          <pc:docMk/>
          <pc:sldMk cId="3463442943" sldId="673"/>
        </pc:sldMkLst>
        <pc:spChg chg="del">
          <ac:chgData name="Ezechias Kouda" userId="a0dc8262-6677-43b1-8be5-c514310db279" providerId="ADAL" clId="{E7EA27D4-C75D-400D-847F-8E34D1E1ECE2}" dt="2022-10-31T12:08:41.688" v="2969" actId="478"/>
          <ac:spMkLst>
            <pc:docMk/>
            <pc:sldMk cId="3463442943" sldId="673"/>
            <ac:spMk id="2" creationId="{FB217A85-4569-184A-D23D-0CE0FAD41789}"/>
          </ac:spMkLst>
        </pc:spChg>
        <pc:spChg chg="add mod">
          <ac:chgData name="Ezechias Kouda" userId="a0dc8262-6677-43b1-8be5-c514310db279" providerId="ADAL" clId="{E7EA27D4-C75D-400D-847F-8E34D1E1ECE2}" dt="2022-10-31T12:14:08.920" v="2972"/>
          <ac:spMkLst>
            <pc:docMk/>
            <pc:sldMk cId="3463442943" sldId="673"/>
            <ac:spMk id="5" creationId="{4B8C723D-A76E-C3A2-2021-35A1EACFE962}"/>
          </ac:spMkLst>
        </pc:spChg>
        <pc:spChg chg="add mod">
          <ac:chgData name="Ezechias Kouda" userId="a0dc8262-6677-43b1-8be5-c514310db279" providerId="ADAL" clId="{E7EA27D4-C75D-400D-847F-8E34D1E1ECE2}" dt="2022-11-02T15:16:19.860" v="9326" actId="1076"/>
          <ac:spMkLst>
            <pc:docMk/>
            <pc:sldMk cId="3463442943" sldId="673"/>
            <ac:spMk id="6" creationId="{C81EB94E-0917-42A2-77FE-A0E0614E2928}"/>
          </ac:spMkLst>
        </pc:spChg>
        <pc:spChg chg="add mod">
          <ac:chgData name="Ezechias Kouda" userId="a0dc8262-6677-43b1-8be5-c514310db279" providerId="ADAL" clId="{E7EA27D4-C75D-400D-847F-8E34D1E1ECE2}" dt="2022-10-31T12:14:08.920" v="2972"/>
          <ac:spMkLst>
            <pc:docMk/>
            <pc:sldMk cId="3463442943" sldId="673"/>
            <ac:spMk id="7" creationId="{8DF7C7DB-701D-2CE8-A561-11475A11DF54}"/>
          </ac:spMkLst>
        </pc:spChg>
        <pc:spChg chg="add mod">
          <ac:chgData name="Ezechias Kouda" userId="a0dc8262-6677-43b1-8be5-c514310db279" providerId="ADAL" clId="{E7EA27D4-C75D-400D-847F-8E34D1E1ECE2}" dt="2022-10-31T12:14:15.787" v="2974"/>
          <ac:spMkLst>
            <pc:docMk/>
            <pc:sldMk cId="3463442943" sldId="673"/>
            <ac:spMk id="8" creationId="{AC6A72E7-C298-E1AA-9D8D-065403A726F2}"/>
          </ac:spMkLst>
        </pc:spChg>
        <pc:spChg chg="add mod">
          <ac:chgData name="Ezechias Kouda" userId="a0dc8262-6677-43b1-8be5-c514310db279" providerId="ADAL" clId="{E7EA27D4-C75D-400D-847F-8E34D1E1ECE2}" dt="2022-10-31T12:15:00.923" v="2991" actId="20577"/>
          <ac:spMkLst>
            <pc:docMk/>
            <pc:sldMk cId="3463442943" sldId="673"/>
            <ac:spMk id="9" creationId="{A73AAF86-04AB-C5BF-16CD-647959DAF4E7}"/>
          </ac:spMkLst>
        </pc:spChg>
        <pc:picChg chg="add mod">
          <ac:chgData name="Ezechias Kouda" userId="a0dc8262-6677-43b1-8be5-c514310db279" providerId="ADAL" clId="{E7EA27D4-C75D-400D-847F-8E34D1E1ECE2}" dt="2022-10-31T12:13:49.719" v="2970" actId="931"/>
          <ac:picMkLst>
            <pc:docMk/>
            <pc:sldMk cId="3463442943" sldId="673"/>
            <ac:picMk id="4" creationId="{B0FDF88F-6A16-780F-5B5C-E992E4212D05}"/>
          </ac:picMkLst>
        </pc:picChg>
      </pc:sldChg>
      <pc:sldChg chg="add del">
        <pc:chgData name="Ezechias Kouda" userId="a0dc8262-6677-43b1-8be5-c514310db279" providerId="ADAL" clId="{E7EA27D4-C75D-400D-847F-8E34D1E1ECE2}" dt="2022-10-31T12:04:25.395" v="2911" actId="47"/>
        <pc:sldMkLst>
          <pc:docMk/>
          <pc:sldMk cId="4115773769" sldId="673"/>
        </pc:sldMkLst>
      </pc:sldChg>
      <pc:sldChg chg="add">
        <pc:chgData name="Ezechias Kouda" userId="a0dc8262-6677-43b1-8be5-c514310db279" providerId="ADAL" clId="{E7EA27D4-C75D-400D-847F-8E34D1E1ECE2}" dt="2022-10-31T14:07:37.533" v="4098"/>
        <pc:sldMkLst>
          <pc:docMk/>
          <pc:sldMk cId="861022325" sldId="674"/>
        </pc:sldMkLst>
      </pc:sldChg>
      <pc:sldChg chg="addSp delSp modSp add mod modAnim modNotesTx">
        <pc:chgData name="Ezechias Kouda" userId="a0dc8262-6677-43b1-8be5-c514310db279" providerId="ADAL" clId="{E7EA27D4-C75D-400D-847F-8E34D1E1ECE2}" dt="2022-11-02T16:14:21.974" v="9567" actId="20577"/>
        <pc:sldMkLst>
          <pc:docMk/>
          <pc:sldMk cId="3084461222" sldId="675"/>
        </pc:sldMkLst>
        <pc:spChg chg="mod">
          <ac:chgData name="Ezechias Kouda" userId="a0dc8262-6677-43b1-8be5-c514310db279" providerId="ADAL" clId="{E7EA27D4-C75D-400D-847F-8E34D1E1ECE2}" dt="2022-11-02T15:52:25.177" v="9558" actId="20577"/>
          <ac:spMkLst>
            <pc:docMk/>
            <pc:sldMk cId="3084461222" sldId="675"/>
            <ac:spMk id="18" creationId="{C7258C4D-F1C9-68D2-679F-2F2DB959C683}"/>
          </ac:spMkLst>
        </pc:spChg>
        <pc:spChg chg="mod">
          <ac:chgData name="Ezechias Kouda" userId="a0dc8262-6677-43b1-8be5-c514310db279" providerId="ADAL" clId="{E7EA27D4-C75D-400D-847F-8E34D1E1ECE2}" dt="2022-11-01T10:30:19.115" v="6125" actId="20577"/>
          <ac:spMkLst>
            <pc:docMk/>
            <pc:sldMk cId="3084461222" sldId="675"/>
            <ac:spMk id="19" creationId="{A52ED2E6-A435-81DF-248D-DCA76682360D}"/>
          </ac:spMkLst>
        </pc:spChg>
        <pc:spChg chg="del">
          <ac:chgData name="Ezechias Kouda" userId="a0dc8262-6677-43b1-8be5-c514310db279" providerId="ADAL" clId="{E7EA27D4-C75D-400D-847F-8E34D1E1ECE2}" dt="2022-11-01T10:30:27.689" v="6127" actId="478"/>
          <ac:spMkLst>
            <pc:docMk/>
            <pc:sldMk cId="3084461222" sldId="675"/>
            <ac:spMk id="20" creationId="{8878C8EA-2971-BD3D-D9CD-B3FF0B3AE0B6}"/>
          </ac:spMkLst>
        </pc:spChg>
        <pc:spChg chg="del">
          <ac:chgData name="Ezechias Kouda" userId="a0dc8262-6677-43b1-8be5-c514310db279" providerId="ADAL" clId="{E7EA27D4-C75D-400D-847F-8E34D1E1ECE2}" dt="2022-11-01T10:30:33.131" v="6129" actId="478"/>
          <ac:spMkLst>
            <pc:docMk/>
            <pc:sldMk cId="3084461222" sldId="675"/>
            <ac:spMk id="25" creationId="{F7844FEA-D7AA-EBBB-BA45-8157D38EC26F}"/>
          </ac:spMkLst>
        </pc:spChg>
        <pc:picChg chg="del">
          <ac:chgData name="Ezechias Kouda" userId="a0dc8262-6677-43b1-8be5-c514310db279" providerId="ADAL" clId="{E7EA27D4-C75D-400D-847F-8E34D1E1ECE2}" dt="2022-11-01T10:30:36.148" v="6131" actId="478"/>
          <ac:picMkLst>
            <pc:docMk/>
            <pc:sldMk cId="3084461222" sldId="675"/>
            <ac:picMk id="6" creationId="{13C9AE6B-324A-9620-997F-8665FCE0F91F}"/>
          </ac:picMkLst>
        </pc:picChg>
        <pc:picChg chg="add mod">
          <ac:chgData name="Ezechias Kouda" userId="a0dc8262-6677-43b1-8be5-c514310db279" providerId="ADAL" clId="{E7EA27D4-C75D-400D-847F-8E34D1E1ECE2}" dt="2022-11-01T10:33:24.069" v="6142" actId="1076"/>
          <ac:picMkLst>
            <pc:docMk/>
            <pc:sldMk cId="3084461222" sldId="675"/>
            <ac:picMk id="7" creationId="{C1254596-A8EC-6698-1F63-AA927594A6F7}"/>
          </ac:picMkLst>
        </pc:picChg>
        <pc:picChg chg="del">
          <ac:chgData name="Ezechias Kouda" userId="a0dc8262-6677-43b1-8be5-c514310db279" providerId="ADAL" clId="{E7EA27D4-C75D-400D-847F-8E34D1E1ECE2}" dt="2022-11-01T10:30:34.401" v="6130" actId="478"/>
          <ac:picMkLst>
            <pc:docMk/>
            <pc:sldMk cId="3084461222" sldId="675"/>
            <ac:picMk id="30" creationId="{DADD862B-F306-8EBB-43BC-45FB0D397E50}"/>
          </ac:picMkLst>
        </pc:picChg>
        <pc:cxnChg chg="del">
          <ac:chgData name="Ezechias Kouda" userId="a0dc8262-6677-43b1-8be5-c514310db279" providerId="ADAL" clId="{E7EA27D4-C75D-400D-847F-8E34D1E1ECE2}" dt="2022-11-01T10:30:25.302" v="6126" actId="478"/>
          <ac:cxnSpMkLst>
            <pc:docMk/>
            <pc:sldMk cId="3084461222" sldId="675"/>
            <ac:cxnSpMk id="3" creationId="{7895FB53-453F-7EFE-1BDA-40FE0BD7005F}"/>
          </ac:cxnSpMkLst>
        </pc:cxnChg>
        <pc:cxnChg chg="del mod">
          <ac:chgData name="Ezechias Kouda" userId="a0dc8262-6677-43b1-8be5-c514310db279" providerId="ADAL" clId="{E7EA27D4-C75D-400D-847F-8E34D1E1ECE2}" dt="2022-11-01T10:30:30.978" v="6128" actId="478"/>
          <ac:cxnSpMkLst>
            <pc:docMk/>
            <pc:sldMk cId="3084461222" sldId="675"/>
            <ac:cxnSpMk id="27" creationId="{82CAB86D-7439-B9CD-B64B-071B175AA8C9}"/>
          </ac:cxnSpMkLst>
        </pc:cxnChg>
      </pc:sldChg>
      <pc:sldChg chg="addSp modSp add mod modTransition">
        <pc:chgData name="Ezechias Kouda" userId="a0dc8262-6677-43b1-8be5-c514310db279" providerId="ADAL" clId="{E7EA27D4-C75D-400D-847F-8E34D1E1ECE2}" dt="2022-11-02T15:51:31.798" v="9526" actId="20577"/>
        <pc:sldMkLst>
          <pc:docMk/>
          <pc:sldMk cId="3701724323" sldId="676"/>
        </pc:sldMkLst>
        <pc:spChg chg="add mod">
          <ac:chgData name="Ezechias Kouda" userId="a0dc8262-6677-43b1-8be5-c514310db279" providerId="ADAL" clId="{E7EA27D4-C75D-400D-847F-8E34D1E1ECE2}" dt="2022-11-02T15:26:00.188" v="9373" actId="208"/>
          <ac:spMkLst>
            <pc:docMk/>
            <pc:sldMk cId="3701724323" sldId="676"/>
            <ac:spMk id="2" creationId="{3E3DE699-8DC1-A76B-9C4F-2C6B8A33CA95}"/>
          </ac:spMkLst>
        </pc:spChg>
        <pc:spChg chg="mod">
          <ac:chgData name="Ezechias Kouda" userId="a0dc8262-6677-43b1-8be5-c514310db279" providerId="ADAL" clId="{E7EA27D4-C75D-400D-847F-8E34D1E1ECE2}" dt="2022-11-02T15:51:31.798" v="9526" actId="20577"/>
          <ac:spMkLst>
            <pc:docMk/>
            <pc:sldMk cId="3701724323" sldId="676"/>
            <ac:spMk id="11" creationId="{2EDAEB54-8DFE-BAD0-B222-7294B9609E57}"/>
          </ac:spMkLst>
        </pc:spChg>
        <pc:picChg chg="mod">
          <ac:chgData name="Ezechias Kouda" userId="a0dc8262-6677-43b1-8be5-c514310db279" providerId="ADAL" clId="{E7EA27D4-C75D-400D-847F-8E34D1E1ECE2}" dt="2022-11-02T15:27:19.872" v="9375" actId="1076"/>
          <ac:picMkLst>
            <pc:docMk/>
            <pc:sldMk cId="3701724323" sldId="676"/>
            <ac:picMk id="6" creationId="{FF763AA0-956A-CB4B-D4BC-F402E9210306}"/>
          </ac:picMkLst>
        </pc:picChg>
      </pc:sldChg>
      <pc:sldChg chg="modSp add mod">
        <pc:chgData name="Ezechias Kouda" userId="a0dc8262-6677-43b1-8be5-c514310db279" providerId="ADAL" clId="{E7EA27D4-C75D-400D-847F-8E34D1E1ECE2}" dt="2022-11-02T15:51:36.501" v="9530" actId="20577"/>
        <pc:sldMkLst>
          <pc:docMk/>
          <pc:sldMk cId="33372125" sldId="677"/>
        </pc:sldMkLst>
        <pc:spChg chg="mod">
          <ac:chgData name="Ezechias Kouda" userId="a0dc8262-6677-43b1-8be5-c514310db279" providerId="ADAL" clId="{E7EA27D4-C75D-400D-847F-8E34D1E1ECE2}" dt="2022-11-02T15:28:04.593" v="9384" actId="1076"/>
          <ac:spMkLst>
            <pc:docMk/>
            <pc:sldMk cId="33372125" sldId="677"/>
            <ac:spMk id="2" creationId="{3E3DE699-8DC1-A76B-9C4F-2C6B8A33CA95}"/>
          </ac:spMkLst>
        </pc:spChg>
        <pc:spChg chg="mod">
          <ac:chgData name="Ezechias Kouda" userId="a0dc8262-6677-43b1-8be5-c514310db279" providerId="ADAL" clId="{E7EA27D4-C75D-400D-847F-8E34D1E1ECE2}" dt="2022-11-02T15:51:36.501" v="9530" actId="20577"/>
          <ac:spMkLst>
            <pc:docMk/>
            <pc:sldMk cId="33372125" sldId="677"/>
            <ac:spMk id="11" creationId="{2EDAEB54-8DFE-BAD0-B222-7294B9609E57}"/>
          </ac:spMkLst>
        </pc:spChg>
        <pc:picChg chg="mod">
          <ac:chgData name="Ezechias Kouda" userId="a0dc8262-6677-43b1-8be5-c514310db279" providerId="ADAL" clId="{E7EA27D4-C75D-400D-847F-8E34D1E1ECE2}" dt="2022-11-02T15:27:50.922" v="9379" actId="1076"/>
          <ac:picMkLst>
            <pc:docMk/>
            <pc:sldMk cId="33372125" sldId="677"/>
            <ac:picMk id="6" creationId="{FF763AA0-956A-CB4B-D4BC-F402E9210306}"/>
          </ac:picMkLst>
        </pc:picChg>
      </pc:sldChg>
      <pc:sldChg chg="modSp add mod">
        <pc:chgData name="Ezechias Kouda" userId="a0dc8262-6677-43b1-8be5-c514310db279" providerId="ADAL" clId="{E7EA27D4-C75D-400D-847F-8E34D1E1ECE2}" dt="2022-11-02T15:51:40.759" v="9534" actId="20577"/>
        <pc:sldMkLst>
          <pc:docMk/>
          <pc:sldMk cId="3976634124" sldId="678"/>
        </pc:sldMkLst>
        <pc:spChg chg="mod">
          <ac:chgData name="Ezechias Kouda" userId="a0dc8262-6677-43b1-8be5-c514310db279" providerId="ADAL" clId="{E7EA27D4-C75D-400D-847F-8E34D1E1ECE2}" dt="2022-11-02T15:29:00.772" v="9393" actId="1076"/>
          <ac:spMkLst>
            <pc:docMk/>
            <pc:sldMk cId="3976634124" sldId="678"/>
            <ac:spMk id="2" creationId="{3E3DE699-8DC1-A76B-9C4F-2C6B8A33CA95}"/>
          </ac:spMkLst>
        </pc:spChg>
        <pc:spChg chg="mod">
          <ac:chgData name="Ezechias Kouda" userId="a0dc8262-6677-43b1-8be5-c514310db279" providerId="ADAL" clId="{E7EA27D4-C75D-400D-847F-8E34D1E1ECE2}" dt="2022-11-02T15:51:40.759" v="9534" actId="20577"/>
          <ac:spMkLst>
            <pc:docMk/>
            <pc:sldMk cId="3976634124" sldId="678"/>
            <ac:spMk id="11" creationId="{2EDAEB54-8DFE-BAD0-B222-7294B9609E57}"/>
          </ac:spMkLst>
        </pc:spChg>
        <pc:picChg chg="mod">
          <ac:chgData name="Ezechias Kouda" userId="a0dc8262-6677-43b1-8be5-c514310db279" providerId="ADAL" clId="{E7EA27D4-C75D-400D-847F-8E34D1E1ECE2}" dt="2022-11-02T15:28:56.120" v="9392" actId="1076"/>
          <ac:picMkLst>
            <pc:docMk/>
            <pc:sldMk cId="3976634124" sldId="678"/>
            <ac:picMk id="6" creationId="{FF763AA0-956A-CB4B-D4BC-F402E9210306}"/>
          </ac:picMkLst>
        </pc:picChg>
      </pc:sldChg>
      <pc:sldChg chg="modSp add mod">
        <pc:chgData name="Ezechias Kouda" userId="a0dc8262-6677-43b1-8be5-c514310db279" providerId="ADAL" clId="{E7EA27D4-C75D-400D-847F-8E34D1E1ECE2}" dt="2022-11-02T15:51:44.426" v="9538" actId="20577"/>
        <pc:sldMkLst>
          <pc:docMk/>
          <pc:sldMk cId="3281484902" sldId="679"/>
        </pc:sldMkLst>
        <pc:spChg chg="mod">
          <ac:chgData name="Ezechias Kouda" userId="a0dc8262-6677-43b1-8be5-c514310db279" providerId="ADAL" clId="{E7EA27D4-C75D-400D-847F-8E34D1E1ECE2}" dt="2022-11-02T15:29:30.715" v="9399" actId="1076"/>
          <ac:spMkLst>
            <pc:docMk/>
            <pc:sldMk cId="3281484902" sldId="679"/>
            <ac:spMk id="2" creationId="{3E3DE699-8DC1-A76B-9C4F-2C6B8A33CA95}"/>
          </ac:spMkLst>
        </pc:spChg>
        <pc:spChg chg="mod">
          <ac:chgData name="Ezechias Kouda" userId="a0dc8262-6677-43b1-8be5-c514310db279" providerId="ADAL" clId="{E7EA27D4-C75D-400D-847F-8E34D1E1ECE2}" dt="2022-11-02T15:51:44.426" v="9538" actId="20577"/>
          <ac:spMkLst>
            <pc:docMk/>
            <pc:sldMk cId="3281484902" sldId="679"/>
            <ac:spMk id="11" creationId="{2EDAEB54-8DFE-BAD0-B222-7294B9609E57}"/>
          </ac:spMkLst>
        </pc:spChg>
        <pc:picChg chg="mod">
          <ac:chgData name="Ezechias Kouda" userId="a0dc8262-6677-43b1-8be5-c514310db279" providerId="ADAL" clId="{E7EA27D4-C75D-400D-847F-8E34D1E1ECE2}" dt="2022-11-02T15:29:26.096" v="9397" actId="1076"/>
          <ac:picMkLst>
            <pc:docMk/>
            <pc:sldMk cId="3281484902" sldId="679"/>
            <ac:picMk id="6" creationId="{FF763AA0-956A-CB4B-D4BC-F402E9210306}"/>
          </ac:picMkLst>
        </pc:picChg>
      </pc:sldChg>
      <pc:sldChg chg="addSp delSp modSp add mod modTransition addAnim delAnim modAnim">
        <pc:chgData name="Ezechias Kouda" userId="a0dc8262-6677-43b1-8be5-c514310db279" providerId="ADAL" clId="{E7EA27D4-C75D-400D-847F-8E34D1E1ECE2}" dt="2022-11-02T15:51:01.126" v="9512" actId="20577"/>
        <pc:sldMkLst>
          <pc:docMk/>
          <pc:sldMk cId="2999101739" sldId="680"/>
        </pc:sldMkLst>
        <pc:spChg chg="add del mod">
          <ac:chgData name="Ezechias Kouda" userId="a0dc8262-6677-43b1-8be5-c514310db279" providerId="ADAL" clId="{E7EA27D4-C75D-400D-847F-8E34D1E1ECE2}" dt="2022-11-02T15:38:26.818" v="9453" actId="21"/>
          <ac:spMkLst>
            <pc:docMk/>
            <pc:sldMk cId="2999101739" sldId="680"/>
            <ac:spMk id="2" creationId="{A30B2E0F-19CE-EB82-77EC-1F400474CFFF}"/>
          </ac:spMkLst>
        </pc:spChg>
        <pc:spChg chg="add del mod">
          <ac:chgData name="Ezechias Kouda" userId="a0dc8262-6677-43b1-8be5-c514310db279" providerId="ADAL" clId="{E7EA27D4-C75D-400D-847F-8E34D1E1ECE2}" dt="2022-11-02T15:38:26.818" v="9453" actId="21"/>
          <ac:spMkLst>
            <pc:docMk/>
            <pc:sldMk cId="2999101739" sldId="680"/>
            <ac:spMk id="3" creationId="{C46FFA0B-FEE8-EB97-5F03-F647B0FBA47E}"/>
          </ac:spMkLst>
        </pc:spChg>
        <pc:spChg chg="add del mod">
          <ac:chgData name="Ezechias Kouda" userId="a0dc8262-6677-43b1-8be5-c514310db279" providerId="ADAL" clId="{E7EA27D4-C75D-400D-847F-8E34D1E1ECE2}" dt="2022-11-02T15:38:26.818" v="9453" actId="21"/>
          <ac:spMkLst>
            <pc:docMk/>
            <pc:sldMk cId="2999101739" sldId="680"/>
            <ac:spMk id="8" creationId="{F799F95C-B33F-998B-C610-EB201CED9686}"/>
          </ac:spMkLst>
        </pc:spChg>
        <pc:spChg chg="mod">
          <ac:chgData name="Ezechias Kouda" userId="a0dc8262-6677-43b1-8be5-c514310db279" providerId="ADAL" clId="{E7EA27D4-C75D-400D-847F-8E34D1E1ECE2}" dt="2022-11-02T15:51:01.126" v="9512" actId="20577"/>
          <ac:spMkLst>
            <pc:docMk/>
            <pc:sldMk cId="2999101739" sldId="680"/>
            <ac:spMk id="10" creationId="{542C2634-75EE-E55D-937A-E27DB0817C43}"/>
          </ac:spMkLst>
        </pc:spChg>
        <pc:picChg chg="mod">
          <ac:chgData name="Ezechias Kouda" userId="a0dc8262-6677-43b1-8be5-c514310db279" providerId="ADAL" clId="{E7EA27D4-C75D-400D-847F-8E34D1E1ECE2}" dt="2022-11-02T15:38:26.444" v="9452" actId="1076"/>
          <ac:picMkLst>
            <pc:docMk/>
            <pc:sldMk cId="2999101739" sldId="680"/>
            <ac:picMk id="4" creationId="{99F67B1A-A4AE-134F-C807-21D0BC493205}"/>
          </ac:picMkLst>
        </pc:picChg>
      </pc:sldChg>
      <pc:sldChg chg="addSp delSp modSp add mod delAnim modAnim">
        <pc:chgData name="Ezechias Kouda" userId="a0dc8262-6677-43b1-8be5-c514310db279" providerId="ADAL" clId="{E7EA27D4-C75D-400D-847F-8E34D1E1ECE2}" dt="2022-11-02T15:51:05.341" v="9514" actId="20577"/>
        <pc:sldMkLst>
          <pc:docMk/>
          <pc:sldMk cId="4220098988" sldId="681"/>
        </pc:sldMkLst>
        <pc:spChg chg="del">
          <ac:chgData name="Ezechias Kouda" userId="a0dc8262-6677-43b1-8be5-c514310db279" providerId="ADAL" clId="{E7EA27D4-C75D-400D-847F-8E34D1E1ECE2}" dt="2022-11-02T15:38:39.887" v="9454" actId="21"/>
          <ac:spMkLst>
            <pc:docMk/>
            <pc:sldMk cId="4220098988" sldId="681"/>
            <ac:spMk id="2" creationId="{A30B2E0F-19CE-EB82-77EC-1F400474CFFF}"/>
          </ac:spMkLst>
        </pc:spChg>
        <pc:spChg chg="del">
          <ac:chgData name="Ezechias Kouda" userId="a0dc8262-6677-43b1-8be5-c514310db279" providerId="ADAL" clId="{E7EA27D4-C75D-400D-847F-8E34D1E1ECE2}" dt="2022-11-02T15:38:39.887" v="9454" actId="21"/>
          <ac:spMkLst>
            <pc:docMk/>
            <pc:sldMk cId="4220098988" sldId="681"/>
            <ac:spMk id="3" creationId="{C46FFA0B-FEE8-EB97-5F03-F647B0FBA47E}"/>
          </ac:spMkLst>
        </pc:spChg>
        <pc:spChg chg="del">
          <ac:chgData name="Ezechias Kouda" userId="a0dc8262-6677-43b1-8be5-c514310db279" providerId="ADAL" clId="{E7EA27D4-C75D-400D-847F-8E34D1E1ECE2}" dt="2022-11-02T15:38:39.887" v="9454" actId="21"/>
          <ac:spMkLst>
            <pc:docMk/>
            <pc:sldMk cId="4220098988" sldId="681"/>
            <ac:spMk id="8" creationId="{F799F95C-B33F-998B-C610-EB201CED9686}"/>
          </ac:spMkLst>
        </pc:spChg>
        <pc:spChg chg="mod">
          <ac:chgData name="Ezechias Kouda" userId="a0dc8262-6677-43b1-8be5-c514310db279" providerId="ADAL" clId="{E7EA27D4-C75D-400D-847F-8E34D1E1ECE2}" dt="2022-11-02T15:51:05.341" v="9514" actId="20577"/>
          <ac:spMkLst>
            <pc:docMk/>
            <pc:sldMk cId="4220098988" sldId="681"/>
            <ac:spMk id="10" creationId="{542C2634-75EE-E55D-937A-E27DB0817C43}"/>
          </ac:spMkLst>
        </pc:spChg>
        <pc:spChg chg="add mod">
          <ac:chgData name="Ezechias Kouda" userId="a0dc8262-6677-43b1-8be5-c514310db279" providerId="ADAL" clId="{E7EA27D4-C75D-400D-847F-8E34D1E1ECE2}" dt="2022-11-02T15:38:58.973" v="9460" actId="1076"/>
          <ac:spMkLst>
            <pc:docMk/>
            <pc:sldMk cId="4220098988" sldId="681"/>
            <ac:spMk id="11" creationId="{D7FB4160-6D0F-3D6D-277D-8753C2C773E1}"/>
          </ac:spMkLst>
        </pc:spChg>
        <pc:spChg chg="add mod">
          <ac:chgData name="Ezechias Kouda" userId="a0dc8262-6677-43b1-8be5-c514310db279" providerId="ADAL" clId="{E7EA27D4-C75D-400D-847F-8E34D1E1ECE2}" dt="2022-11-02T15:39:40.686" v="9470" actId="14100"/>
          <ac:spMkLst>
            <pc:docMk/>
            <pc:sldMk cId="4220098988" sldId="681"/>
            <ac:spMk id="12" creationId="{AA02E51E-57C0-3A1E-4449-F311B2D949E5}"/>
          </ac:spMkLst>
        </pc:spChg>
        <pc:spChg chg="add mod">
          <ac:chgData name="Ezechias Kouda" userId="a0dc8262-6677-43b1-8be5-c514310db279" providerId="ADAL" clId="{E7EA27D4-C75D-400D-847F-8E34D1E1ECE2}" dt="2022-11-02T15:39:37.561" v="9469" actId="14100"/>
          <ac:spMkLst>
            <pc:docMk/>
            <pc:sldMk cId="4220098988" sldId="681"/>
            <ac:spMk id="13" creationId="{94DA2E49-5932-2EE0-8B83-8DDE889E07AC}"/>
          </ac:spMkLst>
        </pc:spChg>
        <pc:picChg chg="mod">
          <ac:chgData name="Ezechias Kouda" userId="a0dc8262-6677-43b1-8be5-c514310db279" providerId="ADAL" clId="{E7EA27D4-C75D-400D-847F-8E34D1E1ECE2}" dt="2022-11-02T15:39:10.361" v="9464" actId="1076"/>
          <ac:picMkLst>
            <pc:docMk/>
            <pc:sldMk cId="4220098988" sldId="681"/>
            <ac:picMk id="4" creationId="{99F67B1A-A4AE-134F-C807-21D0BC493205}"/>
          </ac:picMkLst>
        </pc:picChg>
      </pc:sldChg>
      <pc:sldChg chg="addSp delSp modSp add mod delAnim modAnim">
        <pc:chgData name="Ezechias Kouda" userId="a0dc8262-6677-43b1-8be5-c514310db279" providerId="ADAL" clId="{E7EA27D4-C75D-400D-847F-8E34D1E1ECE2}" dt="2022-11-02T15:51:09.413" v="9516" actId="20577"/>
        <pc:sldMkLst>
          <pc:docMk/>
          <pc:sldMk cId="2466422530" sldId="682"/>
        </pc:sldMkLst>
        <pc:spChg chg="add mod">
          <ac:chgData name="Ezechias Kouda" userId="a0dc8262-6677-43b1-8be5-c514310db279" providerId="ADAL" clId="{E7EA27D4-C75D-400D-847F-8E34D1E1ECE2}" dt="2022-11-02T15:40:30.731" v="9476" actId="1076"/>
          <ac:spMkLst>
            <pc:docMk/>
            <pc:sldMk cId="2466422530" sldId="682"/>
            <ac:spMk id="2" creationId="{58D97923-F9EF-CD5A-E9D4-0F0A141F2294}"/>
          </ac:spMkLst>
        </pc:spChg>
        <pc:spChg chg="add mod">
          <ac:chgData name="Ezechias Kouda" userId="a0dc8262-6677-43b1-8be5-c514310db279" providerId="ADAL" clId="{E7EA27D4-C75D-400D-847F-8E34D1E1ECE2}" dt="2022-11-02T15:47:21.522" v="9477" actId="1076"/>
          <ac:spMkLst>
            <pc:docMk/>
            <pc:sldMk cId="2466422530" sldId="682"/>
            <ac:spMk id="3" creationId="{067F2323-B1FC-EFDA-6831-EE4BEBABD74E}"/>
          </ac:spMkLst>
        </pc:spChg>
        <pc:spChg chg="add mod">
          <ac:chgData name="Ezechias Kouda" userId="a0dc8262-6677-43b1-8be5-c514310db279" providerId="ADAL" clId="{E7EA27D4-C75D-400D-847F-8E34D1E1ECE2}" dt="2022-11-02T15:47:29.068" v="9485" actId="1037"/>
          <ac:spMkLst>
            <pc:docMk/>
            <pc:sldMk cId="2466422530" sldId="682"/>
            <ac:spMk id="8" creationId="{EEF95FC6-587D-8FE5-7841-8AF07BF5DEDB}"/>
          </ac:spMkLst>
        </pc:spChg>
        <pc:spChg chg="mod">
          <ac:chgData name="Ezechias Kouda" userId="a0dc8262-6677-43b1-8be5-c514310db279" providerId="ADAL" clId="{E7EA27D4-C75D-400D-847F-8E34D1E1ECE2}" dt="2022-11-02T15:51:09.413" v="9516" actId="20577"/>
          <ac:spMkLst>
            <pc:docMk/>
            <pc:sldMk cId="2466422530" sldId="682"/>
            <ac:spMk id="10" creationId="{542C2634-75EE-E55D-937A-E27DB0817C43}"/>
          </ac:spMkLst>
        </pc:spChg>
        <pc:spChg chg="del">
          <ac:chgData name="Ezechias Kouda" userId="a0dc8262-6677-43b1-8be5-c514310db279" providerId="ADAL" clId="{E7EA27D4-C75D-400D-847F-8E34D1E1ECE2}" dt="2022-11-02T15:40:17.447" v="9472" actId="21"/>
          <ac:spMkLst>
            <pc:docMk/>
            <pc:sldMk cId="2466422530" sldId="682"/>
            <ac:spMk id="11" creationId="{D7FB4160-6D0F-3D6D-277D-8753C2C773E1}"/>
          </ac:spMkLst>
        </pc:spChg>
        <pc:spChg chg="del">
          <ac:chgData name="Ezechias Kouda" userId="a0dc8262-6677-43b1-8be5-c514310db279" providerId="ADAL" clId="{E7EA27D4-C75D-400D-847F-8E34D1E1ECE2}" dt="2022-11-02T15:40:17.447" v="9472" actId="21"/>
          <ac:spMkLst>
            <pc:docMk/>
            <pc:sldMk cId="2466422530" sldId="682"/>
            <ac:spMk id="12" creationId="{AA02E51E-57C0-3A1E-4449-F311B2D949E5}"/>
          </ac:spMkLst>
        </pc:spChg>
        <pc:spChg chg="del">
          <ac:chgData name="Ezechias Kouda" userId="a0dc8262-6677-43b1-8be5-c514310db279" providerId="ADAL" clId="{E7EA27D4-C75D-400D-847F-8E34D1E1ECE2}" dt="2022-11-02T15:40:17.447" v="9472" actId="21"/>
          <ac:spMkLst>
            <pc:docMk/>
            <pc:sldMk cId="2466422530" sldId="682"/>
            <ac:spMk id="13" creationId="{94DA2E49-5932-2EE0-8B83-8DDE889E07AC}"/>
          </ac:spMkLst>
        </pc:spChg>
        <pc:picChg chg="mod">
          <ac:chgData name="Ezechias Kouda" userId="a0dc8262-6677-43b1-8be5-c514310db279" providerId="ADAL" clId="{E7EA27D4-C75D-400D-847F-8E34D1E1ECE2}" dt="2022-11-02T15:40:21.864" v="9473" actId="1076"/>
          <ac:picMkLst>
            <pc:docMk/>
            <pc:sldMk cId="2466422530" sldId="682"/>
            <ac:picMk id="4" creationId="{99F67B1A-A4AE-134F-C807-21D0BC493205}"/>
          </ac:picMkLst>
        </pc:picChg>
      </pc:sldChg>
      <pc:sldChg chg="addSp delSp modSp add mod delAnim modAnim">
        <pc:chgData name="Ezechias Kouda" userId="a0dc8262-6677-43b1-8be5-c514310db279" providerId="ADAL" clId="{E7EA27D4-C75D-400D-847F-8E34D1E1ECE2}" dt="2022-11-02T15:51:15.007" v="9518" actId="20577"/>
        <pc:sldMkLst>
          <pc:docMk/>
          <pc:sldMk cId="689357102" sldId="683"/>
        </pc:sldMkLst>
        <pc:spChg chg="del">
          <ac:chgData name="Ezechias Kouda" userId="a0dc8262-6677-43b1-8be5-c514310db279" providerId="ADAL" clId="{E7EA27D4-C75D-400D-847F-8E34D1E1ECE2}" dt="2022-11-02T15:47:55.990" v="9487" actId="21"/>
          <ac:spMkLst>
            <pc:docMk/>
            <pc:sldMk cId="689357102" sldId="683"/>
            <ac:spMk id="2" creationId="{58D97923-F9EF-CD5A-E9D4-0F0A141F2294}"/>
          </ac:spMkLst>
        </pc:spChg>
        <pc:spChg chg="del">
          <ac:chgData name="Ezechias Kouda" userId="a0dc8262-6677-43b1-8be5-c514310db279" providerId="ADAL" clId="{E7EA27D4-C75D-400D-847F-8E34D1E1ECE2}" dt="2022-11-02T15:47:55.990" v="9487" actId="21"/>
          <ac:spMkLst>
            <pc:docMk/>
            <pc:sldMk cId="689357102" sldId="683"/>
            <ac:spMk id="3" creationId="{067F2323-B1FC-EFDA-6831-EE4BEBABD74E}"/>
          </ac:spMkLst>
        </pc:spChg>
        <pc:spChg chg="del">
          <ac:chgData name="Ezechias Kouda" userId="a0dc8262-6677-43b1-8be5-c514310db279" providerId="ADAL" clId="{E7EA27D4-C75D-400D-847F-8E34D1E1ECE2}" dt="2022-11-02T15:47:55.990" v="9487" actId="21"/>
          <ac:spMkLst>
            <pc:docMk/>
            <pc:sldMk cId="689357102" sldId="683"/>
            <ac:spMk id="8" creationId="{EEF95FC6-587D-8FE5-7841-8AF07BF5DEDB}"/>
          </ac:spMkLst>
        </pc:spChg>
        <pc:spChg chg="mod">
          <ac:chgData name="Ezechias Kouda" userId="a0dc8262-6677-43b1-8be5-c514310db279" providerId="ADAL" clId="{E7EA27D4-C75D-400D-847F-8E34D1E1ECE2}" dt="2022-11-02T15:51:15.007" v="9518" actId="20577"/>
          <ac:spMkLst>
            <pc:docMk/>
            <pc:sldMk cId="689357102" sldId="683"/>
            <ac:spMk id="10" creationId="{542C2634-75EE-E55D-937A-E27DB0817C43}"/>
          </ac:spMkLst>
        </pc:spChg>
        <pc:spChg chg="add mod">
          <ac:chgData name="Ezechias Kouda" userId="a0dc8262-6677-43b1-8be5-c514310db279" providerId="ADAL" clId="{E7EA27D4-C75D-400D-847F-8E34D1E1ECE2}" dt="2022-11-02T15:48:14.193" v="9490" actId="1076"/>
          <ac:spMkLst>
            <pc:docMk/>
            <pc:sldMk cId="689357102" sldId="683"/>
            <ac:spMk id="11" creationId="{6E1D8022-C8A7-D5FA-520C-BC86B9E95FD8}"/>
          </ac:spMkLst>
        </pc:spChg>
        <pc:spChg chg="add mod">
          <ac:chgData name="Ezechias Kouda" userId="a0dc8262-6677-43b1-8be5-c514310db279" providerId="ADAL" clId="{E7EA27D4-C75D-400D-847F-8E34D1E1ECE2}" dt="2022-11-02T15:48:20.929" v="9491" actId="1076"/>
          <ac:spMkLst>
            <pc:docMk/>
            <pc:sldMk cId="689357102" sldId="683"/>
            <ac:spMk id="12" creationId="{4341B6D5-8C56-EBD4-B5AF-167604B9AAD2}"/>
          </ac:spMkLst>
        </pc:spChg>
        <pc:spChg chg="add mod">
          <ac:chgData name="Ezechias Kouda" userId="a0dc8262-6677-43b1-8be5-c514310db279" providerId="ADAL" clId="{E7EA27D4-C75D-400D-847F-8E34D1E1ECE2}" dt="2022-11-02T15:48:35.605" v="9496" actId="1076"/>
          <ac:spMkLst>
            <pc:docMk/>
            <pc:sldMk cId="689357102" sldId="683"/>
            <ac:spMk id="13" creationId="{02174D66-0F31-664B-9CBE-520FBDF82689}"/>
          </ac:spMkLst>
        </pc:spChg>
        <pc:picChg chg="mod">
          <ac:chgData name="Ezechias Kouda" userId="a0dc8262-6677-43b1-8be5-c514310db279" providerId="ADAL" clId="{E7EA27D4-C75D-400D-847F-8E34D1E1ECE2}" dt="2022-11-02T15:48:26.208" v="9493" actId="1076"/>
          <ac:picMkLst>
            <pc:docMk/>
            <pc:sldMk cId="689357102" sldId="683"/>
            <ac:picMk id="4" creationId="{99F67B1A-A4AE-134F-C807-21D0BC493205}"/>
          </ac:picMkLst>
        </pc:picChg>
      </pc:sldChg>
      <pc:sldChg chg="modSp add mod ord modTransition">
        <pc:chgData name="Ezechias Kouda" userId="a0dc8262-6677-43b1-8be5-c514310db279" providerId="ADAL" clId="{E7EA27D4-C75D-400D-847F-8E34D1E1ECE2}" dt="2022-11-02T19:57:19.675" v="10015"/>
        <pc:sldMkLst>
          <pc:docMk/>
          <pc:sldMk cId="1894996456" sldId="684"/>
        </pc:sldMkLst>
        <pc:spChg chg="mod">
          <ac:chgData name="Ezechias Kouda" userId="a0dc8262-6677-43b1-8be5-c514310db279" providerId="ADAL" clId="{E7EA27D4-C75D-400D-847F-8E34D1E1ECE2}" dt="2022-11-02T15:51:48.553" v="9540" actId="20577"/>
          <ac:spMkLst>
            <pc:docMk/>
            <pc:sldMk cId="1894996456" sldId="684"/>
            <ac:spMk id="11" creationId="{2EDAEB54-8DFE-BAD0-B222-7294B9609E57}"/>
          </ac:spMkLst>
        </pc:spChg>
      </pc:sldChg>
      <pc:sldChg chg="modSp add mod">
        <pc:chgData name="Ezechias Kouda" userId="a0dc8262-6677-43b1-8be5-c514310db279" providerId="ADAL" clId="{E7EA27D4-C75D-400D-847F-8E34D1E1ECE2}" dt="2022-11-02T17:31:16.420" v="9649" actId="1076"/>
        <pc:sldMkLst>
          <pc:docMk/>
          <pc:sldMk cId="1901568268" sldId="685"/>
        </pc:sldMkLst>
        <pc:spChg chg="mod">
          <ac:chgData name="Ezechias Kouda" userId="a0dc8262-6677-43b1-8be5-c514310db279" providerId="ADAL" clId="{E7EA27D4-C75D-400D-847F-8E34D1E1ECE2}" dt="2022-11-02T17:31:16.420" v="9649" actId="1076"/>
          <ac:spMkLst>
            <pc:docMk/>
            <pc:sldMk cId="1901568268" sldId="685"/>
            <ac:spMk id="2" creationId="{3E3DE699-8DC1-A76B-9C4F-2C6B8A33CA95}"/>
          </ac:spMkLst>
        </pc:spChg>
        <pc:picChg chg="mod">
          <ac:chgData name="Ezechias Kouda" userId="a0dc8262-6677-43b1-8be5-c514310db279" providerId="ADAL" clId="{E7EA27D4-C75D-400D-847F-8E34D1E1ECE2}" dt="2022-11-02T17:31:05.501" v="9646" actId="1076"/>
          <ac:picMkLst>
            <pc:docMk/>
            <pc:sldMk cId="1901568268" sldId="685"/>
            <ac:picMk id="6" creationId="{FF763AA0-956A-CB4B-D4BC-F402E9210306}"/>
          </ac:picMkLst>
        </pc:picChg>
      </pc:sldChg>
      <pc:sldChg chg="addSp delSp modSp add mod delAnim modAnim modNotesTx">
        <pc:chgData name="Ezechias Kouda" userId="a0dc8262-6677-43b1-8be5-c514310db279" providerId="ADAL" clId="{E7EA27D4-C75D-400D-847F-8E34D1E1ECE2}" dt="2022-11-02T23:22:01.458" v="10750" actId="20577"/>
        <pc:sldMkLst>
          <pc:docMk/>
          <pc:sldMk cId="4035732278" sldId="686"/>
        </pc:sldMkLst>
        <pc:spChg chg="add mod">
          <ac:chgData name="Ezechias Kouda" userId="a0dc8262-6677-43b1-8be5-c514310db279" providerId="ADAL" clId="{E7EA27D4-C75D-400D-847F-8E34D1E1ECE2}" dt="2022-11-02T22:57:30.060" v="10319" actId="1036"/>
          <ac:spMkLst>
            <pc:docMk/>
            <pc:sldMk cId="4035732278" sldId="686"/>
            <ac:spMk id="3" creationId="{70EEA7C8-4BCF-A5CF-D744-FE5D535C8D21}"/>
          </ac:spMkLst>
        </pc:spChg>
        <pc:spChg chg="add del mod">
          <ac:chgData name="Ezechias Kouda" userId="a0dc8262-6677-43b1-8be5-c514310db279" providerId="ADAL" clId="{E7EA27D4-C75D-400D-847F-8E34D1E1ECE2}" dt="2022-11-02T22:53:18.312" v="10235" actId="478"/>
          <ac:spMkLst>
            <pc:docMk/>
            <pc:sldMk cId="4035732278" sldId="686"/>
            <ac:spMk id="5" creationId="{51F403E8-2747-80DD-8D6E-B25F7434E676}"/>
          </ac:spMkLst>
        </pc:spChg>
        <pc:spChg chg="add del mod">
          <ac:chgData name="Ezechias Kouda" userId="a0dc8262-6677-43b1-8be5-c514310db279" providerId="ADAL" clId="{E7EA27D4-C75D-400D-847F-8E34D1E1ECE2}" dt="2022-11-02T22:53:18.312" v="10235" actId="478"/>
          <ac:spMkLst>
            <pc:docMk/>
            <pc:sldMk cId="4035732278" sldId="686"/>
            <ac:spMk id="6" creationId="{EA7AEF98-24D2-0C01-C1FA-E15BA7A2EB8B}"/>
          </ac:spMkLst>
        </pc:spChg>
        <pc:spChg chg="add del mod">
          <ac:chgData name="Ezechias Kouda" userId="a0dc8262-6677-43b1-8be5-c514310db279" providerId="ADAL" clId="{E7EA27D4-C75D-400D-847F-8E34D1E1ECE2}" dt="2022-11-02T22:53:18.312" v="10235" actId="478"/>
          <ac:spMkLst>
            <pc:docMk/>
            <pc:sldMk cId="4035732278" sldId="686"/>
            <ac:spMk id="7" creationId="{C039388E-59D8-9B7E-4D2D-059DF41FC5FB}"/>
          </ac:spMkLst>
        </pc:spChg>
        <pc:spChg chg="add del mod">
          <ac:chgData name="Ezechias Kouda" userId="a0dc8262-6677-43b1-8be5-c514310db279" providerId="ADAL" clId="{E7EA27D4-C75D-400D-847F-8E34D1E1ECE2}" dt="2022-11-02T22:53:18.312" v="10235" actId="478"/>
          <ac:spMkLst>
            <pc:docMk/>
            <pc:sldMk cId="4035732278" sldId="686"/>
            <ac:spMk id="8" creationId="{8B25DBBD-79AC-6C32-27DB-E5D679F0FCCF}"/>
          </ac:spMkLst>
        </pc:spChg>
        <pc:spChg chg="add del mod">
          <ac:chgData name="Ezechias Kouda" userId="a0dc8262-6677-43b1-8be5-c514310db279" providerId="ADAL" clId="{E7EA27D4-C75D-400D-847F-8E34D1E1ECE2}" dt="2022-11-02T22:53:18.312" v="10235" actId="478"/>
          <ac:spMkLst>
            <pc:docMk/>
            <pc:sldMk cId="4035732278" sldId="686"/>
            <ac:spMk id="16" creationId="{80F1AA96-C603-6167-FE3F-9A5B48DD7AFF}"/>
          </ac:spMkLst>
        </pc:spChg>
        <pc:spChg chg="add del mod">
          <ac:chgData name="Ezechias Kouda" userId="a0dc8262-6677-43b1-8be5-c514310db279" providerId="ADAL" clId="{E7EA27D4-C75D-400D-847F-8E34D1E1ECE2}" dt="2022-11-02T22:54:20.289" v="10246" actId="478"/>
          <ac:spMkLst>
            <pc:docMk/>
            <pc:sldMk cId="4035732278" sldId="686"/>
            <ac:spMk id="19" creationId="{1E169EE4-D320-3EE8-5856-664953ED6BDB}"/>
          </ac:spMkLst>
        </pc:spChg>
        <pc:spChg chg="del">
          <ac:chgData name="Ezechias Kouda" userId="a0dc8262-6677-43b1-8be5-c514310db279" providerId="ADAL" clId="{E7EA27D4-C75D-400D-847F-8E34D1E1ECE2}" dt="2022-11-02T22:52:27.560" v="10172" actId="478"/>
          <ac:spMkLst>
            <pc:docMk/>
            <pc:sldMk cId="4035732278" sldId="686"/>
            <ac:spMk id="20" creationId="{BAC559D3-AE31-B532-1284-DB52D29348AA}"/>
          </ac:spMkLst>
        </pc:spChg>
        <pc:spChg chg="del">
          <ac:chgData name="Ezechias Kouda" userId="a0dc8262-6677-43b1-8be5-c514310db279" providerId="ADAL" clId="{E7EA27D4-C75D-400D-847F-8E34D1E1ECE2}" dt="2022-11-02T22:52:29.162" v="10173" actId="478"/>
          <ac:spMkLst>
            <pc:docMk/>
            <pc:sldMk cId="4035732278" sldId="686"/>
            <ac:spMk id="21" creationId="{F2913C59-3D24-737F-F108-075371C5E631}"/>
          </ac:spMkLst>
        </pc:spChg>
        <pc:spChg chg="mod">
          <ac:chgData name="Ezechias Kouda" userId="a0dc8262-6677-43b1-8be5-c514310db279" providerId="ADAL" clId="{E7EA27D4-C75D-400D-847F-8E34D1E1ECE2}" dt="2022-11-02T22:57:30.060" v="10319" actId="1036"/>
          <ac:spMkLst>
            <pc:docMk/>
            <pc:sldMk cId="4035732278" sldId="686"/>
            <ac:spMk id="22" creationId="{5F6D2ECD-F88A-4C58-BE67-114E473FCBBD}"/>
          </ac:spMkLst>
        </pc:spChg>
        <pc:spChg chg="del mod">
          <ac:chgData name="Ezechias Kouda" userId="a0dc8262-6677-43b1-8be5-c514310db279" providerId="ADAL" clId="{E7EA27D4-C75D-400D-847F-8E34D1E1ECE2}" dt="2022-11-02T22:52:25.995" v="10171" actId="478"/>
          <ac:spMkLst>
            <pc:docMk/>
            <pc:sldMk cId="4035732278" sldId="686"/>
            <ac:spMk id="23" creationId="{A59A9163-9770-6418-6FEC-7A24DB386A09}"/>
          </ac:spMkLst>
        </pc:spChg>
        <pc:spChg chg="del mod">
          <ac:chgData name="Ezechias Kouda" userId="a0dc8262-6677-43b1-8be5-c514310db279" providerId="ADAL" clId="{E7EA27D4-C75D-400D-847F-8E34D1E1ECE2}" dt="2022-11-02T22:54:23.078" v="10248" actId="478"/>
          <ac:spMkLst>
            <pc:docMk/>
            <pc:sldMk cId="4035732278" sldId="686"/>
            <ac:spMk id="24" creationId="{9FEDCE09-E37C-10B0-A033-3E13D6624D54}"/>
          </ac:spMkLst>
        </pc:spChg>
        <pc:spChg chg="del mod">
          <ac:chgData name="Ezechias Kouda" userId="a0dc8262-6677-43b1-8be5-c514310db279" providerId="ADAL" clId="{E7EA27D4-C75D-400D-847F-8E34D1E1ECE2}" dt="2022-11-02T22:54:25.264" v="10249" actId="478"/>
          <ac:spMkLst>
            <pc:docMk/>
            <pc:sldMk cId="4035732278" sldId="686"/>
            <ac:spMk id="25" creationId="{233F072C-1D32-9814-77EA-C44071C58F40}"/>
          </ac:spMkLst>
        </pc:spChg>
        <pc:spChg chg="del mod">
          <ac:chgData name="Ezechias Kouda" userId="a0dc8262-6677-43b1-8be5-c514310db279" providerId="ADAL" clId="{E7EA27D4-C75D-400D-847F-8E34D1E1ECE2}" dt="2022-11-02T22:54:22.267" v="10247" actId="478"/>
          <ac:spMkLst>
            <pc:docMk/>
            <pc:sldMk cId="4035732278" sldId="686"/>
            <ac:spMk id="26" creationId="{2F3675F6-9FE3-6350-AE47-C28DF80584E4}"/>
          </ac:spMkLst>
        </pc:spChg>
        <pc:spChg chg="del">
          <ac:chgData name="Ezechias Kouda" userId="a0dc8262-6677-43b1-8be5-c514310db279" providerId="ADAL" clId="{E7EA27D4-C75D-400D-847F-8E34D1E1ECE2}" dt="2022-11-02T22:52:57.249" v="10231" actId="478"/>
          <ac:spMkLst>
            <pc:docMk/>
            <pc:sldMk cId="4035732278" sldId="686"/>
            <ac:spMk id="27" creationId="{75E00591-E6DA-88F8-56C3-A735AE8B22CD}"/>
          </ac:spMkLst>
        </pc:spChg>
        <pc:spChg chg="del">
          <ac:chgData name="Ezechias Kouda" userId="a0dc8262-6677-43b1-8be5-c514310db279" providerId="ADAL" clId="{E7EA27D4-C75D-400D-847F-8E34D1E1ECE2}" dt="2022-11-02T22:52:59.192" v="10232" actId="478"/>
          <ac:spMkLst>
            <pc:docMk/>
            <pc:sldMk cId="4035732278" sldId="686"/>
            <ac:spMk id="28" creationId="{B1F52517-0827-2591-98FE-8B7DFC121954}"/>
          </ac:spMkLst>
        </pc:spChg>
        <pc:spChg chg="del">
          <ac:chgData name="Ezechias Kouda" userId="a0dc8262-6677-43b1-8be5-c514310db279" providerId="ADAL" clId="{E7EA27D4-C75D-400D-847F-8E34D1E1ECE2}" dt="2022-11-02T22:52:54.167" v="10230" actId="478"/>
          <ac:spMkLst>
            <pc:docMk/>
            <pc:sldMk cId="4035732278" sldId="686"/>
            <ac:spMk id="29" creationId="{71E98BE3-523E-A0A4-F8F2-5EBA97FD283B}"/>
          </ac:spMkLst>
        </pc:spChg>
        <pc:spChg chg="add del mod">
          <ac:chgData name="Ezechias Kouda" userId="a0dc8262-6677-43b1-8be5-c514310db279" providerId="ADAL" clId="{E7EA27D4-C75D-400D-847F-8E34D1E1ECE2}" dt="2022-11-02T22:53:40.644" v="10241" actId="478"/>
          <ac:spMkLst>
            <pc:docMk/>
            <pc:sldMk cId="4035732278" sldId="686"/>
            <ac:spMk id="31" creationId="{99657C05-CD07-A753-C109-ECFDF7841CBE}"/>
          </ac:spMkLst>
        </pc:spChg>
        <pc:spChg chg="add del mod">
          <ac:chgData name="Ezechias Kouda" userId="a0dc8262-6677-43b1-8be5-c514310db279" providerId="ADAL" clId="{E7EA27D4-C75D-400D-847F-8E34D1E1ECE2}" dt="2022-11-02T22:53:39.212" v="10240" actId="478"/>
          <ac:spMkLst>
            <pc:docMk/>
            <pc:sldMk cId="4035732278" sldId="686"/>
            <ac:spMk id="33" creationId="{DBE1D1F9-5B34-7B68-569C-DCA388F0D3AE}"/>
          </ac:spMkLst>
        </pc:spChg>
        <pc:spChg chg="add del mod">
          <ac:chgData name="Ezechias Kouda" userId="a0dc8262-6677-43b1-8be5-c514310db279" providerId="ADAL" clId="{E7EA27D4-C75D-400D-847F-8E34D1E1ECE2}" dt="2022-11-02T22:53:24.413" v="10237" actId="478"/>
          <ac:spMkLst>
            <pc:docMk/>
            <pc:sldMk cId="4035732278" sldId="686"/>
            <ac:spMk id="35" creationId="{0CEFF7E0-6E7E-0018-3E97-8D889717CC7E}"/>
          </ac:spMkLst>
        </pc:spChg>
        <pc:spChg chg="del">
          <ac:chgData name="Ezechias Kouda" userId="a0dc8262-6677-43b1-8be5-c514310db279" providerId="ADAL" clId="{E7EA27D4-C75D-400D-847F-8E34D1E1ECE2}" dt="2022-11-02T23:04:38.160" v="10411" actId="478"/>
          <ac:spMkLst>
            <pc:docMk/>
            <pc:sldMk cId="4035732278" sldId="686"/>
            <ac:spMk id="36" creationId="{836DC4ED-1101-C46F-ED95-ED0F7C073510}"/>
          </ac:spMkLst>
        </pc:spChg>
        <pc:spChg chg="add del mod">
          <ac:chgData name="Ezechias Kouda" userId="a0dc8262-6677-43b1-8be5-c514310db279" providerId="ADAL" clId="{E7EA27D4-C75D-400D-847F-8E34D1E1ECE2}" dt="2022-11-02T22:53:10.902" v="10234" actId="478"/>
          <ac:spMkLst>
            <pc:docMk/>
            <pc:sldMk cId="4035732278" sldId="686"/>
            <ac:spMk id="39" creationId="{A43E5EE4-5727-6CFA-5501-006F20CD4B5D}"/>
          </ac:spMkLst>
        </pc:spChg>
        <pc:spChg chg="add mod">
          <ac:chgData name="Ezechias Kouda" userId="a0dc8262-6677-43b1-8be5-c514310db279" providerId="ADAL" clId="{E7EA27D4-C75D-400D-847F-8E34D1E1ECE2}" dt="2022-11-02T23:05:05.543" v="10433" actId="1035"/>
          <ac:spMkLst>
            <pc:docMk/>
            <pc:sldMk cId="4035732278" sldId="686"/>
            <ac:spMk id="40" creationId="{A55F0328-D0E5-5B29-E713-2DEECD21317E}"/>
          </ac:spMkLst>
        </pc:spChg>
        <pc:spChg chg="add mod">
          <ac:chgData name="Ezechias Kouda" userId="a0dc8262-6677-43b1-8be5-c514310db279" providerId="ADAL" clId="{E7EA27D4-C75D-400D-847F-8E34D1E1ECE2}" dt="2022-11-02T23:05:05.543" v="10433" actId="1035"/>
          <ac:spMkLst>
            <pc:docMk/>
            <pc:sldMk cId="4035732278" sldId="686"/>
            <ac:spMk id="41" creationId="{38E8A214-DB18-042B-D091-5B81CF4C4EAC}"/>
          </ac:spMkLst>
        </pc:spChg>
        <pc:spChg chg="add mod">
          <ac:chgData name="Ezechias Kouda" userId="a0dc8262-6677-43b1-8be5-c514310db279" providerId="ADAL" clId="{E7EA27D4-C75D-400D-847F-8E34D1E1ECE2}" dt="2022-11-02T23:05:05.543" v="10433" actId="1035"/>
          <ac:spMkLst>
            <pc:docMk/>
            <pc:sldMk cId="4035732278" sldId="686"/>
            <ac:spMk id="42" creationId="{7A3D5890-F208-5804-FDBB-B34D12AB5841}"/>
          </ac:spMkLst>
        </pc:spChg>
        <pc:spChg chg="add mod">
          <ac:chgData name="Ezechias Kouda" userId="a0dc8262-6677-43b1-8be5-c514310db279" providerId="ADAL" clId="{E7EA27D4-C75D-400D-847F-8E34D1E1ECE2}" dt="2022-11-02T23:05:05.543" v="10433" actId="1035"/>
          <ac:spMkLst>
            <pc:docMk/>
            <pc:sldMk cId="4035732278" sldId="686"/>
            <ac:spMk id="43" creationId="{313900D2-651C-B81B-DB06-BCD5C54BE11E}"/>
          </ac:spMkLst>
        </pc:spChg>
        <pc:spChg chg="add mod">
          <ac:chgData name="Ezechias Kouda" userId="a0dc8262-6677-43b1-8be5-c514310db279" providerId="ADAL" clId="{E7EA27D4-C75D-400D-847F-8E34D1E1ECE2}" dt="2022-11-02T23:05:05.543" v="10433" actId="1035"/>
          <ac:spMkLst>
            <pc:docMk/>
            <pc:sldMk cId="4035732278" sldId="686"/>
            <ac:spMk id="44" creationId="{D4AA3153-D8E6-8A83-1E36-1E2B5EF2E36B}"/>
          </ac:spMkLst>
        </pc:spChg>
        <pc:spChg chg="add mod">
          <ac:chgData name="Ezechias Kouda" userId="a0dc8262-6677-43b1-8be5-c514310db279" providerId="ADAL" clId="{E7EA27D4-C75D-400D-847F-8E34D1E1ECE2}" dt="2022-11-02T23:05:05.543" v="10433" actId="1035"/>
          <ac:spMkLst>
            <pc:docMk/>
            <pc:sldMk cId="4035732278" sldId="686"/>
            <ac:spMk id="45" creationId="{CC6E4BA7-A37F-377D-0D2B-B8F17C9DE8DF}"/>
          </ac:spMkLst>
        </pc:spChg>
        <pc:spChg chg="add mod">
          <ac:chgData name="Ezechias Kouda" userId="a0dc8262-6677-43b1-8be5-c514310db279" providerId="ADAL" clId="{E7EA27D4-C75D-400D-847F-8E34D1E1ECE2}" dt="2022-11-02T23:05:05.543" v="10433" actId="1035"/>
          <ac:spMkLst>
            <pc:docMk/>
            <pc:sldMk cId="4035732278" sldId="686"/>
            <ac:spMk id="46" creationId="{72CA5AAD-5412-CA1C-F768-96D4F94A5166}"/>
          </ac:spMkLst>
        </pc:spChg>
        <pc:spChg chg="add mod">
          <ac:chgData name="Ezechias Kouda" userId="a0dc8262-6677-43b1-8be5-c514310db279" providerId="ADAL" clId="{E7EA27D4-C75D-400D-847F-8E34D1E1ECE2}" dt="2022-11-02T23:05:05.543" v="10433" actId="1035"/>
          <ac:spMkLst>
            <pc:docMk/>
            <pc:sldMk cId="4035732278" sldId="686"/>
            <ac:spMk id="47" creationId="{225C087F-60EE-B5E1-74F4-C6673CDB9EB9}"/>
          </ac:spMkLst>
        </pc:spChg>
        <pc:spChg chg="add mod">
          <ac:chgData name="Ezechias Kouda" userId="a0dc8262-6677-43b1-8be5-c514310db279" providerId="ADAL" clId="{E7EA27D4-C75D-400D-847F-8E34D1E1ECE2}" dt="2022-11-02T23:05:05.543" v="10433" actId="1035"/>
          <ac:spMkLst>
            <pc:docMk/>
            <pc:sldMk cId="4035732278" sldId="686"/>
            <ac:spMk id="49" creationId="{C40E749A-0ADE-6253-0312-2E5FA9C5EA7C}"/>
          </ac:spMkLst>
        </pc:spChg>
        <pc:spChg chg="add mod">
          <ac:chgData name="Ezechias Kouda" userId="a0dc8262-6677-43b1-8be5-c514310db279" providerId="ADAL" clId="{E7EA27D4-C75D-400D-847F-8E34D1E1ECE2}" dt="2022-11-02T22:57:21.052" v="10286" actId="571"/>
          <ac:spMkLst>
            <pc:docMk/>
            <pc:sldMk cId="4035732278" sldId="686"/>
            <ac:spMk id="51" creationId="{53D454C3-8A88-0BFB-68BB-00502CAA26B8}"/>
          </ac:spMkLst>
        </pc:spChg>
        <pc:spChg chg="add mod">
          <ac:chgData name="Ezechias Kouda" userId="a0dc8262-6677-43b1-8be5-c514310db279" providerId="ADAL" clId="{E7EA27D4-C75D-400D-847F-8E34D1E1ECE2}" dt="2022-11-02T22:57:21.052" v="10286" actId="571"/>
          <ac:spMkLst>
            <pc:docMk/>
            <pc:sldMk cId="4035732278" sldId="686"/>
            <ac:spMk id="52" creationId="{10C91928-C01A-E89C-698A-4B1EE0718981}"/>
          </ac:spMkLst>
        </pc:spChg>
        <pc:spChg chg="add mod">
          <ac:chgData name="Ezechias Kouda" userId="a0dc8262-6677-43b1-8be5-c514310db279" providerId="ADAL" clId="{E7EA27D4-C75D-400D-847F-8E34D1E1ECE2}" dt="2022-11-02T22:57:21.052" v="10286" actId="571"/>
          <ac:spMkLst>
            <pc:docMk/>
            <pc:sldMk cId="4035732278" sldId="686"/>
            <ac:spMk id="53" creationId="{BE99023C-4B8D-D8D3-8319-F6F1214711F8}"/>
          </ac:spMkLst>
        </pc:spChg>
        <pc:spChg chg="add mod">
          <ac:chgData name="Ezechias Kouda" userId="a0dc8262-6677-43b1-8be5-c514310db279" providerId="ADAL" clId="{E7EA27D4-C75D-400D-847F-8E34D1E1ECE2}" dt="2022-11-02T22:57:21.052" v="10286" actId="571"/>
          <ac:spMkLst>
            <pc:docMk/>
            <pc:sldMk cId="4035732278" sldId="686"/>
            <ac:spMk id="54" creationId="{BCE4786D-E726-E6EB-6BAD-D70CA09F77BB}"/>
          </ac:spMkLst>
        </pc:spChg>
        <pc:spChg chg="add mod">
          <ac:chgData name="Ezechias Kouda" userId="a0dc8262-6677-43b1-8be5-c514310db279" providerId="ADAL" clId="{E7EA27D4-C75D-400D-847F-8E34D1E1ECE2}" dt="2022-11-02T22:57:21.052" v="10286" actId="571"/>
          <ac:spMkLst>
            <pc:docMk/>
            <pc:sldMk cId="4035732278" sldId="686"/>
            <ac:spMk id="55" creationId="{A92A48DE-07FD-3C59-FA01-7F14AAD8877E}"/>
          </ac:spMkLst>
        </pc:spChg>
        <pc:spChg chg="add mod">
          <ac:chgData name="Ezechias Kouda" userId="a0dc8262-6677-43b1-8be5-c514310db279" providerId="ADAL" clId="{E7EA27D4-C75D-400D-847F-8E34D1E1ECE2}" dt="2022-11-02T22:57:21.052" v="10286" actId="571"/>
          <ac:spMkLst>
            <pc:docMk/>
            <pc:sldMk cId="4035732278" sldId="686"/>
            <ac:spMk id="56" creationId="{35F54BEC-D361-7469-9EEF-3AC331BE532C}"/>
          </ac:spMkLst>
        </pc:spChg>
        <pc:spChg chg="add mod">
          <ac:chgData name="Ezechias Kouda" userId="a0dc8262-6677-43b1-8be5-c514310db279" providerId="ADAL" clId="{E7EA27D4-C75D-400D-847F-8E34D1E1ECE2}" dt="2022-11-02T22:57:21.052" v="10286" actId="571"/>
          <ac:spMkLst>
            <pc:docMk/>
            <pc:sldMk cId="4035732278" sldId="686"/>
            <ac:spMk id="57" creationId="{BA8A8316-FF1C-6E57-D97E-9B987B7A56A4}"/>
          </ac:spMkLst>
        </pc:spChg>
        <pc:spChg chg="add mod">
          <ac:chgData name="Ezechias Kouda" userId="a0dc8262-6677-43b1-8be5-c514310db279" providerId="ADAL" clId="{E7EA27D4-C75D-400D-847F-8E34D1E1ECE2}" dt="2022-11-02T22:57:21.052" v="10286" actId="571"/>
          <ac:spMkLst>
            <pc:docMk/>
            <pc:sldMk cId="4035732278" sldId="686"/>
            <ac:spMk id="59" creationId="{7F9EE6EE-FBA6-9838-C528-BDDBF4998348}"/>
          </ac:spMkLst>
        </pc:spChg>
        <pc:spChg chg="add mod">
          <ac:chgData name="Ezechias Kouda" userId="a0dc8262-6677-43b1-8be5-c514310db279" providerId="ADAL" clId="{E7EA27D4-C75D-400D-847F-8E34D1E1ECE2}" dt="2022-11-02T23:14:51.603" v="10472" actId="20577"/>
          <ac:spMkLst>
            <pc:docMk/>
            <pc:sldMk cId="4035732278" sldId="686"/>
            <ac:spMk id="67" creationId="{6047B1DA-F040-02A5-A427-6DCAEFA7B700}"/>
          </ac:spMkLst>
        </pc:spChg>
        <pc:graphicFrameChg chg="add del modGraphic">
          <ac:chgData name="Ezechias Kouda" userId="a0dc8262-6677-43b1-8be5-c514310db279" providerId="ADAL" clId="{E7EA27D4-C75D-400D-847F-8E34D1E1ECE2}" dt="2022-11-02T22:55:49.251" v="10253" actId="1032"/>
          <ac:graphicFrameMkLst>
            <pc:docMk/>
            <pc:sldMk cId="4035732278" sldId="686"/>
            <ac:graphicFrameMk id="50" creationId="{640122C0-F53D-0572-3180-5FF98B1D69D4}"/>
          </ac:graphicFrameMkLst>
        </pc:graphicFrameChg>
        <pc:picChg chg="add mod">
          <ac:chgData name="Ezechias Kouda" userId="a0dc8262-6677-43b1-8be5-c514310db279" providerId="ADAL" clId="{E7EA27D4-C75D-400D-847F-8E34D1E1ECE2}" dt="2022-11-02T23:05:05.543" v="10433" actId="1035"/>
          <ac:picMkLst>
            <pc:docMk/>
            <pc:sldMk cId="4035732278" sldId="686"/>
            <ac:picMk id="48" creationId="{80CB65B3-C5F0-F548-71A3-C2AD8F4385AD}"/>
          </ac:picMkLst>
        </pc:picChg>
        <pc:picChg chg="add mod">
          <ac:chgData name="Ezechias Kouda" userId="a0dc8262-6677-43b1-8be5-c514310db279" providerId="ADAL" clId="{E7EA27D4-C75D-400D-847F-8E34D1E1ECE2}" dt="2022-11-02T22:57:21.052" v="10286" actId="571"/>
          <ac:picMkLst>
            <pc:docMk/>
            <pc:sldMk cId="4035732278" sldId="686"/>
            <ac:picMk id="58" creationId="{40AD75F5-4955-7C5A-4EB6-5947B8C2876B}"/>
          </ac:picMkLst>
        </pc:picChg>
        <pc:picChg chg="add mod">
          <ac:chgData name="Ezechias Kouda" userId="a0dc8262-6677-43b1-8be5-c514310db279" providerId="ADAL" clId="{E7EA27D4-C75D-400D-847F-8E34D1E1ECE2}" dt="2022-11-02T23:05:05.543" v="10433" actId="1035"/>
          <ac:picMkLst>
            <pc:docMk/>
            <pc:sldMk cId="4035732278" sldId="686"/>
            <ac:picMk id="61" creationId="{DDBB63F2-12B0-75B1-08BD-C95F72D0E384}"/>
          </ac:picMkLst>
        </pc:picChg>
        <pc:picChg chg="add mod">
          <ac:chgData name="Ezechias Kouda" userId="a0dc8262-6677-43b1-8be5-c514310db279" providerId="ADAL" clId="{E7EA27D4-C75D-400D-847F-8E34D1E1ECE2}" dt="2022-11-02T23:05:05.543" v="10433" actId="1035"/>
          <ac:picMkLst>
            <pc:docMk/>
            <pc:sldMk cId="4035732278" sldId="686"/>
            <ac:picMk id="62" creationId="{0F8C9B13-159B-AB3D-1F8C-384B265355D2}"/>
          </ac:picMkLst>
        </pc:picChg>
        <pc:picChg chg="add mod">
          <ac:chgData name="Ezechias Kouda" userId="a0dc8262-6677-43b1-8be5-c514310db279" providerId="ADAL" clId="{E7EA27D4-C75D-400D-847F-8E34D1E1ECE2}" dt="2022-11-02T23:05:05.543" v="10433" actId="1035"/>
          <ac:picMkLst>
            <pc:docMk/>
            <pc:sldMk cId="4035732278" sldId="686"/>
            <ac:picMk id="63" creationId="{1054C39A-9B32-BA76-9AF1-52663248A61C}"/>
          </ac:picMkLst>
        </pc:picChg>
        <pc:picChg chg="add mod">
          <ac:chgData name="Ezechias Kouda" userId="a0dc8262-6677-43b1-8be5-c514310db279" providerId="ADAL" clId="{E7EA27D4-C75D-400D-847F-8E34D1E1ECE2}" dt="2022-11-02T23:05:05.543" v="10433" actId="1035"/>
          <ac:picMkLst>
            <pc:docMk/>
            <pc:sldMk cId="4035732278" sldId="686"/>
            <ac:picMk id="64" creationId="{E1B6260B-2996-CCE4-EF35-98FA018CDA7A}"/>
          </ac:picMkLst>
        </pc:picChg>
        <pc:picChg chg="add mod">
          <ac:chgData name="Ezechias Kouda" userId="a0dc8262-6677-43b1-8be5-c514310db279" providerId="ADAL" clId="{E7EA27D4-C75D-400D-847F-8E34D1E1ECE2}" dt="2022-11-02T23:05:05.543" v="10433" actId="1035"/>
          <ac:picMkLst>
            <pc:docMk/>
            <pc:sldMk cId="4035732278" sldId="686"/>
            <ac:picMk id="65" creationId="{60D108A9-6E0C-AF9E-D844-19A632A979E4}"/>
          </ac:picMkLst>
        </pc:picChg>
        <pc:picChg chg="add mod">
          <ac:chgData name="Ezechias Kouda" userId="a0dc8262-6677-43b1-8be5-c514310db279" providerId="ADAL" clId="{E7EA27D4-C75D-400D-847F-8E34D1E1ECE2}" dt="2022-11-02T23:05:05.543" v="10433" actId="1035"/>
          <ac:picMkLst>
            <pc:docMk/>
            <pc:sldMk cId="4035732278" sldId="686"/>
            <ac:picMk id="66" creationId="{4B8A6308-AF5F-7907-E35E-A5074F5B0655}"/>
          </ac:picMkLst>
        </pc:picChg>
        <pc:cxnChg chg="mod">
          <ac:chgData name="Ezechias Kouda" userId="a0dc8262-6677-43b1-8be5-c514310db279" providerId="ADAL" clId="{E7EA27D4-C75D-400D-847F-8E34D1E1ECE2}" dt="2022-11-02T23:04:05.773" v="10389" actId="1036"/>
          <ac:cxnSpMkLst>
            <pc:docMk/>
            <pc:sldMk cId="4035732278" sldId="686"/>
            <ac:cxnSpMk id="9" creationId="{1AC1599A-5BF7-669D-782F-41AC6C7E0EC2}"/>
          </ac:cxnSpMkLst>
        </pc:cxnChg>
        <pc:cxnChg chg="del mod">
          <ac:chgData name="Ezechias Kouda" userId="a0dc8262-6677-43b1-8be5-c514310db279" providerId="ADAL" clId="{E7EA27D4-C75D-400D-847F-8E34D1E1ECE2}" dt="2022-11-02T22:52:31.820" v="10174" actId="478"/>
          <ac:cxnSpMkLst>
            <pc:docMk/>
            <pc:sldMk cId="4035732278" sldId="686"/>
            <ac:cxnSpMk id="30" creationId="{1141490B-2CEA-4995-A713-91458D89115A}"/>
          </ac:cxnSpMkLst>
        </pc:cxnChg>
        <pc:cxnChg chg="del mod">
          <ac:chgData name="Ezechias Kouda" userId="a0dc8262-6677-43b1-8be5-c514310db279" providerId="ADAL" clId="{E7EA27D4-C75D-400D-847F-8E34D1E1ECE2}" dt="2022-11-02T22:54:27.222" v="10250" actId="478"/>
          <ac:cxnSpMkLst>
            <pc:docMk/>
            <pc:sldMk cId="4035732278" sldId="686"/>
            <ac:cxnSpMk id="32" creationId="{AA0AE7B9-9260-9E6A-A793-E7A79E202EEA}"/>
          </ac:cxnSpMkLst>
        </pc:cxnChg>
        <pc:cxnChg chg="del mod">
          <ac:chgData name="Ezechias Kouda" userId="a0dc8262-6677-43b1-8be5-c514310db279" providerId="ADAL" clId="{E7EA27D4-C75D-400D-847F-8E34D1E1ECE2}" dt="2022-11-02T22:52:52.702" v="10229" actId="478"/>
          <ac:cxnSpMkLst>
            <pc:docMk/>
            <pc:sldMk cId="4035732278" sldId="686"/>
            <ac:cxnSpMk id="34" creationId="{0CF57E1D-42D8-F949-8045-4FD3726E2CA9}"/>
          </ac:cxnSpMkLst>
        </pc:cxnChg>
        <pc:cxnChg chg="add del mod">
          <ac:chgData name="Ezechias Kouda" userId="a0dc8262-6677-43b1-8be5-c514310db279" providerId="ADAL" clId="{E7EA27D4-C75D-400D-847F-8E34D1E1ECE2}" dt="2022-11-02T22:53:27.051" v="10238" actId="478"/>
          <ac:cxnSpMkLst>
            <pc:docMk/>
            <pc:sldMk cId="4035732278" sldId="686"/>
            <ac:cxnSpMk id="37" creationId="{A04D3061-8E39-1CB9-F7B5-3F5E552CCADD}"/>
          </ac:cxnSpMkLst>
        </pc:cxnChg>
        <pc:cxnChg chg="add del mod">
          <ac:chgData name="Ezechias Kouda" userId="a0dc8262-6677-43b1-8be5-c514310db279" providerId="ADAL" clId="{E7EA27D4-C75D-400D-847F-8E34D1E1ECE2}" dt="2022-11-02T22:53:22.324" v="10236" actId="478"/>
          <ac:cxnSpMkLst>
            <pc:docMk/>
            <pc:sldMk cId="4035732278" sldId="686"/>
            <ac:cxnSpMk id="38" creationId="{5DB225C4-A170-8632-C99E-F63C4459E4DC}"/>
          </ac:cxnSpMkLst>
        </pc:cxnChg>
      </pc:sldChg>
      <pc:sldChg chg="addSp delSp modSp add mod delAnim modAnim modNotesTx">
        <pc:chgData name="Ezechias Kouda" userId="a0dc8262-6677-43b1-8be5-c514310db279" providerId="ADAL" clId="{E7EA27D4-C75D-400D-847F-8E34D1E1ECE2}" dt="2022-11-02T23:22:11.344" v="10751" actId="20577"/>
        <pc:sldMkLst>
          <pc:docMk/>
          <pc:sldMk cId="3443872110" sldId="687"/>
        </pc:sldMkLst>
        <pc:spChg chg="add del mod">
          <ac:chgData name="Ezechias Kouda" userId="a0dc8262-6677-43b1-8be5-c514310db279" providerId="ADAL" clId="{E7EA27D4-C75D-400D-847F-8E34D1E1ECE2}" dt="2022-11-02T23:02:24.784" v="10344" actId="478"/>
          <ac:spMkLst>
            <pc:docMk/>
            <pc:sldMk cId="3443872110" sldId="687"/>
            <ac:spMk id="5" creationId="{2D51B788-6306-42A5-6047-70F818E8E9BC}"/>
          </ac:spMkLst>
        </pc:spChg>
        <pc:spChg chg="add mod">
          <ac:chgData name="Ezechias Kouda" userId="a0dc8262-6677-43b1-8be5-c514310db279" providerId="ADAL" clId="{E7EA27D4-C75D-400D-847F-8E34D1E1ECE2}" dt="2022-11-02T23:05:46.131" v="10459" actId="1036"/>
          <ac:spMkLst>
            <pc:docMk/>
            <pc:sldMk cId="3443872110" sldId="687"/>
            <ac:spMk id="6" creationId="{F82AE2AB-E366-227E-B13B-38B8B68DA503}"/>
          </ac:spMkLst>
        </pc:spChg>
        <pc:spChg chg="add mod">
          <ac:chgData name="Ezechias Kouda" userId="a0dc8262-6677-43b1-8be5-c514310db279" providerId="ADAL" clId="{E7EA27D4-C75D-400D-847F-8E34D1E1ECE2}" dt="2022-11-02T23:05:46.131" v="10459" actId="1036"/>
          <ac:spMkLst>
            <pc:docMk/>
            <pc:sldMk cId="3443872110" sldId="687"/>
            <ac:spMk id="7" creationId="{27AB30AC-CAF6-CAB3-0FC3-577429584DA5}"/>
          </ac:spMkLst>
        </pc:spChg>
        <pc:spChg chg="add mod">
          <ac:chgData name="Ezechias Kouda" userId="a0dc8262-6677-43b1-8be5-c514310db279" providerId="ADAL" clId="{E7EA27D4-C75D-400D-847F-8E34D1E1ECE2}" dt="2022-11-02T23:05:46.131" v="10459" actId="1036"/>
          <ac:spMkLst>
            <pc:docMk/>
            <pc:sldMk cId="3443872110" sldId="687"/>
            <ac:spMk id="8" creationId="{40D2BD5A-66AE-6DAB-428A-AE030CCA6DAA}"/>
          </ac:spMkLst>
        </pc:spChg>
        <pc:spChg chg="add mod">
          <ac:chgData name="Ezechias Kouda" userId="a0dc8262-6677-43b1-8be5-c514310db279" providerId="ADAL" clId="{E7EA27D4-C75D-400D-847F-8E34D1E1ECE2}" dt="2022-11-02T23:05:46.131" v="10459" actId="1036"/>
          <ac:spMkLst>
            <pc:docMk/>
            <pc:sldMk cId="3443872110" sldId="687"/>
            <ac:spMk id="16" creationId="{F2FA1236-00F9-3792-0FB2-A26833D566B4}"/>
          </ac:spMkLst>
        </pc:spChg>
        <pc:spChg chg="add mod">
          <ac:chgData name="Ezechias Kouda" userId="a0dc8262-6677-43b1-8be5-c514310db279" providerId="ADAL" clId="{E7EA27D4-C75D-400D-847F-8E34D1E1ECE2}" dt="2022-11-02T23:05:46.131" v="10459" actId="1036"/>
          <ac:spMkLst>
            <pc:docMk/>
            <pc:sldMk cId="3443872110" sldId="687"/>
            <ac:spMk id="20" creationId="{3FDD1CBD-55DD-AB84-BC38-B028689E265C}"/>
          </ac:spMkLst>
        </pc:spChg>
        <pc:spChg chg="add mod">
          <ac:chgData name="Ezechias Kouda" userId="a0dc8262-6677-43b1-8be5-c514310db279" providerId="ADAL" clId="{E7EA27D4-C75D-400D-847F-8E34D1E1ECE2}" dt="2022-11-02T23:05:32.574" v="10441"/>
          <ac:spMkLst>
            <pc:docMk/>
            <pc:sldMk cId="3443872110" sldId="687"/>
            <ac:spMk id="21" creationId="{CD2BEF21-B33E-0CAA-78B6-55D94055F076}"/>
          </ac:spMkLst>
        </pc:spChg>
        <pc:spChg chg="del">
          <ac:chgData name="Ezechias Kouda" userId="a0dc8262-6677-43b1-8be5-c514310db279" providerId="ADAL" clId="{E7EA27D4-C75D-400D-847F-8E34D1E1ECE2}" dt="2022-11-02T23:05:23.667" v="10440" actId="478"/>
          <ac:spMkLst>
            <pc:docMk/>
            <pc:sldMk cId="3443872110" sldId="687"/>
            <ac:spMk id="36" creationId="{836DC4ED-1101-C46F-ED95-ED0F7C073510}"/>
          </ac:spMkLst>
        </pc:spChg>
        <pc:spChg chg="del">
          <ac:chgData name="Ezechias Kouda" userId="a0dc8262-6677-43b1-8be5-c514310db279" providerId="ADAL" clId="{E7EA27D4-C75D-400D-847F-8E34D1E1ECE2}" dt="2022-11-02T23:02:24.784" v="10344" actId="478"/>
          <ac:spMkLst>
            <pc:docMk/>
            <pc:sldMk cId="3443872110" sldId="687"/>
            <ac:spMk id="40" creationId="{A55F0328-D0E5-5B29-E713-2DEECD21317E}"/>
          </ac:spMkLst>
        </pc:spChg>
        <pc:spChg chg="del">
          <ac:chgData name="Ezechias Kouda" userId="a0dc8262-6677-43b1-8be5-c514310db279" providerId="ADAL" clId="{E7EA27D4-C75D-400D-847F-8E34D1E1ECE2}" dt="2022-11-02T23:02:24.784" v="10344" actId="478"/>
          <ac:spMkLst>
            <pc:docMk/>
            <pc:sldMk cId="3443872110" sldId="687"/>
            <ac:spMk id="41" creationId="{38E8A214-DB18-042B-D091-5B81CF4C4EAC}"/>
          </ac:spMkLst>
        </pc:spChg>
        <pc:spChg chg="del">
          <ac:chgData name="Ezechias Kouda" userId="a0dc8262-6677-43b1-8be5-c514310db279" providerId="ADAL" clId="{E7EA27D4-C75D-400D-847F-8E34D1E1ECE2}" dt="2022-11-02T23:02:24.784" v="10344" actId="478"/>
          <ac:spMkLst>
            <pc:docMk/>
            <pc:sldMk cId="3443872110" sldId="687"/>
            <ac:spMk id="42" creationId="{7A3D5890-F208-5804-FDBB-B34D12AB5841}"/>
          </ac:spMkLst>
        </pc:spChg>
        <pc:spChg chg="del">
          <ac:chgData name="Ezechias Kouda" userId="a0dc8262-6677-43b1-8be5-c514310db279" providerId="ADAL" clId="{E7EA27D4-C75D-400D-847F-8E34D1E1ECE2}" dt="2022-11-02T23:02:24.784" v="10344" actId="478"/>
          <ac:spMkLst>
            <pc:docMk/>
            <pc:sldMk cId="3443872110" sldId="687"/>
            <ac:spMk id="43" creationId="{313900D2-651C-B81B-DB06-BCD5C54BE11E}"/>
          </ac:spMkLst>
        </pc:spChg>
        <pc:spChg chg="del">
          <ac:chgData name="Ezechias Kouda" userId="a0dc8262-6677-43b1-8be5-c514310db279" providerId="ADAL" clId="{E7EA27D4-C75D-400D-847F-8E34D1E1ECE2}" dt="2022-11-02T23:02:24.784" v="10344" actId="478"/>
          <ac:spMkLst>
            <pc:docMk/>
            <pc:sldMk cId="3443872110" sldId="687"/>
            <ac:spMk id="44" creationId="{D4AA3153-D8E6-8A83-1E36-1E2B5EF2E36B}"/>
          </ac:spMkLst>
        </pc:spChg>
        <pc:spChg chg="del">
          <ac:chgData name="Ezechias Kouda" userId="a0dc8262-6677-43b1-8be5-c514310db279" providerId="ADAL" clId="{E7EA27D4-C75D-400D-847F-8E34D1E1ECE2}" dt="2022-11-02T23:02:24.784" v="10344" actId="478"/>
          <ac:spMkLst>
            <pc:docMk/>
            <pc:sldMk cId="3443872110" sldId="687"/>
            <ac:spMk id="45" creationId="{CC6E4BA7-A37F-377D-0D2B-B8F17C9DE8DF}"/>
          </ac:spMkLst>
        </pc:spChg>
        <pc:spChg chg="del">
          <ac:chgData name="Ezechias Kouda" userId="a0dc8262-6677-43b1-8be5-c514310db279" providerId="ADAL" clId="{E7EA27D4-C75D-400D-847F-8E34D1E1ECE2}" dt="2022-11-02T23:02:24.784" v="10344" actId="478"/>
          <ac:spMkLst>
            <pc:docMk/>
            <pc:sldMk cId="3443872110" sldId="687"/>
            <ac:spMk id="46" creationId="{72CA5AAD-5412-CA1C-F768-96D4F94A5166}"/>
          </ac:spMkLst>
        </pc:spChg>
        <pc:spChg chg="del">
          <ac:chgData name="Ezechias Kouda" userId="a0dc8262-6677-43b1-8be5-c514310db279" providerId="ADAL" clId="{E7EA27D4-C75D-400D-847F-8E34D1E1ECE2}" dt="2022-11-02T23:02:24.784" v="10344" actId="478"/>
          <ac:spMkLst>
            <pc:docMk/>
            <pc:sldMk cId="3443872110" sldId="687"/>
            <ac:spMk id="47" creationId="{225C087F-60EE-B5E1-74F4-C6673CDB9EB9}"/>
          </ac:spMkLst>
        </pc:spChg>
        <pc:spChg chg="del">
          <ac:chgData name="Ezechias Kouda" userId="a0dc8262-6677-43b1-8be5-c514310db279" providerId="ADAL" clId="{E7EA27D4-C75D-400D-847F-8E34D1E1ECE2}" dt="2022-11-02T23:02:28.019" v="10345" actId="478"/>
          <ac:spMkLst>
            <pc:docMk/>
            <pc:sldMk cId="3443872110" sldId="687"/>
            <ac:spMk id="49" creationId="{C40E749A-0ADE-6253-0312-2E5FA9C5EA7C}"/>
          </ac:spMkLst>
        </pc:spChg>
        <pc:picChg chg="add mod">
          <ac:chgData name="Ezechias Kouda" userId="a0dc8262-6677-43b1-8be5-c514310db279" providerId="ADAL" clId="{E7EA27D4-C75D-400D-847F-8E34D1E1ECE2}" dt="2022-11-02T23:05:46.131" v="10459" actId="1036"/>
          <ac:picMkLst>
            <pc:docMk/>
            <pc:sldMk cId="3443872110" sldId="687"/>
            <ac:picMk id="19" creationId="{6604A2AD-12F3-8F35-C2E0-735FC776487A}"/>
          </ac:picMkLst>
        </pc:picChg>
        <pc:picChg chg="del">
          <ac:chgData name="Ezechias Kouda" userId="a0dc8262-6677-43b1-8be5-c514310db279" providerId="ADAL" clId="{E7EA27D4-C75D-400D-847F-8E34D1E1ECE2}" dt="2022-11-02T23:02:24.784" v="10344" actId="478"/>
          <ac:picMkLst>
            <pc:docMk/>
            <pc:sldMk cId="3443872110" sldId="687"/>
            <ac:picMk id="48" creationId="{80CB65B3-C5F0-F548-71A3-C2AD8F4385AD}"/>
          </ac:picMkLst>
        </pc:picChg>
        <pc:picChg chg="mod">
          <ac:chgData name="Ezechias Kouda" userId="a0dc8262-6677-43b1-8be5-c514310db279" providerId="ADAL" clId="{E7EA27D4-C75D-400D-847F-8E34D1E1ECE2}" dt="2022-11-02T23:05:46.131" v="10459" actId="1036"/>
          <ac:picMkLst>
            <pc:docMk/>
            <pc:sldMk cId="3443872110" sldId="687"/>
            <ac:picMk id="61" creationId="{DDBB63F2-12B0-75B1-08BD-C95F72D0E384}"/>
          </ac:picMkLst>
        </pc:picChg>
        <pc:picChg chg="mod">
          <ac:chgData name="Ezechias Kouda" userId="a0dc8262-6677-43b1-8be5-c514310db279" providerId="ADAL" clId="{E7EA27D4-C75D-400D-847F-8E34D1E1ECE2}" dt="2022-11-02T23:05:46.131" v="10459" actId="1036"/>
          <ac:picMkLst>
            <pc:docMk/>
            <pc:sldMk cId="3443872110" sldId="687"/>
            <ac:picMk id="62" creationId="{0F8C9B13-159B-AB3D-1F8C-384B265355D2}"/>
          </ac:picMkLst>
        </pc:picChg>
        <pc:picChg chg="del">
          <ac:chgData name="Ezechias Kouda" userId="a0dc8262-6677-43b1-8be5-c514310db279" providerId="ADAL" clId="{E7EA27D4-C75D-400D-847F-8E34D1E1ECE2}" dt="2022-11-02T23:02:39.707" v="10349" actId="478"/>
          <ac:picMkLst>
            <pc:docMk/>
            <pc:sldMk cId="3443872110" sldId="687"/>
            <ac:picMk id="63" creationId="{1054C39A-9B32-BA76-9AF1-52663248A61C}"/>
          </ac:picMkLst>
        </pc:picChg>
        <pc:picChg chg="mod">
          <ac:chgData name="Ezechias Kouda" userId="a0dc8262-6677-43b1-8be5-c514310db279" providerId="ADAL" clId="{E7EA27D4-C75D-400D-847F-8E34D1E1ECE2}" dt="2022-11-02T23:05:46.131" v="10459" actId="1036"/>
          <ac:picMkLst>
            <pc:docMk/>
            <pc:sldMk cId="3443872110" sldId="687"/>
            <ac:picMk id="64" creationId="{E1B6260B-2996-CCE4-EF35-98FA018CDA7A}"/>
          </ac:picMkLst>
        </pc:picChg>
        <pc:picChg chg="mod">
          <ac:chgData name="Ezechias Kouda" userId="a0dc8262-6677-43b1-8be5-c514310db279" providerId="ADAL" clId="{E7EA27D4-C75D-400D-847F-8E34D1E1ECE2}" dt="2022-11-02T23:05:46.131" v="10459" actId="1036"/>
          <ac:picMkLst>
            <pc:docMk/>
            <pc:sldMk cId="3443872110" sldId="687"/>
            <ac:picMk id="65" creationId="{60D108A9-6E0C-AF9E-D844-19A632A979E4}"/>
          </ac:picMkLst>
        </pc:picChg>
        <pc:picChg chg="del">
          <ac:chgData name="Ezechias Kouda" userId="a0dc8262-6677-43b1-8be5-c514310db279" providerId="ADAL" clId="{E7EA27D4-C75D-400D-847F-8E34D1E1ECE2}" dt="2022-11-02T23:02:56.166" v="10353" actId="478"/>
          <ac:picMkLst>
            <pc:docMk/>
            <pc:sldMk cId="3443872110" sldId="687"/>
            <ac:picMk id="66" creationId="{4B8A6308-AF5F-7907-E35E-A5074F5B0655}"/>
          </ac:picMkLst>
        </pc:picChg>
        <pc:cxnChg chg="mod">
          <ac:chgData name="Ezechias Kouda" userId="a0dc8262-6677-43b1-8be5-c514310db279" providerId="ADAL" clId="{E7EA27D4-C75D-400D-847F-8E34D1E1ECE2}" dt="2022-11-02T23:05:18.762" v="10439" actId="1036"/>
          <ac:cxnSpMkLst>
            <pc:docMk/>
            <pc:sldMk cId="3443872110" sldId="687"/>
            <ac:cxnSpMk id="9" creationId="{1AC1599A-5BF7-669D-782F-41AC6C7E0EC2}"/>
          </ac:cxnSpMkLst>
        </pc:cxnChg>
      </pc:sldChg>
      <pc:sldChg chg="modSp add mod modNotesTx">
        <pc:chgData name="Ezechias Kouda" userId="a0dc8262-6677-43b1-8be5-c514310db279" providerId="ADAL" clId="{E7EA27D4-C75D-400D-847F-8E34D1E1ECE2}" dt="2022-11-02T23:22:25.049" v="10753"/>
        <pc:sldMkLst>
          <pc:docMk/>
          <pc:sldMk cId="2353017905" sldId="688"/>
        </pc:sldMkLst>
        <pc:spChg chg="mod">
          <ac:chgData name="Ezechias Kouda" userId="a0dc8262-6677-43b1-8be5-c514310db279" providerId="ADAL" clId="{E7EA27D4-C75D-400D-847F-8E34D1E1ECE2}" dt="2022-11-02T23:16:51.447" v="10501" actId="20577"/>
          <ac:spMkLst>
            <pc:docMk/>
            <pc:sldMk cId="2353017905" sldId="688"/>
            <ac:spMk id="3" creationId="{7CCCE301-B815-4E13-81FA-2FDFC074690A}"/>
          </ac:spMkLst>
        </pc:spChg>
      </pc:sldChg>
      <pc:sldChg chg="delSp modSp add del mod modTransition delAnim">
        <pc:chgData name="Ezechias Kouda" userId="a0dc8262-6677-43b1-8be5-c514310db279" providerId="ADAL" clId="{E7EA27D4-C75D-400D-847F-8E34D1E1ECE2}" dt="2022-11-03T19:17:02.741" v="10764" actId="47"/>
        <pc:sldMkLst>
          <pc:docMk/>
          <pc:sldMk cId="1753180747" sldId="689"/>
        </pc:sldMkLst>
        <pc:picChg chg="del mod">
          <ac:chgData name="Ezechias Kouda" userId="a0dc8262-6677-43b1-8be5-c514310db279" providerId="ADAL" clId="{E7EA27D4-C75D-400D-847F-8E34D1E1ECE2}" dt="2022-11-03T19:17:00.975" v="10763" actId="478"/>
          <ac:picMkLst>
            <pc:docMk/>
            <pc:sldMk cId="1753180747" sldId="689"/>
            <ac:picMk id="6" creationId="{14F36D1F-49CB-D757-F0C7-22E1DD1AED3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887A083-91BC-7ECD-D664-DEF4607332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03867E7-ECEF-E4CE-F5D8-2CBFB49D2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04B2F-6B03-4276-8579-1E8BA9203BF3}" type="datetimeFigureOut">
              <a:rPr lang="fr-FR" smtClean="0"/>
              <a:t>01/09/2024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A2B98B-6A4B-CE5D-536C-F198E9FEE9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68E86E-F215-389F-06F1-1F9F123D5E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F6C03-47EF-4620-9ADC-31D53034C9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4962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02C11-C09A-4ACE-9D7A-CCD5AA8B4878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E20FA-FA32-4756-B1EB-057B8A95DD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875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4257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0" lvl="2" indent="-2286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fr-FR" sz="12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Fonctionnement Global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 flux écoute les requêtes HTTP sur le port 8080.</a:t>
            </a: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 requêtes GET qui commencent par /api/reservations/ sont acceptées.</a:t>
            </a: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L'ID de la réservation est extrait de l'URI de la requête.</a:t>
            </a: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Une requête SQL est exécutée pour récupérer les données de la réservation.</a:t>
            </a: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 données sont converties en format JSON.</a:t>
            </a: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Une réponse HTTP est envoyée avec le code 200 et les données JSON.</a:t>
            </a: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6350" algn="just">
              <a:lnSpc>
                <a:spcPct val="150000"/>
              </a:lnSpc>
              <a:spcAft>
                <a:spcPts val="55"/>
              </a:spcAft>
            </a:pPr>
            <a:endParaRPr lang="fr-FR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505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6350" algn="just">
              <a:lnSpc>
                <a:spcPct val="150000"/>
              </a:lnSpc>
              <a:spcAft>
                <a:spcPts val="55"/>
              </a:spcAft>
            </a:pPr>
            <a:endParaRPr lang="fr-FR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308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6350" algn="just">
              <a:lnSpc>
                <a:spcPct val="150000"/>
              </a:lnSpc>
              <a:spcAft>
                <a:spcPts val="55"/>
              </a:spcAft>
            </a:pPr>
            <a:endParaRPr lang="fr-FR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49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6350" algn="just">
              <a:lnSpc>
                <a:spcPct val="150000"/>
              </a:lnSpc>
              <a:spcAft>
                <a:spcPts val="55"/>
              </a:spcAft>
            </a:pPr>
            <a:endParaRPr lang="fr-FR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171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6350" algn="just">
              <a:lnSpc>
                <a:spcPct val="150000"/>
              </a:lnSpc>
              <a:spcAft>
                <a:spcPts val="55"/>
              </a:spcAft>
            </a:pPr>
            <a:endParaRPr lang="fr-FR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471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6350" algn="just">
              <a:lnSpc>
                <a:spcPct val="150000"/>
              </a:lnSpc>
              <a:spcAft>
                <a:spcPts val="55"/>
              </a:spcAft>
            </a:pPr>
            <a:endParaRPr lang="fr-FR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315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6350" algn="just">
              <a:lnSpc>
                <a:spcPct val="150000"/>
              </a:lnSpc>
              <a:spcAft>
                <a:spcPts val="55"/>
              </a:spcAft>
            </a:pPr>
            <a:endParaRPr lang="fr-FR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053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6350" algn="just">
              <a:lnSpc>
                <a:spcPct val="150000"/>
              </a:lnSpc>
              <a:spcAft>
                <a:spcPts val="55"/>
              </a:spcAft>
            </a:pPr>
            <a:endParaRPr lang="fr-FR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577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6350" algn="just">
              <a:lnSpc>
                <a:spcPct val="150000"/>
              </a:lnSpc>
              <a:spcAft>
                <a:spcPts val="55"/>
              </a:spcAft>
            </a:pPr>
            <a:endParaRPr lang="fr-FR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59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6350" algn="just">
              <a:lnSpc>
                <a:spcPct val="150000"/>
              </a:lnSpc>
              <a:spcAft>
                <a:spcPts val="55"/>
              </a:spcAft>
            </a:pPr>
            <a:endParaRPr lang="fr-FR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625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membres du groupe se présente comme suit</a:t>
            </a:r>
            <a:endParaRPr lang="fr-BF" dirty="0"/>
          </a:p>
        </p:txBody>
      </p:sp>
    </p:spTree>
    <p:extLst>
      <p:ext uri="{BB962C8B-B14F-4D97-AF65-F5344CB8AC3E}">
        <p14:creationId xmlns:p14="http://schemas.microsoft.com/office/powerpoint/2010/main" val="1330433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6350" algn="just">
              <a:lnSpc>
                <a:spcPct val="150000"/>
              </a:lnSpc>
              <a:spcAft>
                <a:spcPts val="55"/>
              </a:spcAft>
            </a:pPr>
            <a:endParaRPr lang="fr-FR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4389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6350" algn="just">
              <a:lnSpc>
                <a:spcPct val="150000"/>
              </a:lnSpc>
              <a:spcAft>
                <a:spcPts val="55"/>
              </a:spcAft>
            </a:pPr>
            <a:endParaRPr lang="fr-FR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1668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6350" algn="just">
              <a:lnSpc>
                <a:spcPct val="150000"/>
              </a:lnSpc>
              <a:spcAft>
                <a:spcPts val="55"/>
              </a:spcAft>
            </a:pPr>
            <a:endParaRPr lang="fr-FR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0488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6350" algn="just">
              <a:lnSpc>
                <a:spcPct val="150000"/>
              </a:lnSpc>
              <a:spcAft>
                <a:spcPts val="55"/>
              </a:spcAft>
            </a:pPr>
            <a:endParaRPr lang="fr-FR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5139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6350" algn="just">
              <a:lnSpc>
                <a:spcPct val="150000"/>
              </a:lnSpc>
              <a:spcAft>
                <a:spcPts val="55"/>
              </a:spcAft>
            </a:pPr>
            <a:endParaRPr lang="fr-FR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9992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6350" algn="just">
              <a:lnSpc>
                <a:spcPct val="150000"/>
              </a:lnSpc>
              <a:spcAft>
                <a:spcPts val="55"/>
              </a:spcAft>
            </a:pPr>
            <a:endParaRPr lang="fr-FR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0194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6350" algn="just">
              <a:lnSpc>
                <a:spcPct val="150000"/>
              </a:lnSpc>
              <a:spcAft>
                <a:spcPts val="55"/>
              </a:spcAft>
            </a:pPr>
            <a:endParaRPr lang="fr-FR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7914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6350" algn="just">
              <a:lnSpc>
                <a:spcPct val="150000"/>
              </a:lnSpc>
              <a:spcAft>
                <a:spcPts val="55"/>
              </a:spcAft>
            </a:pPr>
            <a:endParaRPr lang="fr-FR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7432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Postman envoie une requête HTTP (GET) à l'API Flask pour demander des données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L'API Flask transmet la requête à Apache 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NiFi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via une requête HTTP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Apache 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NiFi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exécute une requête SQL sur MySQL pour récupérer les données demandées (ExecuteSQL)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MySQL renvoie les données extraites à Apache 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NiFi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Apache 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NiFi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envoie les données reçues de MySQL à l'API Flask (HandleHttpResponse)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L'API Flask retourne les données reçues de 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NiFi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à Postman, où elles sont affichées.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6350" algn="just">
              <a:lnSpc>
                <a:spcPct val="150000"/>
              </a:lnSpc>
              <a:spcAft>
                <a:spcPts val="55"/>
              </a:spcAft>
            </a:pPr>
            <a:endParaRPr lang="fr-FR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7488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89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F" dirty="0"/>
          </a:p>
        </p:txBody>
      </p:sp>
    </p:spTree>
    <p:extLst>
      <p:ext uri="{BB962C8B-B14F-4D97-AF65-F5344CB8AC3E}">
        <p14:creationId xmlns:p14="http://schemas.microsoft.com/office/powerpoint/2010/main" val="31752357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Ainsi</a:t>
            </a:r>
            <a:r>
              <a:rPr lang="en-US" dirty="0"/>
              <a:t> </a:t>
            </a:r>
            <a:r>
              <a:rPr lang="en-US" dirty="0" err="1"/>
              <a:t>prend</a:t>
            </a:r>
            <a:r>
              <a:rPr lang="en-US" dirty="0"/>
              <a:t> fin </a:t>
            </a:r>
            <a:r>
              <a:rPr lang="en-US" dirty="0" err="1"/>
              <a:t>notre</a:t>
            </a:r>
            <a:r>
              <a:rPr lang="en-US" dirty="0"/>
              <a:t> presentation, Merci pour </a:t>
            </a:r>
            <a:r>
              <a:rPr lang="en-US" dirty="0" err="1"/>
              <a:t>votre</a:t>
            </a:r>
            <a:r>
              <a:rPr lang="en-US" dirty="0"/>
              <a:t> attention. Nous </a:t>
            </a:r>
            <a:r>
              <a:rPr lang="en-US" dirty="0" err="1"/>
              <a:t>restons</a:t>
            </a:r>
            <a:r>
              <a:rPr lang="en-US" dirty="0"/>
              <a:t> disponible Pour les questions et </a:t>
            </a:r>
            <a:r>
              <a:rPr lang="en-US" dirty="0" err="1"/>
              <a:t>amendements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56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F" dirty="0"/>
          </a:p>
        </p:txBody>
      </p:sp>
    </p:spTree>
    <p:extLst>
      <p:ext uri="{BB962C8B-B14F-4D97-AF65-F5344CB8AC3E}">
        <p14:creationId xmlns:p14="http://schemas.microsoft.com/office/powerpoint/2010/main" val="2696554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6350" algn="just">
              <a:lnSpc>
                <a:spcPct val="150000"/>
              </a:lnSpc>
              <a:spcAft>
                <a:spcPts val="55"/>
              </a:spcAft>
            </a:pPr>
            <a:endParaRPr lang="fr-FR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53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6350" algn="just">
              <a:lnSpc>
                <a:spcPct val="150000"/>
              </a:lnSpc>
              <a:spcAft>
                <a:spcPts val="55"/>
              </a:spcAft>
            </a:pPr>
            <a:r>
              <a:rPr lang="fr-FR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Processus central dans l’architecture de notre projet permettant de traiter les données à l’aide de propriétés</a:t>
            </a:r>
            <a:endParaRPr lang="fr-FR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830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6350" algn="just">
              <a:lnSpc>
                <a:spcPct val="150000"/>
              </a:lnSpc>
              <a:spcAft>
                <a:spcPts val="55"/>
              </a:spcAft>
            </a:pPr>
            <a:endParaRPr lang="fr-FR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17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6350" algn="just">
              <a:lnSpc>
                <a:spcPct val="150000"/>
              </a:lnSpc>
              <a:spcAft>
                <a:spcPts val="55"/>
              </a:spcAft>
            </a:pPr>
            <a:endParaRPr lang="fr-FR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262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0" lvl="2" indent="-2286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fr-FR" sz="12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Fonctionnement Global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 flux écoute les requêtes HTTP sur le port 8080.</a:t>
            </a: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 requêtes GET qui commencent par /api/reservations/ sont acceptées.</a:t>
            </a: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L'ID de la réservation est extrait de l'URI de la requête.</a:t>
            </a: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Une requête SQL est exécutée pour récupérer les données de la réservation.</a:t>
            </a: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 données sont converties en format JSON.</a:t>
            </a: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Une réponse HTTP est envoyée avec le code 200 et les données JSON.</a:t>
            </a: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6350" algn="just">
              <a:lnSpc>
                <a:spcPct val="150000"/>
              </a:lnSpc>
              <a:spcAft>
                <a:spcPts val="55"/>
              </a:spcAft>
            </a:pPr>
            <a:endParaRPr lang="fr-FR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04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FBB0034-9495-41C0-AFFF-1AC6AD4E665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3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BB0034-9495-41C0-AFFF-1AC6AD4E665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4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BB0034-9495-41C0-AFFF-1AC6AD4E6651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713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BB0034-9495-41C0-AFFF-1AC6AD4E665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9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BB0034-9495-41C0-AFFF-1AC6AD4E6651}" type="slidenum">
              <a:rPr lang="en-US" smtClean="0"/>
              <a:t>‹N°›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122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BB0034-9495-41C0-AFFF-1AC6AD4E665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0034-9495-41C0-AFFF-1AC6AD4E665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5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0034-9495-41C0-AFFF-1AC6AD4E665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3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8F12BDB-ED0E-4830-856E-E45322015B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85829" cy="6858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8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762001" y="685800"/>
            <a:ext cx="10668000" cy="5486400"/>
          </a:xfrm>
          <a:custGeom>
            <a:avLst/>
            <a:gdLst>
              <a:gd name="connsiteX0" fmla="*/ 0 w 21335999"/>
              <a:gd name="connsiteY0" fmla="*/ 0 h 10972800"/>
              <a:gd name="connsiteX1" fmla="*/ 2679227 w 21335999"/>
              <a:gd name="connsiteY1" fmla="*/ 0 h 10972800"/>
              <a:gd name="connsiteX2" fmla="*/ 7292704 w 21335999"/>
              <a:gd name="connsiteY2" fmla="*/ 0 h 10972800"/>
              <a:gd name="connsiteX3" fmla="*/ 11422469 w 21335999"/>
              <a:gd name="connsiteY3" fmla="*/ 0 h 10972800"/>
              <a:gd name="connsiteX4" fmla="*/ 11487623 w 21335999"/>
              <a:gd name="connsiteY4" fmla="*/ 0 h 10972800"/>
              <a:gd name="connsiteX5" fmla="*/ 14043295 w 21335999"/>
              <a:gd name="connsiteY5" fmla="*/ 0 h 10972800"/>
              <a:gd name="connsiteX6" fmla="*/ 18656771 w 21335999"/>
              <a:gd name="connsiteY6" fmla="*/ 0 h 10972800"/>
              <a:gd name="connsiteX7" fmla="*/ 21335999 w 21335999"/>
              <a:gd name="connsiteY7" fmla="*/ 0 h 10972800"/>
              <a:gd name="connsiteX8" fmla="*/ 21335999 w 21335999"/>
              <a:gd name="connsiteY8" fmla="*/ 10972800 h 10972800"/>
              <a:gd name="connsiteX9" fmla="*/ 18656771 w 21335999"/>
              <a:gd name="connsiteY9" fmla="*/ 10972800 h 10972800"/>
              <a:gd name="connsiteX10" fmla="*/ 14043295 w 21335999"/>
              <a:gd name="connsiteY10" fmla="*/ 10972800 h 10972800"/>
              <a:gd name="connsiteX11" fmla="*/ 9913530 w 21335999"/>
              <a:gd name="connsiteY11" fmla="*/ 10972800 h 10972800"/>
              <a:gd name="connsiteX12" fmla="*/ 9848376 w 21335999"/>
              <a:gd name="connsiteY12" fmla="*/ 10972800 h 10972800"/>
              <a:gd name="connsiteX13" fmla="*/ 7292704 w 21335999"/>
              <a:gd name="connsiteY13" fmla="*/ 10972800 h 10972800"/>
              <a:gd name="connsiteX14" fmla="*/ 2679227 w 21335999"/>
              <a:gd name="connsiteY14" fmla="*/ 10972800 h 10972800"/>
              <a:gd name="connsiteX15" fmla="*/ 0 w 21335999"/>
              <a:gd name="connsiteY15" fmla="*/ 10972800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1335999" h="10972800">
                <a:moveTo>
                  <a:pt x="0" y="0"/>
                </a:moveTo>
                <a:lnTo>
                  <a:pt x="2679227" y="0"/>
                </a:lnTo>
                <a:lnTo>
                  <a:pt x="7292704" y="0"/>
                </a:lnTo>
                <a:lnTo>
                  <a:pt x="11422469" y="0"/>
                </a:lnTo>
                <a:lnTo>
                  <a:pt x="11487623" y="0"/>
                </a:lnTo>
                <a:lnTo>
                  <a:pt x="14043295" y="0"/>
                </a:lnTo>
                <a:lnTo>
                  <a:pt x="18656771" y="0"/>
                </a:lnTo>
                <a:lnTo>
                  <a:pt x="21335999" y="0"/>
                </a:lnTo>
                <a:lnTo>
                  <a:pt x="21335999" y="10972800"/>
                </a:lnTo>
                <a:lnTo>
                  <a:pt x="18656771" y="10972800"/>
                </a:lnTo>
                <a:lnTo>
                  <a:pt x="14043295" y="10972800"/>
                </a:lnTo>
                <a:lnTo>
                  <a:pt x="9913530" y="10972800"/>
                </a:lnTo>
                <a:lnTo>
                  <a:pt x="9848376" y="10972800"/>
                </a:lnTo>
                <a:lnTo>
                  <a:pt x="7292704" y="10972800"/>
                </a:lnTo>
                <a:lnTo>
                  <a:pt x="2679227" y="10972800"/>
                </a:lnTo>
                <a:lnTo>
                  <a:pt x="0" y="109728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t" anchorCtr="0">
            <a:no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46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83105" y="0"/>
            <a:ext cx="6671104" cy="6858000"/>
          </a:xfrm>
          <a:custGeom>
            <a:avLst/>
            <a:gdLst>
              <a:gd name="connsiteX0" fmla="*/ 0 w 13342207"/>
              <a:gd name="connsiteY0" fmla="*/ 0 h 13716000"/>
              <a:gd name="connsiteX1" fmla="*/ 371769 w 13342207"/>
              <a:gd name="connsiteY1" fmla="*/ 0 h 13716000"/>
              <a:gd name="connsiteX2" fmla="*/ 571499 w 13342207"/>
              <a:gd name="connsiteY2" fmla="*/ 0 h 13716000"/>
              <a:gd name="connsiteX3" fmla="*/ 657796 w 13342207"/>
              <a:gd name="connsiteY3" fmla="*/ 0 h 13716000"/>
              <a:gd name="connsiteX4" fmla="*/ 943270 w 13342207"/>
              <a:gd name="connsiteY4" fmla="*/ 0 h 13716000"/>
              <a:gd name="connsiteX5" fmla="*/ 1029565 w 13342207"/>
              <a:gd name="connsiteY5" fmla="*/ 0 h 13716000"/>
              <a:gd name="connsiteX6" fmla="*/ 1071034 w 13342207"/>
              <a:gd name="connsiteY6" fmla="*/ 0 h 13716000"/>
              <a:gd name="connsiteX7" fmla="*/ 1229294 w 13342207"/>
              <a:gd name="connsiteY7" fmla="*/ 0 h 13716000"/>
              <a:gd name="connsiteX8" fmla="*/ 1442804 w 13342207"/>
              <a:gd name="connsiteY8" fmla="*/ 0 h 13716000"/>
              <a:gd name="connsiteX9" fmla="*/ 1601064 w 13342207"/>
              <a:gd name="connsiteY9" fmla="*/ 0 h 13716000"/>
              <a:gd name="connsiteX10" fmla="*/ 1642534 w 13342207"/>
              <a:gd name="connsiteY10" fmla="*/ 0 h 13716000"/>
              <a:gd name="connsiteX11" fmla="*/ 1728829 w 13342207"/>
              <a:gd name="connsiteY11" fmla="*/ 0 h 13716000"/>
              <a:gd name="connsiteX12" fmla="*/ 2014304 w 13342207"/>
              <a:gd name="connsiteY12" fmla="*/ 0 h 13716000"/>
              <a:gd name="connsiteX13" fmla="*/ 2100599 w 13342207"/>
              <a:gd name="connsiteY13" fmla="*/ 0 h 13716000"/>
              <a:gd name="connsiteX14" fmla="*/ 2300329 w 13342207"/>
              <a:gd name="connsiteY14" fmla="*/ 0 h 13716000"/>
              <a:gd name="connsiteX15" fmla="*/ 2672100 w 13342207"/>
              <a:gd name="connsiteY15" fmla="*/ 0 h 13716000"/>
              <a:gd name="connsiteX16" fmla="*/ 4051299 w 13342207"/>
              <a:gd name="connsiteY16" fmla="*/ 0 h 13716000"/>
              <a:gd name="connsiteX17" fmla="*/ 4622799 w 13342207"/>
              <a:gd name="connsiteY17" fmla="*/ 0 h 13716000"/>
              <a:gd name="connsiteX18" fmla="*/ 4709094 w 13342207"/>
              <a:gd name="connsiteY18" fmla="*/ 0 h 13716000"/>
              <a:gd name="connsiteX19" fmla="*/ 5280594 w 13342207"/>
              <a:gd name="connsiteY19" fmla="*/ 0 h 13716000"/>
              <a:gd name="connsiteX20" fmla="*/ 13342207 w 13342207"/>
              <a:gd name="connsiteY20" fmla="*/ 13716000 h 13716000"/>
              <a:gd name="connsiteX21" fmla="*/ 12770707 w 13342207"/>
              <a:gd name="connsiteY21" fmla="*/ 13716000 h 13716000"/>
              <a:gd name="connsiteX22" fmla="*/ 12684411 w 13342207"/>
              <a:gd name="connsiteY22" fmla="*/ 13716000 h 13716000"/>
              <a:gd name="connsiteX23" fmla="*/ 12112912 w 13342207"/>
              <a:gd name="connsiteY23" fmla="*/ 13716000 h 13716000"/>
              <a:gd name="connsiteX24" fmla="*/ 10733712 w 13342207"/>
              <a:gd name="connsiteY24" fmla="*/ 13716000 h 13716000"/>
              <a:gd name="connsiteX25" fmla="*/ 10361942 w 13342207"/>
              <a:gd name="connsiteY25" fmla="*/ 13716000 h 13716000"/>
              <a:gd name="connsiteX26" fmla="*/ 10162212 w 13342207"/>
              <a:gd name="connsiteY26" fmla="*/ 13716000 h 13716000"/>
              <a:gd name="connsiteX27" fmla="*/ 10075917 w 13342207"/>
              <a:gd name="connsiteY27" fmla="*/ 13716000 h 13716000"/>
              <a:gd name="connsiteX28" fmla="*/ 9790442 w 13342207"/>
              <a:gd name="connsiteY28" fmla="*/ 13716000 h 13716000"/>
              <a:gd name="connsiteX29" fmla="*/ 9704147 w 13342207"/>
              <a:gd name="connsiteY29" fmla="*/ 13716000 h 13716000"/>
              <a:gd name="connsiteX30" fmla="*/ 9662677 w 13342207"/>
              <a:gd name="connsiteY30" fmla="*/ 13716000 h 13716000"/>
              <a:gd name="connsiteX31" fmla="*/ 9504417 w 13342207"/>
              <a:gd name="connsiteY31" fmla="*/ 13716000 h 13716000"/>
              <a:gd name="connsiteX32" fmla="*/ 9290907 w 13342207"/>
              <a:gd name="connsiteY32" fmla="*/ 13716000 h 13716000"/>
              <a:gd name="connsiteX33" fmla="*/ 9132647 w 13342207"/>
              <a:gd name="connsiteY33" fmla="*/ 13716000 h 13716000"/>
              <a:gd name="connsiteX34" fmla="*/ 9091177 w 13342207"/>
              <a:gd name="connsiteY34" fmla="*/ 13716000 h 13716000"/>
              <a:gd name="connsiteX35" fmla="*/ 9004882 w 13342207"/>
              <a:gd name="connsiteY35" fmla="*/ 13716000 h 13716000"/>
              <a:gd name="connsiteX36" fmla="*/ 8719407 w 13342207"/>
              <a:gd name="connsiteY36" fmla="*/ 13716000 h 13716000"/>
              <a:gd name="connsiteX37" fmla="*/ 8633112 w 13342207"/>
              <a:gd name="connsiteY37" fmla="*/ 13716000 h 13716000"/>
              <a:gd name="connsiteX38" fmla="*/ 8433382 w 13342207"/>
              <a:gd name="connsiteY38" fmla="*/ 13716000 h 13716000"/>
              <a:gd name="connsiteX39" fmla="*/ 8061612 w 13342207"/>
              <a:gd name="connsiteY39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342207" h="13716000">
                <a:moveTo>
                  <a:pt x="0" y="0"/>
                </a:moveTo>
                <a:lnTo>
                  <a:pt x="371769" y="0"/>
                </a:lnTo>
                <a:lnTo>
                  <a:pt x="571499" y="0"/>
                </a:lnTo>
                <a:lnTo>
                  <a:pt x="657796" y="0"/>
                </a:lnTo>
                <a:lnTo>
                  <a:pt x="943270" y="0"/>
                </a:lnTo>
                <a:lnTo>
                  <a:pt x="1029565" y="0"/>
                </a:lnTo>
                <a:lnTo>
                  <a:pt x="1071034" y="0"/>
                </a:lnTo>
                <a:lnTo>
                  <a:pt x="1229294" y="0"/>
                </a:lnTo>
                <a:lnTo>
                  <a:pt x="1442804" y="0"/>
                </a:lnTo>
                <a:lnTo>
                  <a:pt x="1601064" y="0"/>
                </a:lnTo>
                <a:lnTo>
                  <a:pt x="1642534" y="0"/>
                </a:lnTo>
                <a:lnTo>
                  <a:pt x="1728829" y="0"/>
                </a:lnTo>
                <a:lnTo>
                  <a:pt x="2014304" y="0"/>
                </a:lnTo>
                <a:lnTo>
                  <a:pt x="2100599" y="0"/>
                </a:lnTo>
                <a:lnTo>
                  <a:pt x="2300329" y="0"/>
                </a:lnTo>
                <a:lnTo>
                  <a:pt x="2672100" y="0"/>
                </a:lnTo>
                <a:lnTo>
                  <a:pt x="4051299" y="0"/>
                </a:lnTo>
                <a:lnTo>
                  <a:pt x="4622799" y="0"/>
                </a:lnTo>
                <a:lnTo>
                  <a:pt x="4709094" y="0"/>
                </a:lnTo>
                <a:lnTo>
                  <a:pt x="5280594" y="0"/>
                </a:lnTo>
                <a:lnTo>
                  <a:pt x="13342207" y="13716000"/>
                </a:lnTo>
                <a:lnTo>
                  <a:pt x="12770707" y="13716000"/>
                </a:lnTo>
                <a:lnTo>
                  <a:pt x="12684411" y="13716000"/>
                </a:lnTo>
                <a:lnTo>
                  <a:pt x="12112912" y="13716000"/>
                </a:lnTo>
                <a:lnTo>
                  <a:pt x="10733712" y="13716000"/>
                </a:lnTo>
                <a:lnTo>
                  <a:pt x="10361942" y="13716000"/>
                </a:lnTo>
                <a:lnTo>
                  <a:pt x="10162212" y="13716000"/>
                </a:lnTo>
                <a:lnTo>
                  <a:pt x="10075917" y="13716000"/>
                </a:lnTo>
                <a:lnTo>
                  <a:pt x="9790442" y="13716000"/>
                </a:lnTo>
                <a:lnTo>
                  <a:pt x="9704147" y="13716000"/>
                </a:lnTo>
                <a:lnTo>
                  <a:pt x="9662677" y="13716000"/>
                </a:lnTo>
                <a:lnTo>
                  <a:pt x="9504417" y="13716000"/>
                </a:lnTo>
                <a:lnTo>
                  <a:pt x="9290907" y="13716000"/>
                </a:lnTo>
                <a:lnTo>
                  <a:pt x="9132647" y="13716000"/>
                </a:lnTo>
                <a:lnTo>
                  <a:pt x="9091177" y="13716000"/>
                </a:lnTo>
                <a:lnTo>
                  <a:pt x="9004882" y="13716000"/>
                </a:lnTo>
                <a:lnTo>
                  <a:pt x="8719407" y="13716000"/>
                </a:lnTo>
                <a:lnTo>
                  <a:pt x="8633112" y="13716000"/>
                </a:lnTo>
                <a:lnTo>
                  <a:pt x="8433382" y="13716000"/>
                </a:lnTo>
                <a:lnTo>
                  <a:pt x="8061612" y="1371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t" anchorCtr="0">
            <a:noAutofit/>
          </a:bodyPr>
          <a:lstStyle>
            <a:lvl1pPr marL="171450" indent="-17145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0034-9495-41C0-AFFF-1AC6AD4E665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9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BB0034-9495-41C0-AFFF-1AC6AD4E665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9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FBB0034-9495-41C0-AFFF-1AC6AD4E665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4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FBB0034-9495-41C0-AFFF-1AC6AD4E665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1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0034-9495-41C0-AFFF-1AC6AD4E665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2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0034-9495-41C0-AFFF-1AC6AD4E665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3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0034-9495-41C0-AFFF-1AC6AD4E665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7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BB0034-9495-41C0-AFFF-1AC6AD4E665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s://www.free-power-point-templates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FBB0034-9495-41C0-AFFF-1AC6AD4E6651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7A901-5ED3-B026-7CC4-37AA83899535}"/>
              </a:ext>
            </a:extLst>
          </p:cNvPr>
          <p:cNvSpPr txBox="1"/>
          <p:nvPr userDrawn="1"/>
        </p:nvSpPr>
        <p:spPr>
          <a:xfrm>
            <a:off x="-46180" y="688988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https://www.free-power-point-templates.com/</a:t>
            </a:r>
            <a:endParaRPr 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36060408-D296-0DEE-EEAB-4B828FCD96ED}"/>
              </a:ext>
            </a:extLst>
          </p:cNvPr>
          <p:cNvSpPr txBox="1"/>
          <p:nvPr userDrawn="1"/>
        </p:nvSpPr>
        <p:spPr>
          <a:xfrm>
            <a:off x="11042213" y="6889887"/>
            <a:ext cx="1206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181099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DD04430-7994-162E-C7F5-3A1F07F96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50" y="320320"/>
            <a:ext cx="1731124" cy="1781061"/>
          </a:xfrm>
          <a:prstGeom prst="rect">
            <a:avLst/>
          </a:prstGeom>
        </p:spPr>
      </p:pic>
      <p:pic>
        <p:nvPicPr>
          <p:cNvPr id="7" name="Image 55">
            <a:extLst>
              <a:ext uri="{FF2B5EF4-FFF2-40B4-BE49-F238E27FC236}">
                <a16:creationId xmlns:a16="http://schemas.microsoft.com/office/drawing/2014/main" id="{FCAD7E23-DCCA-B801-E593-FAFA8F196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1971" y="369830"/>
            <a:ext cx="2290142" cy="1324906"/>
          </a:xfrm>
          <a:prstGeom prst="rect">
            <a:avLst/>
          </a:prstGeom>
        </p:spPr>
      </p:pic>
      <p:sp>
        <p:nvSpPr>
          <p:cNvPr id="17" name="Rectangle : coins arrondis 4">
            <a:extLst>
              <a:ext uri="{FF2B5EF4-FFF2-40B4-BE49-F238E27FC236}">
                <a16:creationId xmlns:a16="http://schemas.microsoft.com/office/drawing/2014/main" id="{FD065EBF-AACB-E49D-E77C-84BEC72DC855}"/>
              </a:ext>
            </a:extLst>
          </p:cNvPr>
          <p:cNvSpPr/>
          <p:nvPr/>
        </p:nvSpPr>
        <p:spPr>
          <a:xfrm>
            <a:off x="1512879" y="2911646"/>
            <a:ext cx="9003323" cy="1553321"/>
          </a:xfrm>
          <a:prstGeom prst="roundRect">
            <a:avLst/>
          </a:prstGeom>
          <a:solidFill>
            <a:srgbClr val="06B879">
              <a:alpha val="20000"/>
            </a:srgbClr>
          </a:solidFill>
          <a:ln w="28575">
            <a:solidFill>
              <a:srgbClr val="06B879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algn="ctr">
              <a:lnSpc>
                <a:spcPct val="150000"/>
              </a:lnSpc>
              <a:spcAft>
                <a:spcPts val="800"/>
              </a:spcAft>
              <a:tabLst>
                <a:tab pos="449580" algn="l"/>
                <a:tab pos="899160" algn="l"/>
                <a:tab pos="1348740" algn="l"/>
                <a:tab pos="1798320" algn="l"/>
                <a:tab pos="2270760" algn="l"/>
                <a:tab pos="2606040" algn="l"/>
              </a:tabLst>
            </a:pPr>
            <a:r>
              <a:rPr lang="fr-FR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DEVELOPPEMENT D'UNE APPLICATION RESTFUL AVEC FLASK UTILISANT APACHE NIFI POUR GERER LE PROCESSUS ETL </a:t>
            </a:r>
          </a:p>
          <a:p>
            <a:pPr marL="457200" algn="ctr">
              <a:lnSpc>
                <a:spcPct val="150000"/>
              </a:lnSpc>
              <a:spcAft>
                <a:spcPts val="800"/>
              </a:spcAft>
              <a:tabLst>
                <a:tab pos="449580" algn="l"/>
                <a:tab pos="899160" algn="l"/>
                <a:tab pos="1348740" algn="l"/>
                <a:tab pos="1798320" algn="l"/>
                <a:tab pos="2270760" algn="l"/>
                <a:tab pos="2606040" algn="l"/>
              </a:tabLst>
            </a:pPr>
            <a:r>
              <a:rPr lang="fr-FR" b="1" kern="1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‘’SYSTÈME DE</a:t>
            </a:r>
            <a:r>
              <a:rPr lang="fr-FR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RESERVATION D'HOTEL’’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Organigramme : Terminateur 1">
            <a:extLst>
              <a:ext uri="{FF2B5EF4-FFF2-40B4-BE49-F238E27FC236}">
                <a16:creationId xmlns:a16="http://schemas.microsoft.com/office/drawing/2014/main" id="{C0941D1F-CB23-9FA1-2EA8-F70D482434A8}"/>
              </a:ext>
            </a:extLst>
          </p:cNvPr>
          <p:cNvSpPr/>
          <p:nvPr/>
        </p:nvSpPr>
        <p:spPr>
          <a:xfrm>
            <a:off x="4434394" y="4686621"/>
            <a:ext cx="3160295" cy="1032448"/>
          </a:xfrm>
          <a:prstGeom prst="flowChartTermina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Groupe </a:t>
            </a:r>
            <a:r>
              <a:rPr lang="fr-FR" sz="186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 </a:t>
            </a:r>
            <a:endParaRPr lang="LID4096" sz="186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114BAF1-4112-073F-0EB3-30C6A83FEFF5}"/>
              </a:ext>
            </a:extLst>
          </p:cNvPr>
          <p:cNvSpPr txBox="1"/>
          <p:nvPr/>
        </p:nvSpPr>
        <p:spPr>
          <a:xfrm>
            <a:off x="3814354" y="5937023"/>
            <a:ext cx="4400374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Année Académique 2023-2024</a:t>
            </a:r>
            <a:endParaRPr lang="LID4096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19ECA0-ED00-6F39-C687-2D03371919C6}"/>
              </a:ext>
            </a:extLst>
          </p:cNvPr>
          <p:cNvSpPr txBox="1"/>
          <p:nvPr/>
        </p:nvSpPr>
        <p:spPr>
          <a:xfrm>
            <a:off x="1512880" y="2350431"/>
            <a:ext cx="9003322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PROJET DE </a:t>
            </a:r>
            <a:r>
              <a:rPr lang="fr-FR" b="1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DEVELOPPEMENT A BASE DE COMPOSANT ET SERVICES WEB</a:t>
            </a:r>
            <a:r>
              <a:rPr lang="fr-FR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953E5F4-9604-CD03-8A68-DA15AB444D3E}"/>
              </a:ext>
            </a:extLst>
          </p:cNvPr>
          <p:cNvSpPr txBox="1"/>
          <p:nvPr/>
        </p:nvSpPr>
        <p:spPr>
          <a:xfrm>
            <a:off x="9437077" y="6150114"/>
            <a:ext cx="2754923" cy="7078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fr-FR" sz="2000" dirty="0"/>
              <a:t>Enseignant </a:t>
            </a:r>
          </a:p>
          <a:p>
            <a:r>
              <a:rPr lang="fr-FR" sz="2000" dirty="0"/>
              <a:t>M. Oumar KY </a:t>
            </a:r>
          </a:p>
        </p:txBody>
      </p:sp>
    </p:spTree>
    <p:extLst>
      <p:ext uri="{BB962C8B-B14F-4D97-AF65-F5344CB8AC3E}">
        <p14:creationId xmlns:p14="http://schemas.microsoft.com/office/powerpoint/2010/main" val="228972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36">
            <a:extLst>
              <a:ext uri="{FF2B5EF4-FFF2-40B4-BE49-F238E27FC236}">
                <a16:creationId xmlns:a16="http://schemas.microsoft.com/office/drawing/2014/main" id="{5F6D2ECD-F88A-4C58-BE67-114E473FCBBD}"/>
              </a:ext>
            </a:extLst>
          </p:cNvPr>
          <p:cNvSpPr/>
          <p:nvPr/>
        </p:nvSpPr>
        <p:spPr>
          <a:xfrm rot="5400000">
            <a:off x="6201058" y="5195574"/>
            <a:ext cx="125413" cy="250825"/>
          </a:xfrm>
          <a:custGeom>
            <a:avLst/>
            <a:gdLst>
              <a:gd name="connsiteX0" fmla="*/ 0 w 1504638"/>
              <a:gd name="connsiteY0" fmla="*/ 0 h 3009275"/>
              <a:gd name="connsiteX1" fmla="*/ 1504638 w 1504638"/>
              <a:gd name="connsiteY1" fmla="*/ 1504638 h 3009275"/>
              <a:gd name="connsiteX2" fmla="*/ 0 w 1504638"/>
              <a:gd name="connsiteY2" fmla="*/ 3009275 h 300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638" h="3009275">
                <a:moveTo>
                  <a:pt x="0" y="0"/>
                </a:moveTo>
                <a:lnTo>
                  <a:pt x="1504638" y="1504638"/>
                </a:lnTo>
                <a:lnTo>
                  <a:pt x="0" y="300927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1AE5C9D-6EF1-6DFB-DB1A-3D8D12D48161}"/>
              </a:ext>
            </a:extLst>
          </p:cNvPr>
          <p:cNvSpPr/>
          <p:nvPr/>
        </p:nvSpPr>
        <p:spPr>
          <a:xfrm>
            <a:off x="2786380" y="1012020"/>
            <a:ext cx="144780" cy="142553"/>
          </a:xfrm>
          <a:prstGeom prst="ellipse">
            <a:avLst/>
          </a:prstGeom>
          <a:solidFill>
            <a:srgbClr val="07A3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7025DB-B9F9-3F2D-C2EC-F1C79CB6504C}"/>
              </a:ext>
            </a:extLst>
          </p:cNvPr>
          <p:cNvCxnSpPr>
            <a:cxnSpLocks/>
          </p:cNvCxnSpPr>
          <p:nvPr/>
        </p:nvCxnSpPr>
        <p:spPr>
          <a:xfrm>
            <a:off x="2858770" y="755525"/>
            <a:ext cx="0" cy="31487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CD4D23BA-98BE-5439-5EE2-78AC2C4D8C5F}"/>
              </a:ext>
            </a:extLst>
          </p:cNvPr>
          <p:cNvGrpSpPr/>
          <p:nvPr/>
        </p:nvGrpSpPr>
        <p:grpSpPr>
          <a:xfrm>
            <a:off x="-281181" y="71161"/>
            <a:ext cx="12816658" cy="684364"/>
            <a:chOff x="-342834" y="130783"/>
            <a:chExt cx="12915762" cy="684364"/>
          </a:xfrm>
        </p:grpSpPr>
        <p:sp>
          <p:nvSpPr>
            <p:cNvPr id="12" name="Arrow: Chevron 9">
              <a:extLst>
                <a:ext uri="{FF2B5EF4-FFF2-40B4-BE49-F238E27FC236}">
                  <a16:creationId xmlns:a16="http://schemas.microsoft.com/office/drawing/2014/main" id="{A2D5AD22-32D7-4260-C41C-D6A745ED583D}"/>
                </a:ext>
              </a:extLst>
            </p:cNvPr>
            <p:cNvSpPr/>
            <p:nvPr/>
          </p:nvSpPr>
          <p:spPr>
            <a:xfrm>
              <a:off x="-342834" y="130783"/>
              <a:ext cx="2425602" cy="670560"/>
            </a:xfrm>
            <a:prstGeom prst="chevron">
              <a:avLst>
                <a:gd name="adj" fmla="val 48252"/>
              </a:avLst>
            </a:prstGeom>
            <a:solidFill>
              <a:srgbClr val="CCE9D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INTRODUCTION</a:t>
              </a:r>
            </a:p>
          </p:txBody>
        </p:sp>
        <p:sp>
          <p:nvSpPr>
            <p:cNvPr id="13" name="Arrow: Chevron 10">
              <a:extLst>
                <a:ext uri="{FF2B5EF4-FFF2-40B4-BE49-F238E27FC236}">
                  <a16:creationId xmlns:a16="http://schemas.microsoft.com/office/drawing/2014/main" id="{995DA4F6-DB41-F531-838C-6A6C6C51B620}"/>
                </a:ext>
              </a:extLst>
            </p:cNvPr>
            <p:cNvSpPr/>
            <p:nvPr/>
          </p:nvSpPr>
          <p:spPr>
            <a:xfrm>
              <a:off x="1892715" y="137838"/>
              <a:ext cx="2425603" cy="670560"/>
            </a:xfrm>
            <a:prstGeom prst="chevron">
              <a:avLst>
                <a:gd name="adj" fmla="val 39511"/>
              </a:avLst>
            </a:prstGeom>
            <a:solidFill>
              <a:srgbClr val="07A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APACHE NIFI</a:t>
              </a:r>
            </a:p>
          </p:txBody>
        </p:sp>
        <p:sp>
          <p:nvSpPr>
            <p:cNvPr id="30" name="Arrow: Chevron 12">
              <a:extLst>
                <a:ext uri="{FF2B5EF4-FFF2-40B4-BE49-F238E27FC236}">
                  <a16:creationId xmlns:a16="http://schemas.microsoft.com/office/drawing/2014/main" id="{262E897C-0BE6-66B6-889F-C01C9D46F44B}"/>
                </a:ext>
              </a:extLst>
            </p:cNvPr>
            <p:cNvSpPr/>
            <p:nvPr/>
          </p:nvSpPr>
          <p:spPr>
            <a:xfrm>
              <a:off x="6398784" y="140568"/>
              <a:ext cx="2626916" cy="670560"/>
            </a:xfrm>
            <a:prstGeom prst="chevron">
              <a:avLst/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POSTMAN</a:t>
              </a:r>
            </a:p>
          </p:txBody>
        </p:sp>
        <p:sp>
          <p:nvSpPr>
            <p:cNvPr id="36" name="Arrow: Chevron 13">
              <a:extLst>
                <a:ext uri="{FF2B5EF4-FFF2-40B4-BE49-F238E27FC236}">
                  <a16:creationId xmlns:a16="http://schemas.microsoft.com/office/drawing/2014/main" id="{08D1653C-F03E-73C3-3823-C50DC7AC89B9}"/>
                </a:ext>
              </a:extLst>
            </p:cNvPr>
            <p:cNvSpPr/>
            <p:nvPr/>
          </p:nvSpPr>
          <p:spPr>
            <a:xfrm>
              <a:off x="8778669" y="144587"/>
              <a:ext cx="1657013" cy="670560"/>
            </a:xfrm>
            <a:prstGeom prst="chevron">
              <a:avLst/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DEMO</a:t>
              </a:r>
            </a:p>
          </p:txBody>
        </p:sp>
        <p:sp>
          <p:nvSpPr>
            <p:cNvPr id="37" name="Arrow: Chevron 13">
              <a:extLst>
                <a:ext uri="{FF2B5EF4-FFF2-40B4-BE49-F238E27FC236}">
                  <a16:creationId xmlns:a16="http://schemas.microsoft.com/office/drawing/2014/main" id="{B4929416-56AF-0081-1A38-A19212040A50}"/>
                </a:ext>
              </a:extLst>
            </p:cNvPr>
            <p:cNvSpPr/>
            <p:nvPr/>
          </p:nvSpPr>
          <p:spPr>
            <a:xfrm>
              <a:off x="10216579" y="140568"/>
              <a:ext cx="2356349" cy="670560"/>
            </a:xfrm>
            <a:prstGeom prst="chevron">
              <a:avLst>
                <a:gd name="adj" fmla="val 37762"/>
              </a:avLst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CONCLUSION</a:t>
              </a: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203516-63ED-550B-1A88-8184FDCEA76A}"/>
              </a:ext>
            </a:extLst>
          </p:cNvPr>
          <p:cNvSpPr/>
          <p:nvPr/>
        </p:nvSpPr>
        <p:spPr>
          <a:xfrm>
            <a:off x="1342974" y="1343629"/>
            <a:ext cx="8254122" cy="545145"/>
          </a:xfrm>
          <a:prstGeom prst="roundRect">
            <a:avLst/>
          </a:prstGeom>
          <a:solidFill>
            <a:srgbClr val="C8E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Cas d’utilisation d’affichage d’une réservation / Analyse du Flux </a:t>
            </a:r>
            <a:r>
              <a:rPr lang="fr-FR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NiFi</a:t>
            </a:r>
            <a:r>
              <a:rPr lang="fr-FR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1" name="Straight Arrow Connector 8">
            <a:extLst>
              <a:ext uri="{FF2B5EF4-FFF2-40B4-BE49-F238E27FC236}">
                <a16:creationId xmlns:a16="http://schemas.microsoft.com/office/drawing/2014/main" id="{F4478C6A-595A-2201-E0CC-30EFCB758BB9}"/>
              </a:ext>
            </a:extLst>
          </p:cNvPr>
          <p:cNvCxnSpPr>
            <a:cxnSpLocks/>
          </p:cNvCxnSpPr>
          <p:nvPr/>
        </p:nvCxnSpPr>
        <p:spPr>
          <a:xfrm>
            <a:off x="2931160" y="1070404"/>
            <a:ext cx="27495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8">
            <a:extLst>
              <a:ext uri="{FF2B5EF4-FFF2-40B4-BE49-F238E27FC236}">
                <a16:creationId xmlns:a16="http://schemas.microsoft.com/office/drawing/2014/main" id="{36564D14-8F78-BF3B-3763-0928C5D177E9}"/>
              </a:ext>
            </a:extLst>
          </p:cNvPr>
          <p:cNvSpPr/>
          <p:nvPr/>
        </p:nvSpPr>
        <p:spPr>
          <a:xfrm>
            <a:off x="3212465" y="823755"/>
            <a:ext cx="5484495" cy="493297"/>
          </a:xfrm>
          <a:prstGeom prst="roundRect">
            <a:avLst/>
          </a:prstGeom>
          <a:solidFill>
            <a:srgbClr val="07A3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Configurations Apache </a:t>
            </a:r>
            <a:r>
              <a:rPr lang="fr-FR" sz="2000" b="1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Nifi</a:t>
            </a:r>
            <a:endParaRPr lang="en-US" sz="20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7B88EE56-DBE6-16FE-1BA2-D339B1462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2" y="2300645"/>
            <a:ext cx="12192000" cy="4472389"/>
          </a:xfrm>
          <a:prstGeom prst="rect">
            <a:avLst/>
          </a:prstGeom>
        </p:spPr>
      </p:pic>
      <p:sp>
        <p:nvSpPr>
          <p:cNvPr id="23" name="Rectangle: Rounded Corners 7">
            <a:extLst>
              <a:ext uri="{FF2B5EF4-FFF2-40B4-BE49-F238E27FC236}">
                <a16:creationId xmlns:a16="http://schemas.microsoft.com/office/drawing/2014/main" id="{74F5DD52-FFD9-5784-4079-92770D707A87}"/>
              </a:ext>
            </a:extLst>
          </p:cNvPr>
          <p:cNvSpPr/>
          <p:nvPr/>
        </p:nvSpPr>
        <p:spPr>
          <a:xfrm>
            <a:off x="3367850" y="2021323"/>
            <a:ext cx="5647617" cy="545145"/>
          </a:xfrm>
          <a:prstGeom prst="roundRect">
            <a:avLst/>
          </a:prstGeom>
          <a:solidFill>
            <a:srgbClr val="C8E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Graphe du Flux d’affichage d’une réservation  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4" name="Picture 6" descr="GitHub - apache/nifi: Apache NiFi">
            <a:extLst>
              <a:ext uri="{FF2B5EF4-FFF2-40B4-BE49-F238E27FC236}">
                <a16:creationId xmlns:a16="http://schemas.microsoft.com/office/drawing/2014/main" id="{83DF0D61-314D-C5CD-B793-5FDF3A21D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54" y="817099"/>
            <a:ext cx="1562849" cy="52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rrow: Chevron 11">
            <a:extLst>
              <a:ext uri="{FF2B5EF4-FFF2-40B4-BE49-F238E27FC236}">
                <a16:creationId xmlns:a16="http://schemas.microsoft.com/office/drawing/2014/main" id="{02853F2F-9EC7-BD23-813C-D88EFE382A0D}"/>
              </a:ext>
            </a:extLst>
          </p:cNvPr>
          <p:cNvSpPr/>
          <p:nvPr/>
        </p:nvSpPr>
        <p:spPr>
          <a:xfrm>
            <a:off x="4098003" y="78891"/>
            <a:ext cx="2603739" cy="670560"/>
          </a:xfrm>
          <a:prstGeom prst="chevron">
            <a:avLst/>
          </a:prstGeom>
          <a:solidFill>
            <a:srgbClr val="7FD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Amasis MT Pro" panose="02040504050005020304" pitchFamily="18" charset="0"/>
              </a:rPr>
              <a:t>DEVELOPPEMENT API RESTful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C4F92B7-D9F2-DAC4-CC95-5250FA9089CD}"/>
              </a:ext>
            </a:extLst>
          </p:cNvPr>
          <p:cNvGrpSpPr/>
          <p:nvPr/>
        </p:nvGrpSpPr>
        <p:grpSpPr>
          <a:xfrm>
            <a:off x="11115453" y="857526"/>
            <a:ext cx="885883" cy="670559"/>
            <a:chOff x="10890113" y="4070965"/>
            <a:chExt cx="885883" cy="670559"/>
          </a:xfrm>
        </p:grpSpPr>
        <p:sp>
          <p:nvSpPr>
            <p:cNvPr id="27" name="Rectangle: Rounded Corners 16">
              <a:extLst>
                <a:ext uri="{FF2B5EF4-FFF2-40B4-BE49-F238E27FC236}">
                  <a16:creationId xmlns:a16="http://schemas.microsoft.com/office/drawing/2014/main" id="{DF374753-2C23-5C53-A5A3-D7BAF68E413A}"/>
                </a:ext>
              </a:extLst>
            </p:cNvPr>
            <p:cNvSpPr/>
            <p:nvPr/>
          </p:nvSpPr>
          <p:spPr>
            <a:xfrm rot="16200000">
              <a:off x="10997775" y="3963303"/>
              <a:ext cx="670559" cy="885883"/>
            </a:xfrm>
            <a:prstGeom prst="roundRect">
              <a:avLst>
                <a:gd name="adj" fmla="val 50000"/>
              </a:avLst>
            </a:prstGeom>
            <a:solidFill>
              <a:srgbClr val="07A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masis MT Pro" panose="02040504050005020304" pitchFamily="18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18AB02-4773-7FF8-DB23-8B21334C9FA4}"/>
                </a:ext>
              </a:extLst>
            </p:cNvPr>
            <p:cNvSpPr/>
            <p:nvPr/>
          </p:nvSpPr>
          <p:spPr>
            <a:xfrm>
              <a:off x="11019691" y="4238570"/>
              <a:ext cx="626726" cy="335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10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6860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36">
            <a:extLst>
              <a:ext uri="{FF2B5EF4-FFF2-40B4-BE49-F238E27FC236}">
                <a16:creationId xmlns:a16="http://schemas.microsoft.com/office/drawing/2014/main" id="{5F6D2ECD-F88A-4C58-BE67-114E473FCBBD}"/>
              </a:ext>
            </a:extLst>
          </p:cNvPr>
          <p:cNvSpPr/>
          <p:nvPr/>
        </p:nvSpPr>
        <p:spPr>
          <a:xfrm rot="5400000">
            <a:off x="6201058" y="5195574"/>
            <a:ext cx="125413" cy="250825"/>
          </a:xfrm>
          <a:custGeom>
            <a:avLst/>
            <a:gdLst>
              <a:gd name="connsiteX0" fmla="*/ 0 w 1504638"/>
              <a:gd name="connsiteY0" fmla="*/ 0 h 3009275"/>
              <a:gd name="connsiteX1" fmla="*/ 1504638 w 1504638"/>
              <a:gd name="connsiteY1" fmla="*/ 1504638 h 3009275"/>
              <a:gd name="connsiteX2" fmla="*/ 0 w 1504638"/>
              <a:gd name="connsiteY2" fmla="*/ 3009275 h 300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638" h="3009275">
                <a:moveTo>
                  <a:pt x="0" y="0"/>
                </a:moveTo>
                <a:lnTo>
                  <a:pt x="1504638" y="1504638"/>
                </a:lnTo>
                <a:lnTo>
                  <a:pt x="0" y="300927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1AE5C9D-6EF1-6DFB-DB1A-3D8D12D48161}"/>
              </a:ext>
            </a:extLst>
          </p:cNvPr>
          <p:cNvSpPr/>
          <p:nvPr/>
        </p:nvSpPr>
        <p:spPr>
          <a:xfrm rot="6173729">
            <a:off x="5402701" y="917195"/>
            <a:ext cx="144780" cy="142553"/>
          </a:xfrm>
          <a:prstGeom prst="ellipse">
            <a:avLst/>
          </a:prstGeom>
          <a:solidFill>
            <a:srgbClr val="07A3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C1599A-5BF7-669D-782F-41AC6C7E0EC2}"/>
              </a:ext>
            </a:extLst>
          </p:cNvPr>
          <p:cNvCxnSpPr>
            <a:cxnSpLocks/>
          </p:cNvCxnSpPr>
          <p:nvPr/>
        </p:nvCxnSpPr>
        <p:spPr>
          <a:xfrm>
            <a:off x="5475090" y="755525"/>
            <a:ext cx="0" cy="2329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2ED2E6-A435-81DF-248D-DCA76682360D}"/>
              </a:ext>
            </a:extLst>
          </p:cNvPr>
          <p:cNvSpPr/>
          <p:nvPr/>
        </p:nvSpPr>
        <p:spPr>
          <a:xfrm>
            <a:off x="3201743" y="1047188"/>
            <a:ext cx="5484495" cy="493297"/>
          </a:xfrm>
          <a:prstGeom prst="roundRect">
            <a:avLst/>
          </a:prstGeom>
          <a:solidFill>
            <a:srgbClr val="07A3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Configuration Flask/ API RESTful</a:t>
            </a:r>
            <a:endParaRPr lang="en-US" sz="20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CD4D23BA-98BE-5439-5EE2-78AC2C4D8C5F}"/>
              </a:ext>
            </a:extLst>
          </p:cNvPr>
          <p:cNvGrpSpPr/>
          <p:nvPr/>
        </p:nvGrpSpPr>
        <p:grpSpPr>
          <a:xfrm>
            <a:off x="-281181" y="71161"/>
            <a:ext cx="12816658" cy="684364"/>
            <a:chOff x="-342834" y="130783"/>
            <a:chExt cx="12915762" cy="684364"/>
          </a:xfrm>
        </p:grpSpPr>
        <p:sp>
          <p:nvSpPr>
            <p:cNvPr id="12" name="Arrow: Chevron 9">
              <a:extLst>
                <a:ext uri="{FF2B5EF4-FFF2-40B4-BE49-F238E27FC236}">
                  <a16:creationId xmlns:a16="http://schemas.microsoft.com/office/drawing/2014/main" id="{A2D5AD22-32D7-4260-C41C-D6A745ED583D}"/>
                </a:ext>
              </a:extLst>
            </p:cNvPr>
            <p:cNvSpPr/>
            <p:nvPr/>
          </p:nvSpPr>
          <p:spPr>
            <a:xfrm>
              <a:off x="-342834" y="130783"/>
              <a:ext cx="2425602" cy="670560"/>
            </a:xfrm>
            <a:prstGeom prst="chevron">
              <a:avLst>
                <a:gd name="adj" fmla="val 48252"/>
              </a:avLst>
            </a:prstGeom>
            <a:solidFill>
              <a:srgbClr val="CCE9D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INTRODUCTION</a:t>
              </a:r>
            </a:p>
          </p:txBody>
        </p:sp>
        <p:sp>
          <p:nvSpPr>
            <p:cNvPr id="13" name="Arrow: Chevron 10">
              <a:extLst>
                <a:ext uri="{FF2B5EF4-FFF2-40B4-BE49-F238E27FC236}">
                  <a16:creationId xmlns:a16="http://schemas.microsoft.com/office/drawing/2014/main" id="{995DA4F6-DB41-F531-838C-6A6C6C51B620}"/>
                </a:ext>
              </a:extLst>
            </p:cNvPr>
            <p:cNvSpPr/>
            <p:nvPr/>
          </p:nvSpPr>
          <p:spPr>
            <a:xfrm>
              <a:off x="1892715" y="137838"/>
              <a:ext cx="2425603" cy="670560"/>
            </a:xfrm>
            <a:prstGeom prst="chevron">
              <a:avLst>
                <a:gd name="adj" fmla="val 39511"/>
              </a:avLst>
            </a:prstGeom>
            <a:solidFill>
              <a:srgbClr val="CCE9D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APACHE NIFI</a:t>
              </a:r>
            </a:p>
          </p:txBody>
        </p:sp>
        <p:sp>
          <p:nvSpPr>
            <p:cNvPr id="30" name="Arrow: Chevron 12">
              <a:extLst>
                <a:ext uri="{FF2B5EF4-FFF2-40B4-BE49-F238E27FC236}">
                  <a16:creationId xmlns:a16="http://schemas.microsoft.com/office/drawing/2014/main" id="{262E897C-0BE6-66B6-889F-C01C9D46F44B}"/>
                </a:ext>
              </a:extLst>
            </p:cNvPr>
            <p:cNvSpPr/>
            <p:nvPr/>
          </p:nvSpPr>
          <p:spPr>
            <a:xfrm>
              <a:off x="6398784" y="140568"/>
              <a:ext cx="2626916" cy="670560"/>
            </a:xfrm>
            <a:prstGeom prst="chevron">
              <a:avLst/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POSTMAN</a:t>
              </a:r>
            </a:p>
          </p:txBody>
        </p:sp>
        <p:sp>
          <p:nvSpPr>
            <p:cNvPr id="36" name="Arrow: Chevron 13">
              <a:extLst>
                <a:ext uri="{FF2B5EF4-FFF2-40B4-BE49-F238E27FC236}">
                  <a16:creationId xmlns:a16="http://schemas.microsoft.com/office/drawing/2014/main" id="{08D1653C-F03E-73C3-3823-C50DC7AC89B9}"/>
                </a:ext>
              </a:extLst>
            </p:cNvPr>
            <p:cNvSpPr/>
            <p:nvPr/>
          </p:nvSpPr>
          <p:spPr>
            <a:xfrm>
              <a:off x="8778669" y="144587"/>
              <a:ext cx="1657013" cy="670560"/>
            </a:xfrm>
            <a:prstGeom prst="chevron">
              <a:avLst/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DEMO</a:t>
              </a:r>
            </a:p>
          </p:txBody>
        </p:sp>
        <p:sp>
          <p:nvSpPr>
            <p:cNvPr id="37" name="Arrow: Chevron 13">
              <a:extLst>
                <a:ext uri="{FF2B5EF4-FFF2-40B4-BE49-F238E27FC236}">
                  <a16:creationId xmlns:a16="http://schemas.microsoft.com/office/drawing/2014/main" id="{B4929416-56AF-0081-1A38-A19212040A50}"/>
                </a:ext>
              </a:extLst>
            </p:cNvPr>
            <p:cNvSpPr/>
            <p:nvPr/>
          </p:nvSpPr>
          <p:spPr>
            <a:xfrm>
              <a:off x="10216579" y="140568"/>
              <a:ext cx="2356349" cy="670560"/>
            </a:xfrm>
            <a:prstGeom prst="chevron">
              <a:avLst>
                <a:gd name="adj" fmla="val 37762"/>
              </a:avLst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CONCLUSION</a:t>
              </a:r>
            </a:p>
          </p:txBody>
        </p:sp>
      </p:grpSp>
      <p:cxnSp>
        <p:nvCxnSpPr>
          <p:cNvPr id="53" name="Straight Arrow Connector 1">
            <a:extLst>
              <a:ext uri="{FF2B5EF4-FFF2-40B4-BE49-F238E27FC236}">
                <a16:creationId xmlns:a16="http://schemas.microsoft.com/office/drawing/2014/main" id="{1F4D6CEF-B3F6-2DCD-8623-4922B3169420}"/>
              </a:ext>
            </a:extLst>
          </p:cNvPr>
          <p:cNvCxnSpPr>
            <a:cxnSpLocks/>
          </p:cNvCxnSpPr>
          <p:nvPr/>
        </p:nvCxnSpPr>
        <p:spPr>
          <a:xfrm flipH="1" flipV="1">
            <a:off x="420050" y="2102922"/>
            <a:ext cx="10946293" cy="701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2">
            <a:extLst>
              <a:ext uri="{FF2B5EF4-FFF2-40B4-BE49-F238E27FC236}">
                <a16:creationId xmlns:a16="http://schemas.microsoft.com/office/drawing/2014/main" id="{2481212B-9B6E-813C-10C3-1B15CDDD7BA6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2232230" y="2102922"/>
            <a:ext cx="1" cy="678619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3">
            <a:extLst>
              <a:ext uri="{FF2B5EF4-FFF2-40B4-BE49-F238E27FC236}">
                <a16:creationId xmlns:a16="http://schemas.microsoft.com/office/drawing/2014/main" id="{48533475-3DA0-28F9-AF84-89E168E1B5B8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5974739" y="2109936"/>
            <a:ext cx="1" cy="671605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TextBox 24">
            <a:extLst>
              <a:ext uri="{FF2B5EF4-FFF2-40B4-BE49-F238E27FC236}">
                <a16:creationId xmlns:a16="http://schemas.microsoft.com/office/drawing/2014/main" id="{0CC63B35-95DA-654D-DF45-E39077FBF575}"/>
              </a:ext>
            </a:extLst>
          </p:cNvPr>
          <p:cNvSpPr txBox="1"/>
          <p:nvPr/>
        </p:nvSpPr>
        <p:spPr>
          <a:xfrm>
            <a:off x="397171" y="2781541"/>
            <a:ext cx="3670119" cy="400110"/>
          </a:xfrm>
          <a:prstGeom prst="rect">
            <a:avLst/>
          </a:prstGeom>
          <a:solidFill>
            <a:srgbClr val="07A350"/>
          </a:solidFill>
          <a:ln>
            <a:solidFill>
              <a:srgbClr val="07A350"/>
            </a:solidFill>
          </a:ln>
          <a:effectLst>
            <a:softEdge rad="3175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  <a:latin typeface="Amasis MT Pro" panose="02040504050005020304" pitchFamily="18" charset="0"/>
              </a:rPr>
              <a:t>Présentation Flask</a:t>
            </a:r>
          </a:p>
        </p:txBody>
      </p:sp>
      <p:sp>
        <p:nvSpPr>
          <p:cNvPr id="58" name="TextBox 25">
            <a:extLst>
              <a:ext uri="{FF2B5EF4-FFF2-40B4-BE49-F238E27FC236}">
                <a16:creationId xmlns:a16="http://schemas.microsoft.com/office/drawing/2014/main" id="{5B091498-8855-6DD6-A309-BE4B6D97D9F3}"/>
              </a:ext>
            </a:extLst>
          </p:cNvPr>
          <p:cNvSpPr txBox="1"/>
          <p:nvPr/>
        </p:nvSpPr>
        <p:spPr>
          <a:xfrm>
            <a:off x="4139680" y="2781541"/>
            <a:ext cx="3670119" cy="400110"/>
          </a:xfrm>
          <a:prstGeom prst="rect">
            <a:avLst/>
          </a:prstGeom>
          <a:solidFill>
            <a:srgbClr val="07A350"/>
          </a:solidFill>
          <a:ln>
            <a:solidFill>
              <a:srgbClr val="07A350"/>
            </a:solidFill>
          </a:ln>
          <a:effectLst>
            <a:softEdge rad="3175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000" b="1" kern="0" dirty="0">
                <a:solidFill>
                  <a:schemeClr val="bg1"/>
                </a:solidFill>
                <a:latin typeface="Amasis MT Pro" panose="02040504050005020304" pitchFamily="18" charset="0"/>
                <a:ea typeface="Roboto Black" panose="02000000000000000000" pitchFamily="2" charset="0"/>
              </a:rPr>
              <a:t>Présentation API RESTful</a:t>
            </a:r>
            <a:endParaRPr lang="fr-FR" sz="2000" b="1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cxnSp>
        <p:nvCxnSpPr>
          <p:cNvPr id="59" name="Straight Connector 3">
            <a:extLst>
              <a:ext uri="{FF2B5EF4-FFF2-40B4-BE49-F238E27FC236}">
                <a16:creationId xmlns:a16="http://schemas.microsoft.com/office/drawing/2014/main" id="{0F41A743-5EF9-C54D-A6B4-34CB392BD96A}"/>
              </a:ext>
            </a:extLst>
          </p:cNvPr>
          <p:cNvCxnSpPr>
            <a:cxnSpLocks/>
          </p:cNvCxnSpPr>
          <p:nvPr/>
        </p:nvCxnSpPr>
        <p:spPr>
          <a:xfrm>
            <a:off x="10250399" y="2124045"/>
            <a:ext cx="1" cy="671605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TextBox 25">
            <a:extLst>
              <a:ext uri="{FF2B5EF4-FFF2-40B4-BE49-F238E27FC236}">
                <a16:creationId xmlns:a16="http://schemas.microsoft.com/office/drawing/2014/main" id="{837CF058-F7E1-ADD0-F9B5-624F2475395E}"/>
              </a:ext>
            </a:extLst>
          </p:cNvPr>
          <p:cNvSpPr txBox="1"/>
          <p:nvPr/>
        </p:nvSpPr>
        <p:spPr>
          <a:xfrm>
            <a:off x="7986963" y="2781541"/>
            <a:ext cx="3670119" cy="400110"/>
          </a:xfrm>
          <a:prstGeom prst="rect">
            <a:avLst/>
          </a:prstGeom>
          <a:solidFill>
            <a:srgbClr val="07A350"/>
          </a:solidFill>
          <a:ln>
            <a:solidFill>
              <a:srgbClr val="07A350"/>
            </a:solidFill>
          </a:ln>
          <a:effectLst>
            <a:softEdge rad="3175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000" b="1" kern="0" dirty="0">
                <a:solidFill>
                  <a:schemeClr val="bg1"/>
                </a:solidFill>
                <a:latin typeface="Amasis MT Pro" panose="02040504050005020304" pitchFamily="18" charset="0"/>
                <a:ea typeface="Roboto Black" panose="02000000000000000000" pitchFamily="2" charset="0"/>
              </a:rPr>
              <a:t>Installation</a:t>
            </a:r>
            <a:endParaRPr lang="fr-FR" sz="2000" b="1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sp>
        <p:nvSpPr>
          <p:cNvPr id="79" name="Rectangle: Rounded Corners 14">
            <a:extLst>
              <a:ext uri="{FF2B5EF4-FFF2-40B4-BE49-F238E27FC236}">
                <a16:creationId xmlns:a16="http://schemas.microsoft.com/office/drawing/2014/main" id="{517ACEFF-B187-826A-6322-C2C0139D8357}"/>
              </a:ext>
            </a:extLst>
          </p:cNvPr>
          <p:cNvSpPr/>
          <p:nvPr/>
        </p:nvSpPr>
        <p:spPr>
          <a:xfrm>
            <a:off x="150597" y="3624376"/>
            <a:ext cx="3875884" cy="1677933"/>
          </a:xfrm>
          <a:prstGeom prst="roundRect">
            <a:avLst/>
          </a:prstGeom>
          <a:solidFill>
            <a:srgbClr val="C8E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Microframework</a:t>
            </a:r>
            <a:endParaRPr lang="fr-FR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Création des Endpoint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Création des méthodes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0" name="Rectangle: Rounded Corners 14">
            <a:extLst>
              <a:ext uri="{FF2B5EF4-FFF2-40B4-BE49-F238E27FC236}">
                <a16:creationId xmlns:a16="http://schemas.microsoft.com/office/drawing/2014/main" id="{919DD05B-F30B-7574-433F-7A42F341B9DA}"/>
              </a:ext>
            </a:extLst>
          </p:cNvPr>
          <p:cNvSpPr/>
          <p:nvPr/>
        </p:nvSpPr>
        <p:spPr>
          <a:xfrm>
            <a:off x="4108541" y="3580305"/>
            <a:ext cx="4546558" cy="1677933"/>
          </a:xfrm>
          <a:prstGeom prst="roundRect">
            <a:avLst/>
          </a:prstGeom>
          <a:solidFill>
            <a:srgbClr val="C8E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Arhitecture</a:t>
            </a:r>
            <a:r>
              <a:rPr lang="fr-FR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REST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Méthode HTTP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1" name="Rectangle: Rounded Corners 14">
            <a:extLst>
              <a:ext uri="{FF2B5EF4-FFF2-40B4-BE49-F238E27FC236}">
                <a16:creationId xmlns:a16="http://schemas.microsoft.com/office/drawing/2014/main" id="{DDFF88CE-5F5F-3BEB-92CE-0068A67D8DED}"/>
              </a:ext>
            </a:extLst>
          </p:cNvPr>
          <p:cNvSpPr/>
          <p:nvPr/>
        </p:nvSpPr>
        <p:spPr>
          <a:xfrm>
            <a:off x="8770332" y="3559963"/>
            <a:ext cx="3022432" cy="1677933"/>
          </a:xfrm>
          <a:prstGeom prst="roundRect">
            <a:avLst/>
          </a:prstGeom>
          <a:solidFill>
            <a:srgbClr val="C8E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Création de l’Environnement de développement</a:t>
            </a:r>
          </a:p>
        </p:txBody>
      </p:sp>
      <p:cxnSp>
        <p:nvCxnSpPr>
          <p:cNvPr id="82" name="Straight Connector 2">
            <a:extLst>
              <a:ext uri="{FF2B5EF4-FFF2-40B4-BE49-F238E27FC236}">
                <a16:creationId xmlns:a16="http://schemas.microsoft.com/office/drawing/2014/main" id="{3935DADC-1798-10B9-A9FD-7716352FC462}"/>
              </a:ext>
            </a:extLst>
          </p:cNvPr>
          <p:cNvCxnSpPr>
            <a:cxnSpLocks/>
          </p:cNvCxnSpPr>
          <p:nvPr/>
        </p:nvCxnSpPr>
        <p:spPr>
          <a:xfrm>
            <a:off x="2232230" y="3137580"/>
            <a:ext cx="0" cy="442725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2">
            <a:extLst>
              <a:ext uri="{FF2B5EF4-FFF2-40B4-BE49-F238E27FC236}">
                <a16:creationId xmlns:a16="http://schemas.microsoft.com/office/drawing/2014/main" id="{1D080CEC-D2DB-6931-43C3-9C9639238DB8}"/>
              </a:ext>
            </a:extLst>
          </p:cNvPr>
          <p:cNvCxnSpPr>
            <a:cxnSpLocks/>
          </p:cNvCxnSpPr>
          <p:nvPr/>
        </p:nvCxnSpPr>
        <p:spPr>
          <a:xfrm>
            <a:off x="10250399" y="3117238"/>
            <a:ext cx="0" cy="442725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2">
            <a:extLst>
              <a:ext uri="{FF2B5EF4-FFF2-40B4-BE49-F238E27FC236}">
                <a16:creationId xmlns:a16="http://schemas.microsoft.com/office/drawing/2014/main" id="{E43229C3-D8E8-8DCE-F5C3-3DF58CF21877}"/>
              </a:ext>
            </a:extLst>
          </p:cNvPr>
          <p:cNvCxnSpPr>
            <a:cxnSpLocks/>
          </p:cNvCxnSpPr>
          <p:nvPr/>
        </p:nvCxnSpPr>
        <p:spPr>
          <a:xfrm>
            <a:off x="5974274" y="3181651"/>
            <a:ext cx="0" cy="442725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Flèche : bas 2">
            <a:extLst>
              <a:ext uri="{FF2B5EF4-FFF2-40B4-BE49-F238E27FC236}">
                <a16:creationId xmlns:a16="http://schemas.microsoft.com/office/drawing/2014/main" id="{445E1025-0483-79C5-046D-6A89C344E5A7}"/>
              </a:ext>
            </a:extLst>
          </p:cNvPr>
          <p:cNvSpPr/>
          <p:nvPr/>
        </p:nvSpPr>
        <p:spPr>
          <a:xfrm>
            <a:off x="5621438" y="1547045"/>
            <a:ext cx="474562" cy="440149"/>
          </a:xfrm>
          <a:prstGeom prst="downArrow">
            <a:avLst/>
          </a:prstGeom>
          <a:solidFill>
            <a:srgbClr val="07A3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4" descr="Tutoriel API Flask : Comment programmer une API avec Python ?">
            <a:extLst>
              <a:ext uri="{FF2B5EF4-FFF2-40B4-BE49-F238E27FC236}">
                <a16:creationId xmlns:a16="http://schemas.microsoft.com/office/drawing/2014/main" id="{F35AC63E-FF99-A178-B600-57575FDF3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51" y="755525"/>
            <a:ext cx="1544321" cy="86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Chevron 11">
            <a:extLst>
              <a:ext uri="{FF2B5EF4-FFF2-40B4-BE49-F238E27FC236}">
                <a16:creationId xmlns:a16="http://schemas.microsoft.com/office/drawing/2014/main" id="{4C362767-2591-86F8-6B27-B86F7DC7F87D}"/>
              </a:ext>
            </a:extLst>
          </p:cNvPr>
          <p:cNvSpPr/>
          <p:nvPr/>
        </p:nvSpPr>
        <p:spPr>
          <a:xfrm>
            <a:off x="4098003" y="78891"/>
            <a:ext cx="2603739" cy="670560"/>
          </a:xfrm>
          <a:prstGeom prst="chevron">
            <a:avLst/>
          </a:prstGeom>
          <a:solidFill>
            <a:srgbClr val="07A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Amasis MT Pro" panose="02040504050005020304" pitchFamily="18" charset="0"/>
              </a:rPr>
              <a:t>DEVELOPPEMENT API RESTful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7C68AA9B-2202-FFBC-121F-36C86F2A6010}"/>
              </a:ext>
            </a:extLst>
          </p:cNvPr>
          <p:cNvGrpSpPr/>
          <p:nvPr/>
        </p:nvGrpSpPr>
        <p:grpSpPr>
          <a:xfrm>
            <a:off x="11149066" y="816131"/>
            <a:ext cx="885883" cy="670559"/>
            <a:chOff x="10890113" y="4070965"/>
            <a:chExt cx="885883" cy="670559"/>
          </a:xfrm>
        </p:grpSpPr>
        <p:sp>
          <p:nvSpPr>
            <p:cNvPr id="21" name="Rectangle: Rounded Corners 16">
              <a:extLst>
                <a:ext uri="{FF2B5EF4-FFF2-40B4-BE49-F238E27FC236}">
                  <a16:creationId xmlns:a16="http://schemas.microsoft.com/office/drawing/2014/main" id="{C4005755-B40D-BB34-BAD1-24CB8F53105A}"/>
                </a:ext>
              </a:extLst>
            </p:cNvPr>
            <p:cNvSpPr/>
            <p:nvPr/>
          </p:nvSpPr>
          <p:spPr>
            <a:xfrm rot="16200000">
              <a:off x="10997775" y="3963303"/>
              <a:ext cx="670559" cy="885883"/>
            </a:xfrm>
            <a:prstGeom prst="roundRect">
              <a:avLst>
                <a:gd name="adj" fmla="val 50000"/>
              </a:avLst>
            </a:prstGeom>
            <a:solidFill>
              <a:srgbClr val="07A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masis MT Pro" panose="02040504050005020304" pitchFamily="18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14444AB-1C50-2328-BAC3-E4EDBAD6D9D1}"/>
                </a:ext>
              </a:extLst>
            </p:cNvPr>
            <p:cNvSpPr/>
            <p:nvPr/>
          </p:nvSpPr>
          <p:spPr>
            <a:xfrm>
              <a:off x="11019691" y="4238570"/>
              <a:ext cx="626726" cy="335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11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0382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36">
            <a:extLst>
              <a:ext uri="{FF2B5EF4-FFF2-40B4-BE49-F238E27FC236}">
                <a16:creationId xmlns:a16="http://schemas.microsoft.com/office/drawing/2014/main" id="{5F6D2ECD-F88A-4C58-BE67-114E473FCBBD}"/>
              </a:ext>
            </a:extLst>
          </p:cNvPr>
          <p:cNvSpPr/>
          <p:nvPr/>
        </p:nvSpPr>
        <p:spPr>
          <a:xfrm rot="5400000">
            <a:off x="6201058" y="5195574"/>
            <a:ext cx="125413" cy="250825"/>
          </a:xfrm>
          <a:custGeom>
            <a:avLst/>
            <a:gdLst>
              <a:gd name="connsiteX0" fmla="*/ 0 w 1504638"/>
              <a:gd name="connsiteY0" fmla="*/ 0 h 3009275"/>
              <a:gd name="connsiteX1" fmla="*/ 1504638 w 1504638"/>
              <a:gd name="connsiteY1" fmla="*/ 1504638 h 3009275"/>
              <a:gd name="connsiteX2" fmla="*/ 0 w 1504638"/>
              <a:gd name="connsiteY2" fmla="*/ 3009275 h 300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638" h="3009275">
                <a:moveTo>
                  <a:pt x="0" y="0"/>
                </a:moveTo>
                <a:lnTo>
                  <a:pt x="1504638" y="1504638"/>
                </a:lnTo>
                <a:lnTo>
                  <a:pt x="0" y="300927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2ED2E6-A435-81DF-248D-DCA76682360D}"/>
              </a:ext>
            </a:extLst>
          </p:cNvPr>
          <p:cNvSpPr/>
          <p:nvPr/>
        </p:nvSpPr>
        <p:spPr>
          <a:xfrm>
            <a:off x="3201743" y="1047188"/>
            <a:ext cx="5484495" cy="493297"/>
          </a:xfrm>
          <a:prstGeom prst="roundRect">
            <a:avLst/>
          </a:prstGeom>
          <a:solidFill>
            <a:srgbClr val="07A3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Préparation  de l’environnement de L’API</a:t>
            </a:r>
            <a:endParaRPr lang="en-US" sz="20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3" name="Straight Arrow Connector 1">
            <a:extLst>
              <a:ext uri="{FF2B5EF4-FFF2-40B4-BE49-F238E27FC236}">
                <a16:creationId xmlns:a16="http://schemas.microsoft.com/office/drawing/2014/main" id="{1F4D6CEF-B3F6-2DCD-8623-4922B3169420}"/>
              </a:ext>
            </a:extLst>
          </p:cNvPr>
          <p:cNvCxnSpPr>
            <a:cxnSpLocks/>
          </p:cNvCxnSpPr>
          <p:nvPr/>
        </p:nvCxnSpPr>
        <p:spPr>
          <a:xfrm flipH="1" flipV="1">
            <a:off x="443607" y="2899982"/>
            <a:ext cx="10946293" cy="701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2">
            <a:extLst>
              <a:ext uri="{FF2B5EF4-FFF2-40B4-BE49-F238E27FC236}">
                <a16:creationId xmlns:a16="http://schemas.microsoft.com/office/drawing/2014/main" id="{2481212B-9B6E-813C-10C3-1B15CDDD7BA6}"/>
              </a:ext>
            </a:extLst>
          </p:cNvPr>
          <p:cNvCxnSpPr>
            <a:cxnSpLocks/>
          </p:cNvCxnSpPr>
          <p:nvPr/>
        </p:nvCxnSpPr>
        <p:spPr>
          <a:xfrm>
            <a:off x="1937214" y="2940447"/>
            <a:ext cx="1" cy="678619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3">
            <a:extLst>
              <a:ext uri="{FF2B5EF4-FFF2-40B4-BE49-F238E27FC236}">
                <a16:creationId xmlns:a16="http://schemas.microsoft.com/office/drawing/2014/main" id="{48533475-3DA0-28F9-AF84-89E168E1B5B8}"/>
              </a:ext>
            </a:extLst>
          </p:cNvPr>
          <p:cNvCxnSpPr>
            <a:cxnSpLocks/>
          </p:cNvCxnSpPr>
          <p:nvPr/>
        </p:nvCxnSpPr>
        <p:spPr>
          <a:xfrm>
            <a:off x="5399872" y="2952456"/>
            <a:ext cx="1" cy="671605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TextBox 24">
            <a:extLst>
              <a:ext uri="{FF2B5EF4-FFF2-40B4-BE49-F238E27FC236}">
                <a16:creationId xmlns:a16="http://schemas.microsoft.com/office/drawing/2014/main" id="{0CC63B35-95DA-654D-DF45-E39077FBF575}"/>
              </a:ext>
            </a:extLst>
          </p:cNvPr>
          <p:cNvSpPr txBox="1"/>
          <p:nvPr/>
        </p:nvSpPr>
        <p:spPr>
          <a:xfrm>
            <a:off x="624918" y="3579645"/>
            <a:ext cx="2552182" cy="400110"/>
          </a:xfrm>
          <a:prstGeom prst="rect">
            <a:avLst/>
          </a:prstGeom>
          <a:solidFill>
            <a:srgbClr val="07A350"/>
          </a:solidFill>
          <a:ln>
            <a:solidFill>
              <a:srgbClr val="07A350"/>
            </a:solidFill>
          </a:ln>
          <a:effectLst>
            <a:softEdge rad="3175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  <a:latin typeface="Amasis MT Pro" panose="02040504050005020304" pitchFamily="18" charset="0"/>
              </a:rPr>
              <a:t>GET</a:t>
            </a:r>
          </a:p>
        </p:txBody>
      </p:sp>
      <p:cxnSp>
        <p:nvCxnSpPr>
          <p:cNvPr id="59" name="Straight Connector 3">
            <a:extLst>
              <a:ext uri="{FF2B5EF4-FFF2-40B4-BE49-F238E27FC236}">
                <a16:creationId xmlns:a16="http://schemas.microsoft.com/office/drawing/2014/main" id="{0F41A743-5EF9-C54D-A6B4-34CB392BD96A}"/>
              </a:ext>
            </a:extLst>
          </p:cNvPr>
          <p:cNvCxnSpPr>
            <a:cxnSpLocks/>
          </p:cNvCxnSpPr>
          <p:nvPr/>
        </p:nvCxnSpPr>
        <p:spPr>
          <a:xfrm>
            <a:off x="8236511" y="2913025"/>
            <a:ext cx="1" cy="671605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14">
            <a:extLst>
              <a:ext uri="{FF2B5EF4-FFF2-40B4-BE49-F238E27FC236}">
                <a16:creationId xmlns:a16="http://schemas.microsoft.com/office/drawing/2014/main" id="{517ACEFF-B187-826A-6322-C2C0139D8357}"/>
              </a:ext>
            </a:extLst>
          </p:cNvPr>
          <p:cNvSpPr/>
          <p:nvPr/>
        </p:nvSpPr>
        <p:spPr>
          <a:xfrm>
            <a:off x="13835" y="4378405"/>
            <a:ext cx="3604637" cy="1477614"/>
          </a:xfrm>
          <a:prstGeom prst="roundRect">
            <a:avLst/>
          </a:prstGeom>
          <a:solidFill>
            <a:srgbClr val="C8E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GET /api/reservations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GET /api/reservations/</a:t>
            </a:r>
            <a:r>
              <a:rPr lang="fr-FR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int:id</a:t>
            </a:r>
            <a:r>
              <a:rPr lang="fr-FR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0" name="Rectangle: Rounded Corners 14">
            <a:extLst>
              <a:ext uri="{FF2B5EF4-FFF2-40B4-BE49-F238E27FC236}">
                <a16:creationId xmlns:a16="http://schemas.microsoft.com/office/drawing/2014/main" id="{919DD05B-F30B-7574-433F-7A42F341B9DA}"/>
              </a:ext>
            </a:extLst>
          </p:cNvPr>
          <p:cNvSpPr/>
          <p:nvPr/>
        </p:nvSpPr>
        <p:spPr>
          <a:xfrm>
            <a:off x="3687450" y="4351191"/>
            <a:ext cx="2900995" cy="1508353"/>
          </a:xfrm>
          <a:prstGeom prst="roundRect">
            <a:avLst/>
          </a:prstGeom>
          <a:solidFill>
            <a:srgbClr val="C8E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POST /api/reservations 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1" name="Rectangle: Rounded Corners 14">
            <a:extLst>
              <a:ext uri="{FF2B5EF4-FFF2-40B4-BE49-F238E27FC236}">
                <a16:creationId xmlns:a16="http://schemas.microsoft.com/office/drawing/2014/main" id="{DDFF88CE-5F5F-3BEB-92CE-0068A67D8DED}"/>
              </a:ext>
            </a:extLst>
          </p:cNvPr>
          <p:cNvSpPr/>
          <p:nvPr/>
        </p:nvSpPr>
        <p:spPr>
          <a:xfrm>
            <a:off x="9803367" y="4442921"/>
            <a:ext cx="2249359" cy="1508353"/>
          </a:xfrm>
          <a:prstGeom prst="roundRect">
            <a:avLst/>
          </a:prstGeom>
          <a:solidFill>
            <a:srgbClr val="C8E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 /api/reservations/</a:t>
            </a:r>
            <a:r>
              <a:rPr lang="fr-FR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int:id</a:t>
            </a:r>
            <a:endParaRPr lang="fr-FR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2" name="Straight Connector 2">
            <a:extLst>
              <a:ext uri="{FF2B5EF4-FFF2-40B4-BE49-F238E27FC236}">
                <a16:creationId xmlns:a16="http://schemas.microsoft.com/office/drawing/2014/main" id="{3935DADC-1798-10B9-A9FD-7716352FC462}"/>
              </a:ext>
            </a:extLst>
          </p:cNvPr>
          <p:cNvCxnSpPr>
            <a:cxnSpLocks/>
          </p:cNvCxnSpPr>
          <p:nvPr/>
        </p:nvCxnSpPr>
        <p:spPr>
          <a:xfrm>
            <a:off x="1957900" y="3979427"/>
            <a:ext cx="0" cy="442725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2">
            <a:extLst>
              <a:ext uri="{FF2B5EF4-FFF2-40B4-BE49-F238E27FC236}">
                <a16:creationId xmlns:a16="http://schemas.microsoft.com/office/drawing/2014/main" id="{1D080CEC-D2DB-6931-43C3-9C9639238DB8}"/>
              </a:ext>
            </a:extLst>
          </p:cNvPr>
          <p:cNvCxnSpPr>
            <a:cxnSpLocks/>
          </p:cNvCxnSpPr>
          <p:nvPr/>
        </p:nvCxnSpPr>
        <p:spPr>
          <a:xfrm>
            <a:off x="10928047" y="4000196"/>
            <a:ext cx="0" cy="442725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2">
            <a:extLst>
              <a:ext uri="{FF2B5EF4-FFF2-40B4-BE49-F238E27FC236}">
                <a16:creationId xmlns:a16="http://schemas.microsoft.com/office/drawing/2014/main" id="{E43229C3-D8E8-8DCE-F5C3-3DF58CF21877}"/>
              </a:ext>
            </a:extLst>
          </p:cNvPr>
          <p:cNvCxnSpPr>
            <a:cxnSpLocks/>
          </p:cNvCxnSpPr>
          <p:nvPr/>
        </p:nvCxnSpPr>
        <p:spPr>
          <a:xfrm>
            <a:off x="5399872" y="3979427"/>
            <a:ext cx="0" cy="442725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Flèche : bas 2">
            <a:extLst>
              <a:ext uri="{FF2B5EF4-FFF2-40B4-BE49-F238E27FC236}">
                <a16:creationId xmlns:a16="http://schemas.microsoft.com/office/drawing/2014/main" id="{445E1025-0483-79C5-046D-6A89C344E5A7}"/>
              </a:ext>
            </a:extLst>
          </p:cNvPr>
          <p:cNvSpPr/>
          <p:nvPr/>
        </p:nvSpPr>
        <p:spPr>
          <a:xfrm>
            <a:off x="5237809" y="1606326"/>
            <a:ext cx="474562" cy="440149"/>
          </a:xfrm>
          <a:prstGeom prst="downArrow">
            <a:avLst/>
          </a:prstGeom>
          <a:solidFill>
            <a:srgbClr val="07A3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82798780-E3FF-BA8C-72FB-FA98B5B5BC75}"/>
              </a:ext>
            </a:extLst>
          </p:cNvPr>
          <p:cNvSpPr txBox="1"/>
          <p:nvPr/>
        </p:nvSpPr>
        <p:spPr>
          <a:xfrm>
            <a:off x="3786378" y="2019089"/>
            <a:ext cx="3894582" cy="400110"/>
          </a:xfrm>
          <a:prstGeom prst="rect">
            <a:avLst/>
          </a:prstGeom>
          <a:solidFill>
            <a:srgbClr val="07A350"/>
          </a:solidFill>
          <a:ln>
            <a:solidFill>
              <a:srgbClr val="07A350"/>
            </a:solidFill>
          </a:ln>
          <a:effectLst>
            <a:softEdge rad="3175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000" b="1" kern="0" dirty="0">
                <a:solidFill>
                  <a:schemeClr val="bg1"/>
                </a:solidFill>
                <a:latin typeface="Amasis MT Pro" panose="02040504050005020304" pitchFamily="18" charset="0"/>
                <a:ea typeface="Roboto Black" panose="02000000000000000000" pitchFamily="2" charset="0"/>
              </a:rPr>
              <a:t>Méthodes HTTP et </a:t>
            </a:r>
            <a:r>
              <a:rPr lang="fr-FR" sz="2000" b="1" kern="0" dirty="0" err="1">
                <a:solidFill>
                  <a:schemeClr val="bg1"/>
                </a:solidFill>
                <a:latin typeface="Amasis MT Pro" panose="02040504050005020304" pitchFamily="18" charset="0"/>
                <a:ea typeface="Roboto Black" panose="02000000000000000000" pitchFamily="2" charset="0"/>
              </a:rPr>
              <a:t>Endpoints</a:t>
            </a:r>
            <a:endParaRPr lang="fr-FR" sz="2000" b="1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cxnSp>
        <p:nvCxnSpPr>
          <p:cNvPr id="6" name="Straight Connector 3">
            <a:extLst>
              <a:ext uri="{FF2B5EF4-FFF2-40B4-BE49-F238E27FC236}">
                <a16:creationId xmlns:a16="http://schemas.microsoft.com/office/drawing/2014/main" id="{673E4762-BC17-A21C-6F4D-6D755DD479C1}"/>
              </a:ext>
            </a:extLst>
          </p:cNvPr>
          <p:cNvCxnSpPr>
            <a:cxnSpLocks/>
          </p:cNvCxnSpPr>
          <p:nvPr/>
        </p:nvCxnSpPr>
        <p:spPr>
          <a:xfrm>
            <a:off x="10928045" y="2952456"/>
            <a:ext cx="1" cy="671605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24">
            <a:extLst>
              <a:ext uri="{FF2B5EF4-FFF2-40B4-BE49-F238E27FC236}">
                <a16:creationId xmlns:a16="http://schemas.microsoft.com/office/drawing/2014/main" id="{80C3007C-43C9-62E0-3A25-0C48E859B88A}"/>
              </a:ext>
            </a:extLst>
          </p:cNvPr>
          <p:cNvSpPr txBox="1"/>
          <p:nvPr/>
        </p:nvSpPr>
        <p:spPr>
          <a:xfrm>
            <a:off x="3950584" y="3540908"/>
            <a:ext cx="2552182" cy="400110"/>
          </a:xfrm>
          <a:prstGeom prst="rect">
            <a:avLst/>
          </a:prstGeom>
          <a:solidFill>
            <a:srgbClr val="07A350"/>
          </a:solidFill>
          <a:ln>
            <a:solidFill>
              <a:srgbClr val="07A350"/>
            </a:solidFill>
          </a:ln>
          <a:effectLst>
            <a:softEdge rad="3175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  <a:latin typeface="Amasis MT Pro" panose="02040504050005020304" pitchFamily="18" charset="0"/>
              </a:rPr>
              <a:t>POST</a:t>
            </a:r>
          </a:p>
        </p:txBody>
      </p:sp>
      <p:sp>
        <p:nvSpPr>
          <p:cNvPr id="11" name="TextBox 24">
            <a:extLst>
              <a:ext uri="{FF2B5EF4-FFF2-40B4-BE49-F238E27FC236}">
                <a16:creationId xmlns:a16="http://schemas.microsoft.com/office/drawing/2014/main" id="{44DB76AF-40D2-0C91-E568-51C10A068555}"/>
              </a:ext>
            </a:extLst>
          </p:cNvPr>
          <p:cNvSpPr txBox="1"/>
          <p:nvPr/>
        </p:nvSpPr>
        <p:spPr>
          <a:xfrm>
            <a:off x="6946842" y="3579317"/>
            <a:ext cx="2552182" cy="400110"/>
          </a:xfrm>
          <a:prstGeom prst="rect">
            <a:avLst/>
          </a:prstGeom>
          <a:solidFill>
            <a:srgbClr val="07A350"/>
          </a:solidFill>
          <a:ln>
            <a:solidFill>
              <a:srgbClr val="07A350"/>
            </a:solidFill>
          </a:ln>
          <a:effectLst>
            <a:softEdge rad="3175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  <a:latin typeface="Amasis MT Pro" panose="02040504050005020304" pitchFamily="18" charset="0"/>
              </a:rPr>
              <a:t>PUT</a:t>
            </a:r>
          </a:p>
        </p:txBody>
      </p:sp>
      <p:sp>
        <p:nvSpPr>
          <p:cNvPr id="15" name="TextBox 24">
            <a:extLst>
              <a:ext uri="{FF2B5EF4-FFF2-40B4-BE49-F238E27FC236}">
                <a16:creationId xmlns:a16="http://schemas.microsoft.com/office/drawing/2014/main" id="{FD5C9718-57D6-F8B3-3964-9C077DED1EDF}"/>
              </a:ext>
            </a:extLst>
          </p:cNvPr>
          <p:cNvSpPr txBox="1"/>
          <p:nvPr/>
        </p:nvSpPr>
        <p:spPr>
          <a:xfrm>
            <a:off x="9616370" y="3600086"/>
            <a:ext cx="2552182" cy="400110"/>
          </a:xfrm>
          <a:prstGeom prst="rect">
            <a:avLst/>
          </a:prstGeom>
          <a:solidFill>
            <a:srgbClr val="07A350"/>
          </a:solidFill>
          <a:ln>
            <a:solidFill>
              <a:srgbClr val="07A350"/>
            </a:solidFill>
          </a:ln>
          <a:effectLst>
            <a:softEdge rad="3175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  <a:latin typeface="Amasis MT Pro" panose="02040504050005020304" pitchFamily="18" charset="0"/>
              </a:rPr>
              <a:t>DELETE</a:t>
            </a:r>
          </a:p>
        </p:txBody>
      </p:sp>
      <p:sp>
        <p:nvSpPr>
          <p:cNvPr id="16" name="Rectangle: Rounded Corners 14">
            <a:extLst>
              <a:ext uri="{FF2B5EF4-FFF2-40B4-BE49-F238E27FC236}">
                <a16:creationId xmlns:a16="http://schemas.microsoft.com/office/drawing/2014/main" id="{CB1DA60B-0DD6-449A-C42E-BBE9B41E3120}"/>
              </a:ext>
            </a:extLst>
          </p:cNvPr>
          <p:cNvSpPr/>
          <p:nvPr/>
        </p:nvSpPr>
        <p:spPr>
          <a:xfrm>
            <a:off x="6787713" y="4399923"/>
            <a:ext cx="2900995" cy="1410890"/>
          </a:xfrm>
          <a:prstGeom prst="roundRect">
            <a:avLst/>
          </a:prstGeom>
          <a:solidFill>
            <a:srgbClr val="C8E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PUT /api/reservations/</a:t>
            </a:r>
            <a:r>
              <a:rPr lang="fr-FR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int:id</a:t>
            </a:r>
            <a:r>
              <a:rPr lang="fr-FR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0" name="Straight Connector 2">
            <a:extLst>
              <a:ext uri="{FF2B5EF4-FFF2-40B4-BE49-F238E27FC236}">
                <a16:creationId xmlns:a16="http://schemas.microsoft.com/office/drawing/2014/main" id="{CEA61414-6575-CCDD-83F8-4A9DFA249481}"/>
              </a:ext>
            </a:extLst>
          </p:cNvPr>
          <p:cNvCxnSpPr>
            <a:cxnSpLocks/>
          </p:cNvCxnSpPr>
          <p:nvPr/>
        </p:nvCxnSpPr>
        <p:spPr>
          <a:xfrm>
            <a:off x="8273841" y="3957197"/>
            <a:ext cx="0" cy="442725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E249E8B4-A938-319E-7331-73F695734F2D}"/>
              </a:ext>
            </a:extLst>
          </p:cNvPr>
          <p:cNvGrpSpPr/>
          <p:nvPr/>
        </p:nvGrpSpPr>
        <p:grpSpPr>
          <a:xfrm>
            <a:off x="-281181" y="71161"/>
            <a:ext cx="12816658" cy="684364"/>
            <a:chOff x="-342834" y="130783"/>
            <a:chExt cx="12915762" cy="684364"/>
          </a:xfrm>
        </p:grpSpPr>
        <p:sp>
          <p:nvSpPr>
            <p:cNvPr id="24" name="Arrow: Chevron 9">
              <a:extLst>
                <a:ext uri="{FF2B5EF4-FFF2-40B4-BE49-F238E27FC236}">
                  <a16:creationId xmlns:a16="http://schemas.microsoft.com/office/drawing/2014/main" id="{3648FC32-BFD5-50D7-FABB-BDEB1DD1C7F7}"/>
                </a:ext>
              </a:extLst>
            </p:cNvPr>
            <p:cNvSpPr/>
            <p:nvPr/>
          </p:nvSpPr>
          <p:spPr>
            <a:xfrm>
              <a:off x="-342834" y="130783"/>
              <a:ext cx="2425602" cy="670560"/>
            </a:xfrm>
            <a:prstGeom prst="chevron">
              <a:avLst>
                <a:gd name="adj" fmla="val 48252"/>
              </a:avLst>
            </a:prstGeom>
            <a:solidFill>
              <a:srgbClr val="CCE9D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INTRODUCTION</a:t>
              </a:r>
            </a:p>
          </p:txBody>
        </p:sp>
        <p:sp>
          <p:nvSpPr>
            <p:cNvPr id="25" name="Arrow: Chevron 10">
              <a:extLst>
                <a:ext uri="{FF2B5EF4-FFF2-40B4-BE49-F238E27FC236}">
                  <a16:creationId xmlns:a16="http://schemas.microsoft.com/office/drawing/2014/main" id="{3FF773E5-5B75-AA9A-4AEB-64017F7C1A32}"/>
                </a:ext>
              </a:extLst>
            </p:cNvPr>
            <p:cNvSpPr/>
            <p:nvPr/>
          </p:nvSpPr>
          <p:spPr>
            <a:xfrm>
              <a:off x="1892715" y="137838"/>
              <a:ext cx="2425603" cy="670560"/>
            </a:xfrm>
            <a:prstGeom prst="chevron">
              <a:avLst>
                <a:gd name="adj" fmla="val 39511"/>
              </a:avLst>
            </a:prstGeom>
            <a:solidFill>
              <a:srgbClr val="CCE9D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APACHE NIFI</a:t>
              </a:r>
            </a:p>
          </p:txBody>
        </p:sp>
        <p:sp>
          <p:nvSpPr>
            <p:cNvPr id="27" name="Arrow: Chevron 12">
              <a:extLst>
                <a:ext uri="{FF2B5EF4-FFF2-40B4-BE49-F238E27FC236}">
                  <a16:creationId xmlns:a16="http://schemas.microsoft.com/office/drawing/2014/main" id="{12EAEB43-DF1D-9BCB-4953-23C3BCDC1CF9}"/>
                </a:ext>
              </a:extLst>
            </p:cNvPr>
            <p:cNvSpPr/>
            <p:nvPr/>
          </p:nvSpPr>
          <p:spPr>
            <a:xfrm>
              <a:off x="6398784" y="140568"/>
              <a:ext cx="2626916" cy="670560"/>
            </a:xfrm>
            <a:prstGeom prst="chevron">
              <a:avLst/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POSTMAN</a:t>
              </a:r>
            </a:p>
          </p:txBody>
        </p:sp>
        <p:sp>
          <p:nvSpPr>
            <p:cNvPr id="28" name="Arrow: Chevron 13">
              <a:extLst>
                <a:ext uri="{FF2B5EF4-FFF2-40B4-BE49-F238E27FC236}">
                  <a16:creationId xmlns:a16="http://schemas.microsoft.com/office/drawing/2014/main" id="{ED92CD22-5D43-C9D2-F416-D6FFE2767732}"/>
                </a:ext>
              </a:extLst>
            </p:cNvPr>
            <p:cNvSpPr/>
            <p:nvPr/>
          </p:nvSpPr>
          <p:spPr>
            <a:xfrm>
              <a:off x="8778669" y="144587"/>
              <a:ext cx="1657013" cy="670560"/>
            </a:xfrm>
            <a:prstGeom prst="chevron">
              <a:avLst/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DEMO</a:t>
              </a:r>
            </a:p>
          </p:txBody>
        </p:sp>
        <p:sp>
          <p:nvSpPr>
            <p:cNvPr id="29" name="Arrow: Chevron 13">
              <a:extLst>
                <a:ext uri="{FF2B5EF4-FFF2-40B4-BE49-F238E27FC236}">
                  <a16:creationId xmlns:a16="http://schemas.microsoft.com/office/drawing/2014/main" id="{3982F75C-87AC-479C-4CAD-9D41B3F9ABA3}"/>
                </a:ext>
              </a:extLst>
            </p:cNvPr>
            <p:cNvSpPr/>
            <p:nvPr/>
          </p:nvSpPr>
          <p:spPr>
            <a:xfrm>
              <a:off x="10216579" y="140568"/>
              <a:ext cx="2356349" cy="670560"/>
            </a:xfrm>
            <a:prstGeom prst="chevron">
              <a:avLst>
                <a:gd name="adj" fmla="val 37762"/>
              </a:avLst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CONCLUSION</a:t>
              </a:r>
            </a:p>
          </p:txBody>
        </p:sp>
      </p:grpSp>
      <p:pic>
        <p:nvPicPr>
          <p:cNvPr id="31" name="Picture 4" descr="Tutoriel API Flask : Comment programmer une API avec Python ?">
            <a:extLst>
              <a:ext uri="{FF2B5EF4-FFF2-40B4-BE49-F238E27FC236}">
                <a16:creationId xmlns:a16="http://schemas.microsoft.com/office/drawing/2014/main" id="{3BE43885-46C8-3EF8-A312-D78396CC8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19" y="741721"/>
            <a:ext cx="1544321" cy="86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Arrow: Chevron 11">
            <a:extLst>
              <a:ext uri="{FF2B5EF4-FFF2-40B4-BE49-F238E27FC236}">
                <a16:creationId xmlns:a16="http://schemas.microsoft.com/office/drawing/2014/main" id="{797171BB-960C-1C14-3677-1F345EDF3787}"/>
              </a:ext>
            </a:extLst>
          </p:cNvPr>
          <p:cNvSpPr/>
          <p:nvPr/>
        </p:nvSpPr>
        <p:spPr>
          <a:xfrm>
            <a:off x="4098003" y="78891"/>
            <a:ext cx="2603739" cy="670560"/>
          </a:xfrm>
          <a:prstGeom prst="chevron">
            <a:avLst/>
          </a:prstGeom>
          <a:solidFill>
            <a:srgbClr val="07A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Amasis MT Pro" panose="02040504050005020304" pitchFamily="18" charset="0"/>
              </a:rPr>
              <a:t>DEVELOPPEMENT API RESTful</a:t>
            </a:r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5A4AE8A0-8308-514E-7C78-000144DDE7F6}"/>
              </a:ext>
            </a:extLst>
          </p:cNvPr>
          <p:cNvSpPr/>
          <p:nvPr/>
        </p:nvSpPr>
        <p:spPr>
          <a:xfrm>
            <a:off x="5259107" y="2378661"/>
            <a:ext cx="474562" cy="440149"/>
          </a:xfrm>
          <a:prstGeom prst="downArrow">
            <a:avLst/>
          </a:prstGeom>
          <a:solidFill>
            <a:srgbClr val="07A3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4F6689C4-8C93-0CEE-31C2-E8C39A86C35D}"/>
              </a:ext>
            </a:extLst>
          </p:cNvPr>
          <p:cNvSpPr/>
          <p:nvPr/>
        </p:nvSpPr>
        <p:spPr>
          <a:xfrm>
            <a:off x="5237809" y="721429"/>
            <a:ext cx="474562" cy="333613"/>
          </a:xfrm>
          <a:prstGeom prst="downArrow">
            <a:avLst/>
          </a:prstGeom>
          <a:solidFill>
            <a:srgbClr val="07A3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F6A0364F-2ECF-9962-684F-86F79DAC7248}"/>
              </a:ext>
            </a:extLst>
          </p:cNvPr>
          <p:cNvGrpSpPr/>
          <p:nvPr/>
        </p:nvGrpSpPr>
        <p:grpSpPr>
          <a:xfrm>
            <a:off x="11089598" y="815013"/>
            <a:ext cx="885883" cy="670559"/>
            <a:chOff x="10890113" y="4070965"/>
            <a:chExt cx="885883" cy="670559"/>
          </a:xfrm>
        </p:grpSpPr>
        <p:sp>
          <p:nvSpPr>
            <p:cNvPr id="41" name="Rectangle: Rounded Corners 16">
              <a:extLst>
                <a:ext uri="{FF2B5EF4-FFF2-40B4-BE49-F238E27FC236}">
                  <a16:creationId xmlns:a16="http://schemas.microsoft.com/office/drawing/2014/main" id="{5E8C0F6E-D8EF-9C0C-44F2-886B6B1E7918}"/>
                </a:ext>
              </a:extLst>
            </p:cNvPr>
            <p:cNvSpPr/>
            <p:nvPr/>
          </p:nvSpPr>
          <p:spPr>
            <a:xfrm rot="16200000">
              <a:off x="10997775" y="3963303"/>
              <a:ext cx="670559" cy="885883"/>
            </a:xfrm>
            <a:prstGeom prst="roundRect">
              <a:avLst>
                <a:gd name="adj" fmla="val 50000"/>
              </a:avLst>
            </a:prstGeom>
            <a:solidFill>
              <a:srgbClr val="07A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masis MT Pro" panose="020405040500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C958C3C-A70A-6DD7-78F4-686AA32C9499}"/>
                </a:ext>
              </a:extLst>
            </p:cNvPr>
            <p:cNvSpPr/>
            <p:nvPr/>
          </p:nvSpPr>
          <p:spPr>
            <a:xfrm>
              <a:off x="11019691" y="4238570"/>
              <a:ext cx="626726" cy="335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12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0025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36">
            <a:extLst>
              <a:ext uri="{FF2B5EF4-FFF2-40B4-BE49-F238E27FC236}">
                <a16:creationId xmlns:a16="http://schemas.microsoft.com/office/drawing/2014/main" id="{5F6D2ECD-F88A-4C58-BE67-114E473FCBBD}"/>
              </a:ext>
            </a:extLst>
          </p:cNvPr>
          <p:cNvSpPr/>
          <p:nvPr/>
        </p:nvSpPr>
        <p:spPr>
          <a:xfrm rot="5400000">
            <a:off x="6201058" y="5195574"/>
            <a:ext cx="125413" cy="250825"/>
          </a:xfrm>
          <a:custGeom>
            <a:avLst/>
            <a:gdLst>
              <a:gd name="connsiteX0" fmla="*/ 0 w 1504638"/>
              <a:gd name="connsiteY0" fmla="*/ 0 h 3009275"/>
              <a:gd name="connsiteX1" fmla="*/ 1504638 w 1504638"/>
              <a:gd name="connsiteY1" fmla="*/ 1504638 h 3009275"/>
              <a:gd name="connsiteX2" fmla="*/ 0 w 1504638"/>
              <a:gd name="connsiteY2" fmla="*/ 3009275 h 300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638" h="3009275">
                <a:moveTo>
                  <a:pt x="0" y="0"/>
                </a:moveTo>
                <a:lnTo>
                  <a:pt x="1504638" y="1504638"/>
                </a:lnTo>
                <a:lnTo>
                  <a:pt x="0" y="300927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2ED2E6-A435-81DF-248D-DCA76682360D}"/>
              </a:ext>
            </a:extLst>
          </p:cNvPr>
          <p:cNvSpPr/>
          <p:nvPr/>
        </p:nvSpPr>
        <p:spPr>
          <a:xfrm>
            <a:off x="3201743" y="1047188"/>
            <a:ext cx="5484495" cy="493297"/>
          </a:xfrm>
          <a:prstGeom prst="roundRect">
            <a:avLst/>
          </a:prstGeom>
          <a:solidFill>
            <a:srgbClr val="07A3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Endpoints</a:t>
            </a:r>
            <a:r>
              <a:rPr lang="fr-FR" sz="2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de l’API</a:t>
            </a:r>
            <a:endParaRPr lang="en-US" sz="20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Flèche : bas 2">
            <a:extLst>
              <a:ext uri="{FF2B5EF4-FFF2-40B4-BE49-F238E27FC236}">
                <a16:creationId xmlns:a16="http://schemas.microsoft.com/office/drawing/2014/main" id="{445E1025-0483-79C5-046D-6A89C344E5A7}"/>
              </a:ext>
            </a:extLst>
          </p:cNvPr>
          <p:cNvSpPr/>
          <p:nvPr/>
        </p:nvSpPr>
        <p:spPr>
          <a:xfrm>
            <a:off x="5268628" y="1596036"/>
            <a:ext cx="474562" cy="440149"/>
          </a:xfrm>
          <a:prstGeom prst="downArrow">
            <a:avLst/>
          </a:prstGeom>
          <a:solidFill>
            <a:srgbClr val="07A3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82798780-E3FF-BA8C-72FB-FA98B5B5BC75}"/>
              </a:ext>
            </a:extLst>
          </p:cNvPr>
          <p:cNvSpPr txBox="1"/>
          <p:nvPr/>
        </p:nvSpPr>
        <p:spPr>
          <a:xfrm>
            <a:off x="2437796" y="2007508"/>
            <a:ext cx="7651935" cy="400110"/>
          </a:xfrm>
          <a:prstGeom prst="rect">
            <a:avLst/>
          </a:prstGeom>
          <a:solidFill>
            <a:srgbClr val="07A350"/>
          </a:solidFill>
          <a:ln>
            <a:solidFill>
              <a:srgbClr val="07A350"/>
            </a:solidFill>
          </a:ln>
          <a:effectLst>
            <a:softEdge rad="3175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000" b="1" kern="0" dirty="0" err="1">
                <a:solidFill>
                  <a:schemeClr val="bg1"/>
                </a:solidFill>
                <a:latin typeface="Amasis MT Pro" panose="02040504050005020304" pitchFamily="18" charset="0"/>
                <a:ea typeface="Roboto Black" panose="02000000000000000000" pitchFamily="2" charset="0"/>
              </a:rPr>
              <a:t>Endpoints</a:t>
            </a:r>
            <a:r>
              <a:rPr lang="fr-FR" sz="2000" b="1" kern="0" dirty="0">
                <a:solidFill>
                  <a:schemeClr val="bg1"/>
                </a:solidFill>
                <a:latin typeface="Amasis MT Pro" panose="02040504050005020304" pitchFamily="18" charset="0"/>
                <a:ea typeface="Roboto Black" panose="02000000000000000000" pitchFamily="2" charset="0"/>
              </a:rPr>
              <a:t> / Récupération d’une réservation par son ID</a:t>
            </a:r>
            <a:endParaRPr lang="fr-FR" sz="2000" b="1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59E11E2-30CF-DBE6-23EE-E8DF01415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645" y="2407618"/>
            <a:ext cx="6683836" cy="4188158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DA05EEE5-CEC2-FAD4-8ACD-63D328F6BBDE}"/>
              </a:ext>
            </a:extLst>
          </p:cNvPr>
          <p:cNvGrpSpPr/>
          <p:nvPr/>
        </p:nvGrpSpPr>
        <p:grpSpPr>
          <a:xfrm>
            <a:off x="-281181" y="71161"/>
            <a:ext cx="12816658" cy="684364"/>
            <a:chOff x="-342834" y="130783"/>
            <a:chExt cx="12915762" cy="684364"/>
          </a:xfrm>
        </p:grpSpPr>
        <p:sp>
          <p:nvSpPr>
            <p:cNvPr id="24" name="Arrow: Chevron 9">
              <a:extLst>
                <a:ext uri="{FF2B5EF4-FFF2-40B4-BE49-F238E27FC236}">
                  <a16:creationId xmlns:a16="http://schemas.microsoft.com/office/drawing/2014/main" id="{880AB825-A9BD-AECF-59C5-FD76062B2E4C}"/>
                </a:ext>
              </a:extLst>
            </p:cNvPr>
            <p:cNvSpPr/>
            <p:nvPr/>
          </p:nvSpPr>
          <p:spPr>
            <a:xfrm>
              <a:off x="-342834" y="130783"/>
              <a:ext cx="2425602" cy="670560"/>
            </a:xfrm>
            <a:prstGeom prst="chevron">
              <a:avLst>
                <a:gd name="adj" fmla="val 48252"/>
              </a:avLst>
            </a:prstGeom>
            <a:solidFill>
              <a:srgbClr val="CCE9D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INTRODUCTION</a:t>
              </a:r>
            </a:p>
          </p:txBody>
        </p:sp>
        <p:sp>
          <p:nvSpPr>
            <p:cNvPr id="25" name="Arrow: Chevron 10">
              <a:extLst>
                <a:ext uri="{FF2B5EF4-FFF2-40B4-BE49-F238E27FC236}">
                  <a16:creationId xmlns:a16="http://schemas.microsoft.com/office/drawing/2014/main" id="{1C296AB8-63A8-3E78-B560-8528ED4E9357}"/>
                </a:ext>
              </a:extLst>
            </p:cNvPr>
            <p:cNvSpPr/>
            <p:nvPr/>
          </p:nvSpPr>
          <p:spPr>
            <a:xfrm>
              <a:off x="1892715" y="137838"/>
              <a:ext cx="2425603" cy="670560"/>
            </a:xfrm>
            <a:prstGeom prst="chevron">
              <a:avLst>
                <a:gd name="adj" fmla="val 39511"/>
              </a:avLst>
            </a:prstGeom>
            <a:solidFill>
              <a:srgbClr val="CCE9D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APACHE NIFI</a:t>
              </a:r>
            </a:p>
          </p:txBody>
        </p:sp>
        <p:sp>
          <p:nvSpPr>
            <p:cNvPr id="27" name="Arrow: Chevron 12">
              <a:extLst>
                <a:ext uri="{FF2B5EF4-FFF2-40B4-BE49-F238E27FC236}">
                  <a16:creationId xmlns:a16="http://schemas.microsoft.com/office/drawing/2014/main" id="{D029CF21-261E-3DC4-CFB0-24271A6D6188}"/>
                </a:ext>
              </a:extLst>
            </p:cNvPr>
            <p:cNvSpPr/>
            <p:nvPr/>
          </p:nvSpPr>
          <p:spPr>
            <a:xfrm>
              <a:off x="6398784" y="140568"/>
              <a:ext cx="2626916" cy="670560"/>
            </a:xfrm>
            <a:prstGeom prst="chevron">
              <a:avLst/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POSTMAN</a:t>
              </a:r>
            </a:p>
          </p:txBody>
        </p:sp>
        <p:sp>
          <p:nvSpPr>
            <p:cNvPr id="28" name="Arrow: Chevron 13">
              <a:extLst>
                <a:ext uri="{FF2B5EF4-FFF2-40B4-BE49-F238E27FC236}">
                  <a16:creationId xmlns:a16="http://schemas.microsoft.com/office/drawing/2014/main" id="{C205A01E-838C-2213-E011-0114D754CC15}"/>
                </a:ext>
              </a:extLst>
            </p:cNvPr>
            <p:cNvSpPr/>
            <p:nvPr/>
          </p:nvSpPr>
          <p:spPr>
            <a:xfrm>
              <a:off x="8778669" y="144587"/>
              <a:ext cx="1657013" cy="670560"/>
            </a:xfrm>
            <a:prstGeom prst="chevron">
              <a:avLst/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DEMO</a:t>
              </a:r>
            </a:p>
          </p:txBody>
        </p:sp>
        <p:sp>
          <p:nvSpPr>
            <p:cNvPr id="29" name="Arrow: Chevron 13">
              <a:extLst>
                <a:ext uri="{FF2B5EF4-FFF2-40B4-BE49-F238E27FC236}">
                  <a16:creationId xmlns:a16="http://schemas.microsoft.com/office/drawing/2014/main" id="{0BBBB8D3-5ED9-FFF0-C06D-EFC6D46501D8}"/>
                </a:ext>
              </a:extLst>
            </p:cNvPr>
            <p:cNvSpPr/>
            <p:nvPr/>
          </p:nvSpPr>
          <p:spPr>
            <a:xfrm>
              <a:off x="10216579" y="140568"/>
              <a:ext cx="2356349" cy="670560"/>
            </a:xfrm>
            <a:prstGeom prst="chevron">
              <a:avLst>
                <a:gd name="adj" fmla="val 37762"/>
              </a:avLst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CONCLUSION</a:t>
              </a:r>
            </a:p>
          </p:txBody>
        </p:sp>
      </p:grpSp>
      <p:pic>
        <p:nvPicPr>
          <p:cNvPr id="31" name="Picture 4" descr="Tutoriel API Flask : Comment programmer une API avec Python ?">
            <a:extLst>
              <a:ext uri="{FF2B5EF4-FFF2-40B4-BE49-F238E27FC236}">
                <a16:creationId xmlns:a16="http://schemas.microsoft.com/office/drawing/2014/main" id="{C73805E7-9F91-D2F6-E119-DB0C39670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33" y="788320"/>
            <a:ext cx="1544321" cy="86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Arrow: Chevron 11">
            <a:extLst>
              <a:ext uri="{FF2B5EF4-FFF2-40B4-BE49-F238E27FC236}">
                <a16:creationId xmlns:a16="http://schemas.microsoft.com/office/drawing/2014/main" id="{91162E13-ECD6-EBDE-2A9C-5C0E2310248D}"/>
              </a:ext>
            </a:extLst>
          </p:cNvPr>
          <p:cNvSpPr/>
          <p:nvPr/>
        </p:nvSpPr>
        <p:spPr>
          <a:xfrm>
            <a:off x="4098003" y="78891"/>
            <a:ext cx="2603739" cy="670560"/>
          </a:xfrm>
          <a:prstGeom prst="chevron">
            <a:avLst/>
          </a:prstGeom>
          <a:solidFill>
            <a:srgbClr val="07A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Amasis MT Pro" panose="02040504050005020304" pitchFamily="18" charset="0"/>
              </a:rPr>
              <a:t>DEVELOPPEMENT API RESTful</a:t>
            </a:r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5BC108AF-5A27-AA94-FDAD-E4F3D95F60F7}"/>
              </a:ext>
            </a:extLst>
          </p:cNvPr>
          <p:cNvSpPr/>
          <p:nvPr/>
        </p:nvSpPr>
        <p:spPr>
          <a:xfrm>
            <a:off x="5263786" y="653310"/>
            <a:ext cx="474562" cy="440149"/>
          </a:xfrm>
          <a:prstGeom prst="downArrow">
            <a:avLst/>
          </a:prstGeom>
          <a:solidFill>
            <a:srgbClr val="07A3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21A73A64-47CF-D56D-B7C9-067ADF85DB15}"/>
              </a:ext>
            </a:extLst>
          </p:cNvPr>
          <p:cNvGrpSpPr/>
          <p:nvPr/>
        </p:nvGrpSpPr>
        <p:grpSpPr>
          <a:xfrm>
            <a:off x="11065684" y="885450"/>
            <a:ext cx="885883" cy="670559"/>
            <a:chOff x="10890113" y="4070965"/>
            <a:chExt cx="885883" cy="670559"/>
          </a:xfrm>
        </p:grpSpPr>
        <p:sp>
          <p:nvSpPr>
            <p:cNvPr id="35" name="Rectangle: Rounded Corners 16">
              <a:extLst>
                <a:ext uri="{FF2B5EF4-FFF2-40B4-BE49-F238E27FC236}">
                  <a16:creationId xmlns:a16="http://schemas.microsoft.com/office/drawing/2014/main" id="{0A120D20-33B8-F126-0DDA-0A84BCC5A005}"/>
                </a:ext>
              </a:extLst>
            </p:cNvPr>
            <p:cNvSpPr/>
            <p:nvPr/>
          </p:nvSpPr>
          <p:spPr>
            <a:xfrm rot="16200000">
              <a:off x="10997775" y="3963303"/>
              <a:ext cx="670559" cy="885883"/>
            </a:xfrm>
            <a:prstGeom prst="roundRect">
              <a:avLst>
                <a:gd name="adj" fmla="val 50000"/>
              </a:avLst>
            </a:prstGeom>
            <a:solidFill>
              <a:srgbClr val="07A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masis MT Pro" panose="020405040500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CB5E5E5-5EAA-E598-5CF1-331A67CF5C3F}"/>
                </a:ext>
              </a:extLst>
            </p:cNvPr>
            <p:cNvSpPr/>
            <p:nvPr/>
          </p:nvSpPr>
          <p:spPr>
            <a:xfrm>
              <a:off x="11019691" y="4238570"/>
              <a:ext cx="626726" cy="335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13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2244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36">
            <a:extLst>
              <a:ext uri="{FF2B5EF4-FFF2-40B4-BE49-F238E27FC236}">
                <a16:creationId xmlns:a16="http://schemas.microsoft.com/office/drawing/2014/main" id="{5F6D2ECD-F88A-4C58-BE67-114E473FCBBD}"/>
              </a:ext>
            </a:extLst>
          </p:cNvPr>
          <p:cNvSpPr/>
          <p:nvPr/>
        </p:nvSpPr>
        <p:spPr>
          <a:xfrm rot="5400000">
            <a:off x="6201058" y="5195574"/>
            <a:ext cx="125413" cy="250825"/>
          </a:xfrm>
          <a:custGeom>
            <a:avLst/>
            <a:gdLst>
              <a:gd name="connsiteX0" fmla="*/ 0 w 1504638"/>
              <a:gd name="connsiteY0" fmla="*/ 0 h 3009275"/>
              <a:gd name="connsiteX1" fmla="*/ 1504638 w 1504638"/>
              <a:gd name="connsiteY1" fmla="*/ 1504638 h 3009275"/>
              <a:gd name="connsiteX2" fmla="*/ 0 w 1504638"/>
              <a:gd name="connsiteY2" fmla="*/ 3009275 h 300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638" h="3009275">
                <a:moveTo>
                  <a:pt x="0" y="0"/>
                </a:moveTo>
                <a:lnTo>
                  <a:pt x="1504638" y="1504638"/>
                </a:lnTo>
                <a:lnTo>
                  <a:pt x="0" y="300927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2ED2E6-A435-81DF-248D-DCA76682360D}"/>
              </a:ext>
            </a:extLst>
          </p:cNvPr>
          <p:cNvSpPr/>
          <p:nvPr/>
        </p:nvSpPr>
        <p:spPr>
          <a:xfrm>
            <a:off x="3201743" y="1047188"/>
            <a:ext cx="5484495" cy="493297"/>
          </a:xfrm>
          <a:prstGeom prst="roundRect">
            <a:avLst/>
          </a:prstGeom>
          <a:solidFill>
            <a:srgbClr val="07A3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Endpoints</a:t>
            </a:r>
            <a:r>
              <a:rPr lang="fr-FR" sz="2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de l’API</a:t>
            </a:r>
            <a:endParaRPr lang="en-US" sz="20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82798780-E3FF-BA8C-72FB-FA98B5B5BC75}"/>
              </a:ext>
            </a:extLst>
          </p:cNvPr>
          <p:cNvSpPr txBox="1"/>
          <p:nvPr/>
        </p:nvSpPr>
        <p:spPr>
          <a:xfrm>
            <a:off x="2437796" y="2007508"/>
            <a:ext cx="7651935" cy="400110"/>
          </a:xfrm>
          <a:prstGeom prst="rect">
            <a:avLst/>
          </a:prstGeom>
          <a:solidFill>
            <a:srgbClr val="07A350"/>
          </a:solidFill>
          <a:ln>
            <a:solidFill>
              <a:srgbClr val="07A350"/>
            </a:solidFill>
          </a:ln>
          <a:effectLst>
            <a:softEdge rad="3175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000" b="1" kern="0" dirty="0" err="1">
                <a:solidFill>
                  <a:schemeClr val="bg1"/>
                </a:solidFill>
                <a:latin typeface="Amasis MT Pro" panose="02040504050005020304" pitchFamily="18" charset="0"/>
                <a:ea typeface="Roboto Black" panose="02000000000000000000" pitchFamily="2" charset="0"/>
              </a:rPr>
              <a:t>Endpoints</a:t>
            </a:r>
            <a:r>
              <a:rPr lang="fr-FR" sz="2000" b="1" kern="0" dirty="0">
                <a:solidFill>
                  <a:schemeClr val="bg1"/>
                </a:solidFill>
                <a:latin typeface="Amasis MT Pro" panose="02040504050005020304" pitchFamily="18" charset="0"/>
                <a:ea typeface="Roboto Black" panose="02000000000000000000" pitchFamily="2" charset="0"/>
              </a:rPr>
              <a:t> / création de réservation </a:t>
            </a:r>
            <a:endParaRPr lang="fr-FR" sz="2000" b="1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08A2073-A039-0F8F-15BF-8CB1A5140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808" y="3024262"/>
            <a:ext cx="10207088" cy="3723022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EC13DF58-24E7-488F-A170-CD385D057A50}"/>
              </a:ext>
            </a:extLst>
          </p:cNvPr>
          <p:cNvGrpSpPr/>
          <p:nvPr/>
        </p:nvGrpSpPr>
        <p:grpSpPr>
          <a:xfrm>
            <a:off x="-281181" y="71161"/>
            <a:ext cx="12816658" cy="684364"/>
            <a:chOff x="-342834" y="130783"/>
            <a:chExt cx="12915762" cy="684364"/>
          </a:xfrm>
        </p:grpSpPr>
        <p:sp>
          <p:nvSpPr>
            <p:cNvPr id="15" name="Arrow: Chevron 9">
              <a:extLst>
                <a:ext uri="{FF2B5EF4-FFF2-40B4-BE49-F238E27FC236}">
                  <a16:creationId xmlns:a16="http://schemas.microsoft.com/office/drawing/2014/main" id="{E6E3F614-CEF3-D1DB-AC4E-350400C67D58}"/>
                </a:ext>
              </a:extLst>
            </p:cNvPr>
            <p:cNvSpPr/>
            <p:nvPr/>
          </p:nvSpPr>
          <p:spPr>
            <a:xfrm>
              <a:off x="-342834" y="130783"/>
              <a:ext cx="2425602" cy="670560"/>
            </a:xfrm>
            <a:prstGeom prst="chevron">
              <a:avLst>
                <a:gd name="adj" fmla="val 48252"/>
              </a:avLst>
            </a:prstGeom>
            <a:solidFill>
              <a:srgbClr val="CCE9D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INTRODUCTION</a:t>
              </a:r>
            </a:p>
          </p:txBody>
        </p:sp>
        <p:sp>
          <p:nvSpPr>
            <p:cNvPr id="16" name="Arrow: Chevron 10">
              <a:extLst>
                <a:ext uri="{FF2B5EF4-FFF2-40B4-BE49-F238E27FC236}">
                  <a16:creationId xmlns:a16="http://schemas.microsoft.com/office/drawing/2014/main" id="{9CCAA395-EB8F-A6CF-51A2-9255E4D04E4C}"/>
                </a:ext>
              </a:extLst>
            </p:cNvPr>
            <p:cNvSpPr/>
            <p:nvPr/>
          </p:nvSpPr>
          <p:spPr>
            <a:xfrm>
              <a:off x="1892715" y="137838"/>
              <a:ext cx="2425603" cy="670560"/>
            </a:xfrm>
            <a:prstGeom prst="chevron">
              <a:avLst>
                <a:gd name="adj" fmla="val 39511"/>
              </a:avLst>
            </a:prstGeom>
            <a:solidFill>
              <a:srgbClr val="CCE9D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APACHE NIFI</a:t>
              </a:r>
            </a:p>
          </p:txBody>
        </p:sp>
        <p:sp>
          <p:nvSpPr>
            <p:cNvPr id="21" name="Arrow: Chevron 12">
              <a:extLst>
                <a:ext uri="{FF2B5EF4-FFF2-40B4-BE49-F238E27FC236}">
                  <a16:creationId xmlns:a16="http://schemas.microsoft.com/office/drawing/2014/main" id="{73EAE553-C2B4-AA0C-F17B-09F9328C9E18}"/>
                </a:ext>
              </a:extLst>
            </p:cNvPr>
            <p:cNvSpPr/>
            <p:nvPr/>
          </p:nvSpPr>
          <p:spPr>
            <a:xfrm>
              <a:off x="6398784" y="140568"/>
              <a:ext cx="2626916" cy="670560"/>
            </a:xfrm>
            <a:prstGeom prst="chevron">
              <a:avLst/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POSTMAN</a:t>
              </a:r>
            </a:p>
          </p:txBody>
        </p:sp>
        <p:sp>
          <p:nvSpPr>
            <p:cNvPr id="23" name="Arrow: Chevron 13">
              <a:extLst>
                <a:ext uri="{FF2B5EF4-FFF2-40B4-BE49-F238E27FC236}">
                  <a16:creationId xmlns:a16="http://schemas.microsoft.com/office/drawing/2014/main" id="{7F3726B7-7C76-736C-FA71-4EFB878F8D52}"/>
                </a:ext>
              </a:extLst>
            </p:cNvPr>
            <p:cNvSpPr/>
            <p:nvPr/>
          </p:nvSpPr>
          <p:spPr>
            <a:xfrm>
              <a:off x="8778669" y="144587"/>
              <a:ext cx="1657013" cy="670560"/>
            </a:xfrm>
            <a:prstGeom prst="chevron">
              <a:avLst/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DEMO</a:t>
              </a:r>
            </a:p>
          </p:txBody>
        </p:sp>
        <p:sp>
          <p:nvSpPr>
            <p:cNvPr id="24" name="Arrow: Chevron 13">
              <a:extLst>
                <a:ext uri="{FF2B5EF4-FFF2-40B4-BE49-F238E27FC236}">
                  <a16:creationId xmlns:a16="http://schemas.microsoft.com/office/drawing/2014/main" id="{65489DFE-A0E8-E032-68B1-A0D3DF830F18}"/>
                </a:ext>
              </a:extLst>
            </p:cNvPr>
            <p:cNvSpPr/>
            <p:nvPr/>
          </p:nvSpPr>
          <p:spPr>
            <a:xfrm>
              <a:off x="10216579" y="140568"/>
              <a:ext cx="2356349" cy="670560"/>
            </a:xfrm>
            <a:prstGeom prst="chevron">
              <a:avLst>
                <a:gd name="adj" fmla="val 37762"/>
              </a:avLst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CONCLUSION</a:t>
              </a:r>
            </a:p>
          </p:txBody>
        </p:sp>
      </p:grpSp>
      <p:pic>
        <p:nvPicPr>
          <p:cNvPr id="25" name="Picture 4" descr="Tutoriel API Flask : Comment programmer une API avec Python ?">
            <a:extLst>
              <a:ext uri="{FF2B5EF4-FFF2-40B4-BE49-F238E27FC236}">
                <a16:creationId xmlns:a16="http://schemas.microsoft.com/office/drawing/2014/main" id="{DAB6BAAC-0672-29EC-0E45-2726A4A6A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19" y="755525"/>
            <a:ext cx="1544321" cy="86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rrow: Chevron 11">
            <a:extLst>
              <a:ext uri="{FF2B5EF4-FFF2-40B4-BE49-F238E27FC236}">
                <a16:creationId xmlns:a16="http://schemas.microsoft.com/office/drawing/2014/main" id="{DD3EFCC6-71DA-E3E9-262A-6524B35B3720}"/>
              </a:ext>
            </a:extLst>
          </p:cNvPr>
          <p:cNvSpPr/>
          <p:nvPr/>
        </p:nvSpPr>
        <p:spPr>
          <a:xfrm>
            <a:off x="4098003" y="78891"/>
            <a:ext cx="2603739" cy="670560"/>
          </a:xfrm>
          <a:prstGeom prst="chevron">
            <a:avLst/>
          </a:prstGeom>
          <a:solidFill>
            <a:srgbClr val="07A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Amasis MT Pro" panose="02040504050005020304" pitchFamily="18" charset="0"/>
              </a:rPr>
              <a:t>DEVELOPPEMENT API RESTful</a:t>
            </a:r>
          </a:p>
        </p:txBody>
      </p:sp>
      <p:sp>
        <p:nvSpPr>
          <p:cNvPr id="27" name="Flèche : bas 26">
            <a:extLst>
              <a:ext uri="{FF2B5EF4-FFF2-40B4-BE49-F238E27FC236}">
                <a16:creationId xmlns:a16="http://schemas.microsoft.com/office/drawing/2014/main" id="{16108D43-E788-05B5-F899-7D64A29D7748}"/>
              </a:ext>
            </a:extLst>
          </p:cNvPr>
          <p:cNvSpPr/>
          <p:nvPr/>
        </p:nvSpPr>
        <p:spPr>
          <a:xfrm>
            <a:off x="5259107" y="2378661"/>
            <a:ext cx="474562" cy="440149"/>
          </a:xfrm>
          <a:prstGeom prst="downArrow">
            <a:avLst/>
          </a:prstGeom>
          <a:solidFill>
            <a:srgbClr val="07A3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 : bas 27">
            <a:extLst>
              <a:ext uri="{FF2B5EF4-FFF2-40B4-BE49-F238E27FC236}">
                <a16:creationId xmlns:a16="http://schemas.microsoft.com/office/drawing/2014/main" id="{D7EA2A29-3999-47AA-0E72-DD117A9F6807}"/>
              </a:ext>
            </a:extLst>
          </p:cNvPr>
          <p:cNvSpPr/>
          <p:nvPr/>
        </p:nvSpPr>
        <p:spPr>
          <a:xfrm>
            <a:off x="5237809" y="721429"/>
            <a:ext cx="474562" cy="333613"/>
          </a:xfrm>
          <a:prstGeom prst="downArrow">
            <a:avLst/>
          </a:prstGeom>
          <a:solidFill>
            <a:srgbClr val="07A3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 : bas 28">
            <a:extLst>
              <a:ext uri="{FF2B5EF4-FFF2-40B4-BE49-F238E27FC236}">
                <a16:creationId xmlns:a16="http://schemas.microsoft.com/office/drawing/2014/main" id="{CD040F83-0C5B-400C-3008-907783606909}"/>
              </a:ext>
            </a:extLst>
          </p:cNvPr>
          <p:cNvSpPr/>
          <p:nvPr/>
        </p:nvSpPr>
        <p:spPr>
          <a:xfrm>
            <a:off x="5260191" y="1592649"/>
            <a:ext cx="474562" cy="440149"/>
          </a:xfrm>
          <a:prstGeom prst="downArrow">
            <a:avLst/>
          </a:prstGeom>
          <a:solidFill>
            <a:srgbClr val="07A3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0761AC2E-F459-6E57-0090-D84F4EBD5097}"/>
              </a:ext>
            </a:extLst>
          </p:cNvPr>
          <p:cNvGrpSpPr/>
          <p:nvPr/>
        </p:nvGrpSpPr>
        <p:grpSpPr>
          <a:xfrm>
            <a:off x="10986501" y="951995"/>
            <a:ext cx="885883" cy="670559"/>
            <a:chOff x="10890113" y="4070965"/>
            <a:chExt cx="885883" cy="670559"/>
          </a:xfrm>
        </p:grpSpPr>
        <p:sp>
          <p:nvSpPr>
            <p:cNvPr id="32" name="Rectangle: Rounded Corners 16">
              <a:extLst>
                <a:ext uri="{FF2B5EF4-FFF2-40B4-BE49-F238E27FC236}">
                  <a16:creationId xmlns:a16="http://schemas.microsoft.com/office/drawing/2014/main" id="{3EE3E5C0-4E5E-00A7-AA86-5A9240E274CB}"/>
                </a:ext>
              </a:extLst>
            </p:cNvPr>
            <p:cNvSpPr/>
            <p:nvPr/>
          </p:nvSpPr>
          <p:spPr>
            <a:xfrm rot="16200000">
              <a:off x="10997775" y="3963303"/>
              <a:ext cx="670559" cy="885883"/>
            </a:xfrm>
            <a:prstGeom prst="roundRect">
              <a:avLst>
                <a:gd name="adj" fmla="val 50000"/>
              </a:avLst>
            </a:prstGeom>
            <a:solidFill>
              <a:srgbClr val="07A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masis MT Pro" panose="02040504050005020304" pitchFamily="18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F1D4A52-E5DE-E807-B1AD-418CFAC59184}"/>
                </a:ext>
              </a:extLst>
            </p:cNvPr>
            <p:cNvSpPr/>
            <p:nvPr/>
          </p:nvSpPr>
          <p:spPr>
            <a:xfrm>
              <a:off x="11019691" y="4238570"/>
              <a:ext cx="626726" cy="335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14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0953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36">
            <a:extLst>
              <a:ext uri="{FF2B5EF4-FFF2-40B4-BE49-F238E27FC236}">
                <a16:creationId xmlns:a16="http://schemas.microsoft.com/office/drawing/2014/main" id="{5F6D2ECD-F88A-4C58-BE67-114E473FCBBD}"/>
              </a:ext>
            </a:extLst>
          </p:cNvPr>
          <p:cNvSpPr/>
          <p:nvPr/>
        </p:nvSpPr>
        <p:spPr>
          <a:xfrm rot="5400000">
            <a:off x="6201058" y="5195574"/>
            <a:ext cx="125413" cy="250825"/>
          </a:xfrm>
          <a:custGeom>
            <a:avLst/>
            <a:gdLst>
              <a:gd name="connsiteX0" fmla="*/ 0 w 1504638"/>
              <a:gd name="connsiteY0" fmla="*/ 0 h 3009275"/>
              <a:gd name="connsiteX1" fmla="*/ 1504638 w 1504638"/>
              <a:gd name="connsiteY1" fmla="*/ 1504638 h 3009275"/>
              <a:gd name="connsiteX2" fmla="*/ 0 w 1504638"/>
              <a:gd name="connsiteY2" fmla="*/ 3009275 h 300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638" h="3009275">
                <a:moveTo>
                  <a:pt x="0" y="0"/>
                </a:moveTo>
                <a:lnTo>
                  <a:pt x="1504638" y="1504638"/>
                </a:lnTo>
                <a:lnTo>
                  <a:pt x="0" y="300927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2ED2E6-A435-81DF-248D-DCA76682360D}"/>
              </a:ext>
            </a:extLst>
          </p:cNvPr>
          <p:cNvSpPr/>
          <p:nvPr/>
        </p:nvSpPr>
        <p:spPr>
          <a:xfrm>
            <a:off x="3201743" y="1047188"/>
            <a:ext cx="5484495" cy="493297"/>
          </a:xfrm>
          <a:prstGeom prst="roundRect">
            <a:avLst/>
          </a:prstGeom>
          <a:solidFill>
            <a:srgbClr val="07A3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Endpoints</a:t>
            </a:r>
            <a:r>
              <a:rPr lang="fr-FR" sz="2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de l’API</a:t>
            </a:r>
            <a:endParaRPr lang="en-US" sz="20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Flèche : bas 2">
            <a:extLst>
              <a:ext uri="{FF2B5EF4-FFF2-40B4-BE49-F238E27FC236}">
                <a16:creationId xmlns:a16="http://schemas.microsoft.com/office/drawing/2014/main" id="{445E1025-0483-79C5-046D-6A89C344E5A7}"/>
              </a:ext>
            </a:extLst>
          </p:cNvPr>
          <p:cNvSpPr/>
          <p:nvPr/>
        </p:nvSpPr>
        <p:spPr>
          <a:xfrm>
            <a:off x="5259107" y="1570687"/>
            <a:ext cx="474562" cy="440149"/>
          </a:xfrm>
          <a:prstGeom prst="downArrow">
            <a:avLst/>
          </a:prstGeom>
          <a:solidFill>
            <a:srgbClr val="07A3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82798780-E3FF-BA8C-72FB-FA98B5B5BC75}"/>
              </a:ext>
            </a:extLst>
          </p:cNvPr>
          <p:cNvSpPr txBox="1"/>
          <p:nvPr/>
        </p:nvSpPr>
        <p:spPr>
          <a:xfrm>
            <a:off x="2437796" y="2007508"/>
            <a:ext cx="7651935" cy="400110"/>
          </a:xfrm>
          <a:prstGeom prst="rect">
            <a:avLst/>
          </a:prstGeom>
          <a:solidFill>
            <a:srgbClr val="07A350"/>
          </a:solidFill>
          <a:ln>
            <a:solidFill>
              <a:srgbClr val="07A350"/>
            </a:solidFill>
          </a:ln>
          <a:effectLst>
            <a:softEdge rad="3175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000" b="1" kern="0" dirty="0" err="1">
                <a:solidFill>
                  <a:schemeClr val="bg1"/>
                </a:solidFill>
                <a:latin typeface="Amasis MT Pro" panose="02040504050005020304" pitchFamily="18" charset="0"/>
                <a:ea typeface="Roboto Black" panose="02000000000000000000" pitchFamily="2" charset="0"/>
              </a:rPr>
              <a:t>Endpoints</a:t>
            </a:r>
            <a:r>
              <a:rPr lang="fr-FR" sz="2000" b="1" kern="0" dirty="0">
                <a:solidFill>
                  <a:schemeClr val="bg1"/>
                </a:solidFill>
                <a:latin typeface="Amasis MT Pro" panose="02040504050005020304" pitchFamily="18" charset="0"/>
                <a:ea typeface="Roboto Black" panose="02000000000000000000" pitchFamily="2" charset="0"/>
              </a:rPr>
              <a:t> / Mise à jour d’une réservation  existante</a:t>
            </a:r>
            <a:endParaRPr lang="fr-FR" sz="2000" b="1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B6BD0D7-F85D-701F-5F4A-68FD655C9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41" y="2879077"/>
            <a:ext cx="11473222" cy="3371109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9B8AED88-8141-6F98-185A-C76BBA1BB958}"/>
              </a:ext>
            </a:extLst>
          </p:cNvPr>
          <p:cNvGrpSpPr/>
          <p:nvPr/>
        </p:nvGrpSpPr>
        <p:grpSpPr>
          <a:xfrm>
            <a:off x="-281181" y="71161"/>
            <a:ext cx="12816658" cy="684364"/>
            <a:chOff x="-342834" y="130783"/>
            <a:chExt cx="12915762" cy="684364"/>
          </a:xfrm>
        </p:grpSpPr>
        <p:sp>
          <p:nvSpPr>
            <p:cNvPr id="15" name="Arrow: Chevron 9">
              <a:extLst>
                <a:ext uri="{FF2B5EF4-FFF2-40B4-BE49-F238E27FC236}">
                  <a16:creationId xmlns:a16="http://schemas.microsoft.com/office/drawing/2014/main" id="{68003E45-7317-C39A-D454-A8DDA08833DC}"/>
                </a:ext>
              </a:extLst>
            </p:cNvPr>
            <p:cNvSpPr/>
            <p:nvPr/>
          </p:nvSpPr>
          <p:spPr>
            <a:xfrm>
              <a:off x="-342834" y="130783"/>
              <a:ext cx="2425602" cy="670560"/>
            </a:xfrm>
            <a:prstGeom prst="chevron">
              <a:avLst>
                <a:gd name="adj" fmla="val 48252"/>
              </a:avLst>
            </a:prstGeom>
            <a:solidFill>
              <a:srgbClr val="CCE9D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INTRODUCTION</a:t>
              </a:r>
            </a:p>
          </p:txBody>
        </p:sp>
        <p:sp>
          <p:nvSpPr>
            <p:cNvPr id="16" name="Arrow: Chevron 10">
              <a:extLst>
                <a:ext uri="{FF2B5EF4-FFF2-40B4-BE49-F238E27FC236}">
                  <a16:creationId xmlns:a16="http://schemas.microsoft.com/office/drawing/2014/main" id="{246C2310-2F38-A267-5123-4F6236E7D22E}"/>
                </a:ext>
              </a:extLst>
            </p:cNvPr>
            <p:cNvSpPr/>
            <p:nvPr/>
          </p:nvSpPr>
          <p:spPr>
            <a:xfrm>
              <a:off x="1892715" y="137838"/>
              <a:ext cx="2425603" cy="670560"/>
            </a:xfrm>
            <a:prstGeom prst="chevron">
              <a:avLst>
                <a:gd name="adj" fmla="val 39511"/>
              </a:avLst>
            </a:prstGeom>
            <a:solidFill>
              <a:srgbClr val="CCE9D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APACHE NIFI</a:t>
              </a:r>
            </a:p>
          </p:txBody>
        </p:sp>
        <p:sp>
          <p:nvSpPr>
            <p:cNvPr id="21" name="Arrow: Chevron 12">
              <a:extLst>
                <a:ext uri="{FF2B5EF4-FFF2-40B4-BE49-F238E27FC236}">
                  <a16:creationId xmlns:a16="http://schemas.microsoft.com/office/drawing/2014/main" id="{16D0E988-EBB1-27EA-85B0-D4A33676EB36}"/>
                </a:ext>
              </a:extLst>
            </p:cNvPr>
            <p:cNvSpPr/>
            <p:nvPr/>
          </p:nvSpPr>
          <p:spPr>
            <a:xfrm>
              <a:off x="6398784" y="140568"/>
              <a:ext cx="2626916" cy="670560"/>
            </a:xfrm>
            <a:prstGeom prst="chevron">
              <a:avLst/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POSTMAN</a:t>
              </a:r>
            </a:p>
          </p:txBody>
        </p:sp>
        <p:sp>
          <p:nvSpPr>
            <p:cNvPr id="23" name="Arrow: Chevron 13">
              <a:extLst>
                <a:ext uri="{FF2B5EF4-FFF2-40B4-BE49-F238E27FC236}">
                  <a16:creationId xmlns:a16="http://schemas.microsoft.com/office/drawing/2014/main" id="{48D8F55D-6422-A2ED-C4C1-99AF91D97A40}"/>
                </a:ext>
              </a:extLst>
            </p:cNvPr>
            <p:cNvSpPr/>
            <p:nvPr/>
          </p:nvSpPr>
          <p:spPr>
            <a:xfrm>
              <a:off x="8778669" y="144587"/>
              <a:ext cx="1657013" cy="670560"/>
            </a:xfrm>
            <a:prstGeom prst="chevron">
              <a:avLst/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DEMO</a:t>
              </a:r>
            </a:p>
          </p:txBody>
        </p:sp>
        <p:sp>
          <p:nvSpPr>
            <p:cNvPr id="24" name="Arrow: Chevron 13">
              <a:extLst>
                <a:ext uri="{FF2B5EF4-FFF2-40B4-BE49-F238E27FC236}">
                  <a16:creationId xmlns:a16="http://schemas.microsoft.com/office/drawing/2014/main" id="{BE7DC5A9-D851-1621-9098-7766979DEE27}"/>
                </a:ext>
              </a:extLst>
            </p:cNvPr>
            <p:cNvSpPr/>
            <p:nvPr/>
          </p:nvSpPr>
          <p:spPr>
            <a:xfrm>
              <a:off x="10216579" y="140568"/>
              <a:ext cx="2356349" cy="670560"/>
            </a:xfrm>
            <a:prstGeom prst="chevron">
              <a:avLst>
                <a:gd name="adj" fmla="val 37762"/>
              </a:avLst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CONCLUSION</a:t>
              </a:r>
            </a:p>
          </p:txBody>
        </p:sp>
      </p:grpSp>
      <p:pic>
        <p:nvPicPr>
          <p:cNvPr id="25" name="Picture 4" descr="Tutoriel API Flask : Comment programmer une API avec Python ?">
            <a:extLst>
              <a:ext uri="{FF2B5EF4-FFF2-40B4-BE49-F238E27FC236}">
                <a16:creationId xmlns:a16="http://schemas.microsoft.com/office/drawing/2014/main" id="{255F9B2A-C023-3DD6-C2CC-B11E07B9A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19" y="755525"/>
            <a:ext cx="1544321" cy="86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rrow: Chevron 11">
            <a:extLst>
              <a:ext uri="{FF2B5EF4-FFF2-40B4-BE49-F238E27FC236}">
                <a16:creationId xmlns:a16="http://schemas.microsoft.com/office/drawing/2014/main" id="{E53CA421-9044-0D17-C707-3A01C83E6779}"/>
              </a:ext>
            </a:extLst>
          </p:cNvPr>
          <p:cNvSpPr/>
          <p:nvPr/>
        </p:nvSpPr>
        <p:spPr>
          <a:xfrm>
            <a:off x="4098003" y="78891"/>
            <a:ext cx="2603739" cy="670560"/>
          </a:xfrm>
          <a:prstGeom prst="chevron">
            <a:avLst/>
          </a:prstGeom>
          <a:solidFill>
            <a:srgbClr val="07A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Amasis MT Pro" panose="02040504050005020304" pitchFamily="18" charset="0"/>
              </a:rPr>
              <a:t>DEVELOPPEMENT API RESTful</a:t>
            </a:r>
          </a:p>
        </p:txBody>
      </p:sp>
      <p:sp>
        <p:nvSpPr>
          <p:cNvPr id="27" name="Flèche : bas 26">
            <a:extLst>
              <a:ext uri="{FF2B5EF4-FFF2-40B4-BE49-F238E27FC236}">
                <a16:creationId xmlns:a16="http://schemas.microsoft.com/office/drawing/2014/main" id="{5716B30B-3C39-1E1D-3D35-30FC667D326A}"/>
              </a:ext>
            </a:extLst>
          </p:cNvPr>
          <p:cNvSpPr/>
          <p:nvPr/>
        </p:nvSpPr>
        <p:spPr>
          <a:xfrm>
            <a:off x="5259107" y="2378661"/>
            <a:ext cx="474562" cy="440149"/>
          </a:xfrm>
          <a:prstGeom prst="downArrow">
            <a:avLst/>
          </a:prstGeom>
          <a:solidFill>
            <a:srgbClr val="07A3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 : bas 27">
            <a:extLst>
              <a:ext uri="{FF2B5EF4-FFF2-40B4-BE49-F238E27FC236}">
                <a16:creationId xmlns:a16="http://schemas.microsoft.com/office/drawing/2014/main" id="{C4E4FFC7-AA80-0FD9-6024-6CD08CDDCB19}"/>
              </a:ext>
            </a:extLst>
          </p:cNvPr>
          <p:cNvSpPr/>
          <p:nvPr/>
        </p:nvSpPr>
        <p:spPr>
          <a:xfrm>
            <a:off x="5259107" y="734973"/>
            <a:ext cx="474562" cy="440149"/>
          </a:xfrm>
          <a:prstGeom prst="downArrow">
            <a:avLst/>
          </a:prstGeom>
          <a:solidFill>
            <a:srgbClr val="07A3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CCA4493B-1D8B-F1EC-7CDC-B77C27F032FD}"/>
              </a:ext>
            </a:extLst>
          </p:cNvPr>
          <p:cNvGrpSpPr/>
          <p:nvPr/>
        </p:nvGrpSpPr>
        <p:grpSpPr>
          <a:xfrm>
            <a:off x="11089598" y="887685"/>
            <a:ext cx="885883" cy="670559"/>
            <a:chOff x="10890113" y="4070965"/>
            <a:chExt cx="885883" cy="670559"/>
          </a:xfrm>
        </p:grpSpPr>
        <p:sp>
          <p:nvSpPr>
            <p:cNvPr id="31" name="Rectangle: Rounded Corners 16">
              <a:extLst>
                <a:ext uri="{FF2B5EF4-FFF2-40B4-BE49-F238E27FC236}">
                  <a16:creationId xmlns:a16="http://schemas.microsoft.com/office/drawing/2014/main" id="{A1E3AFB0-9F6B-2A26-6741-0AAC4306FD74}"/>
                </a:ext>
              </a:extLst>
            </p:cNvPr>
            <p:cNvSpPr/>
            <p:nvPr/>
          </p:nvSpPr>
          <p:spPr>
            <a:xfrm rot="16200000">
              <a:off x="10997775" y="3963303"/>
              <a:ext cx="670559" cy="885883"/>
            </a:xfrm>
            <a:prstGeom prst="roundRect">
              <a:avLst>
                <a:gd name="adj" fmla="val 50000"/>
              </a:avLst>
            </a:prstGeom>
            <a:solidFill>
              <a:srgbClr val="07A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masis MT Pro" panose="02040504050005020304" pitchFamily="18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A7ADB0B-2C05-B52C-E7C0-91A40B0A20E8}"/>
                </a:ext>
              </a:extLst>
            </p:cNvPr>
            <p:cNvSpPr/>
            <p:nvPr/>
          </p:nvSpPr>
          <p:spPr>
            <a:xfrm>
              <a:off x="11019691" y="4238570"/>
              <a:ext cx="626726" cy="335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15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2560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36">
            <a:extLst>
              <a:ext uri="{FF2B5EF4-FFF2-40B4-BE49-F238E27FC236}">
                <a16:creationId xmlns:a16="http://schemas.microsoft.com/office/drawing/2014/main" id="{5F6D2ECD-F88A-4C58-BE67-114E473FCBBD}"/>
              </a:ext>
            </a:extLst>
          </p:cNvPr>
          <p:cNvSpPr/>
          <p:nvPr/>
        </p:nvSpPr>
        <p:spPr>
          <a:xfrm rot="5400000">
            <a:off x="6201058" y="5195574"/>
            <a:ext cx="125413" cy="250825"/>
          </a:xfrm>
          <a:custGeom>
            <a:avLst/>
            <a:gdLst>
              <a:gd name="connsiteX0" fmla="*/ 0 w 1504638"/>
              <a:gd name="connsiteY0" fmla="*/ 0 h 3009275"/>
              <a:gd name="connsiteX1" fmla="*/ 1504638 w 1504638"/>
              <a:gd name="connsiteY1" fmla="*/ 1504638 h 3009275"/>
              <a:gd name="connsiteX2" fmla="*/ 0 w 1504638"/>
              <a:gd name="connsiteY2" fmla="*/ 3009275 h 300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638" h="3009275">
                <a:moveTo>
                  <a:pt x="0" y="0"/>
                </a:moveTo>
                <a:lnTo>
                  <a:pt x="1504638" y="1504638"/>
                </a:lnTo>
                <a:lnTo>
                  <a:pt x="0" y="300927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2ED2E6-A435-81DF-248D-DCA76682360D}"/>
              </a:ext>
            </a:extLst>
          </p:cNvPr>
          <p:cNvSpPr/>
          <p:nvPr/>
        </p:nvSpPr>
        <p:spPr>
          <a:xfrm>
            <a:off x="3201743" y="1047188"/>
            <a:ext cx="5484495" cy="493297"/>
          </a:xfrm>
          <a:prstGeom prst="roundRect">
            <a:avLst/>
          </a:prstGeom>
          <a:solidFill>
            <a:srgbClr val="07A3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Endpoints</a:t>
            </a:r>
            <a:r>
              <a:rPr lang="fr-FR" sz="2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de l’API</a:t>
            </a:r>
            <a:endParaRPr lang="en-US" sz="20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Flèche : bas 2">
            <a:extLst>
              <a:ext uri="{FF2B5EF4-FFF2-40B4-BE49-F238E27FC236}">
                <a16:creationId xmlns:a16="http://schemas.microsoft.com/office/drawing/2014/main" id="{445E1025-0483-79C5-046D-6A89C344E5A7}"/>
              </a:ext>
            </a:extLst>
          </p:cNvPr>
          <p:cNvSpPr/>
          <p:nvPr/>
        </p:nvSpPr>
        <p:spPr>
          <a:xfrm>
            <a:off x="5162591" y="1540485"/>
            <a:ext cx="474562" cy="440149"/>
          </a:xfrm>
          <a:prstGeom prst="downArrow">
            <a:avLst/>
          </a:prstGeom>
          <a:solidFill>
            <a:srgbClr val="07A3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82798780-E3FF-BA8C-72FB-FA98B5B5BC75}"/>
              </a:ext>
            </a:extLst>
          </p:cNvPr>
          <p:cNvSpPr txBox="1"/>
          <p:nvPr/>
        </p:nvSpPr>
        <p:spPr>
          <a:xfrm>
            <a:off x="2437796" y="2007508"/>
            <a:ext cx="7651935" cy="400110"/>
          </a:xfrm>
          <a:prstGeom prst="rect">
            <a:avLst/>
          </a:prstGeom>
          <a:solidFill>
            <a:srgbClr val="07A350"/>
          </a:solidFill>
          <a:ln>
            <a:solidFill>
              <a:srgbClr val="07A350"/>
            </a:solidFill>
          </a:ln>
          <a:effectLst>
            <a:softEdge rad="3175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000" b="1" kern="0" dirty="0" err="1">
                <a:solidFill>
                  <a:schemeClr val="bg1"/>
                </a:solidFill>
                <a:latin typeface="Amasis MT Pro" panose="02040504050005020304" pitchFamily="18" charset="0"/>
                <a:ea typeface="Roboto Black" panose="02000000000000000000" pitchFamily="2" charset="0"/>
              </a:rPr>
              <a:t>Endpoints</a:t>
            </a:r>
            <a:r>
              <a:rPr lang="fr-FR" sz="2000" b="1" kern="0" dirty="0">
                <a:solidFill>
                  <a:schemeClr val="bg1"/>
                </a:solidFill>
                <a:latin typeface="Amasis MT Pro" panose="02040504050005020304" pitchFamily="18" charset="0"/>
                <a:ea typeface="Roboto Black" panose="02000000000000000000" pitchFamily="2" charset="0"/>
              </a:rPr>
              <a:t> / Suppression de réservation </a:t>
            </a:r>
            <a:endParaRPr lang="fr-FR" sz="2000" b="1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AAD010C-4B70-35D3-3248-1D90514CF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06" y="2668298"/>
            <a:ext cx="10899968" cy="4215949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B5AE5444-F667-009D-24E5-5DB977208F43}"/>
              </a:ext>
            </a:extLst>
          </p:cNvPr>
          <p:cNvGrpSpPr/>
          <p:nvPr/>
        </p:nvGrpSpPr>
        <p:grpSpPr>
          <a:xfrm>
            <a:off x="-281181" y="71161"/>
            <a:ext cx="12816658" cy="684364"/>
            <a:chOff x="-342834" y="130783"/>
            <a:chExt cx="12915762" cy="684364"/>
          </a:xfrm>
        </p:grpSpPr>
        <p:sp>
          <p:nvSpPr>
            <p:cNvPr id="15" name="Arrow: Chevron 9">
              <a:extLst>
                <a:ext uri="{FF2B5EF4-FFF2-40B4-BE49-F238E27FC236}">
                  <a16:creationId xmlns:a16="http://schemas.microsoft.com/office/drawing/2014/main" id="{21736807-35DE-A2DF-DD64-CD1A68E40576}"/>
                </a:ext>
              </a:extLst>
            </p:cNvPr>
            <p:cNvSpPr/>
            <p:nvPr/>
          </p:nvSpPr>
          <p:spPr>
            <a:xfrm>
              <a:off x="-342834" y="130783"/>
              <a:ext cx="2425602" cy="670560"/>
            </a:xfrm>
            <a:prstGeom prst="chevron">
              <a:avLst>
                <a:gd name="adj" fmla="val 48252"/>
              </a:avLst>
            </a:prstGeom>
            <a:solidFill>
              <a:srgbClr val="CCE9D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INTRODUCTION</a:t>
              </a:r>
            </a:p>
          </p:txBody>
        </p:sp>
        <p:sp>
          <p:nvSpPr>
            <p:cNvPr id="16" name="Arrow: Chevron 10">
              <a:extLst>
                <a:ext uri="{FF2B5EF4-FFF2-40B4-BE49-F238E27FC236}">
                  <a16:creationId xmlns:a16="http://schemas.microsoft.com/office/drawing/2014/main" id="{4678D154-1DCD-0F11-A1C5-36E768382CBA}"/>
                </a:ext>
              </a:extLst>
            </p:cNvPr>
            <p:cNvSpPr/>
            <p:nvPr/>
          </p:nvSpPr>
          <p:spPr>
            <a:xfrm>
              <a:off x="1892715" y="137838"/>
              <a:ext cx="2425603" cy="670560"/>
            </a:xfrm>
            <a:prstGeom prst="chevron">
              <a:avLst>
                <a:gd name="adj" fmla="val 39511"/>
              </a:avLst>
            </a:prstGeom>
            <a:solidFill>
              <a:srgbClr val="CCE9D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APACHE NIFI</a:t>
              </a:r>
            </a:p>
          </p:txBody>
        </p:sp>
        <p:sp>
          <p:nvSpPr>
            <p:cNvPr id="21" name="Arrow: Chevron 12">
              <a:extLst>
                <a:ext uri="{FF2B5EF4-FFF2-40B4-BE49-F238E27FC236}">
                  <a16:creationId xmlns:a16="http://schemas.microsoft.com/office/drawing/2014/main" id="{DB0C974E-C38C-4E63-B0C2-3B85D8992CC0}"/>
                </a:ext>
              </a:extLst>
            </p:cNvPr>
            <p:cNvSpPr/>
            <p:nvPr/>
          </p:nvSpPr>
          <p:spPr>
            <a:xfrm>
              <a:off x="6398784" y="140568"/>
              <a:ext cx="2626916" cy="670560"/>
            </a:xfrm>
            <a:prstGeom prst="chevron">
              <a:avLst/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POSTMAN</a:t>
              </a:r>
            </a:p>
          </p:txBody>
        </p:sp>
        <p:sp>
          <p:nvSpPr>
            <p:cNvPr id="23" name="Arrow: Chevron 13">
              <a:extLst>
                <a:ext uri="{FF2B5EF4-FFF2-40B4-BE49-F238E27FC236}">
                  <a16:creationId xmlns:a16="http://schemas.microsoft.com/office/drawing/2014/main" id="{848CA2F5-B0D9-5AD0-BE30-5AD6047122EB}"/>
                </a:ext>
              </a:extLst>
            </p:cNvPr>
            <p:cNvSpPr/>
            <p:nvPr/>
          </p:nvSpPr>
          <p:spPr>
            <a:xfrm>
              <a:off x="8778669" y="144587"/>
              <a:ext cx="1657013" cy="670560"/>
            </a:xfrm>
            <a:prstGeom prst="chevron">
              <a:avLst/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DEMO</a:t>
              </a:r>
            </a:p>
          </p:txBody>
        </p:sp>
        <p:sp>
          <p:nvSpPr>
            <p:cNvPr id="24" name="Arrow: Chevron 13">
              <a:extLst>
                <a:ext uri="{FF2B5EF4-FFF2-40B4-BE49-F238E27FC236}">
                  <a16:creationId xmlns:a16="http://schemas.microsoft.com/office/drawing/2014/main" id="{BD29AC3A-5555-77AA-34B6-0209DC18B261}"/>
                </a:ext>
              </a:extLst>
            </p:cNvPr>
            <p:cNvSpPr/>
            <p:nvPr/>
          </p:nvSpPr>
          <p:spPr>
            <a:xfrm>
              <a:off x="10216579" y="140568"/>
              <a:ext cx="2356349" cy="670560"/>
            </a:xfrm>
            <a:prstGeom prst="chevron">
              <a:avLst>
                <a:gd name="adj" fmla="val 37762"/>
              </a:avLst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CONCLUSION</a:t>
              </a:r>
            </a:p>
          </p:txBody>
        </p:sp>
      </p:grpSp>
      <p:pic>
        <p:nvPicPr>
          <p:cNvPr id="25" name="Picture 4" descr="Tutoriel API Flask : Comment programmer une API avec Python ?">
            <a:extLst>
              <a:ext uri="{FF2B5EF4-FFF2-40B4-BE49-F238E27FC236}">
                <a16:creationId xmlns:a16="http://schemas.microsoft.com/office/drawing/2014/main" id="{5247AFC1-E1E8-6047-7AE9-D2517B3F2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48" y="755525"/>
            <a:ext cx="1544321" cy="86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rrow: Chevron 11">
            <a:extLst>
              <a:ext uri="{FF2B5EF4-FFF2-40B4-BE49-F238E27FC236}">
                <a16:creationId xmlns:a16="http://schemas.microsoft.com/office/drawing/2014/main" id="{629BBBC0-0FF8-528A-375E-AAFD0A7BA79D}"/>
              </a:ext>
            </a:extLst>
          </p:cNvPr>
          <p:cNvSpPr/>
          <p:nvPr/>
        </p:nvSpPr>
        <p:spPr>
          <a:xfrm>
            <a:off x="4098003" y="78891"/>
            <a:ext cx="2603739" cy="670560"/>
          </a:xfrm>
          <a:prstGeom prst="chevron">
            <a:avLst/>
          </a:prstGeom>
          <a:solidFill>
            <a:srgbClr val="07A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Amasis MT Pro" panose="02040504050005020304" pitchFamily="18" charset="0"/>
              </a:rPr>
              <a:t>DEVELOPPEMENT API RESTful</a:t>
            </a:r>
          </a:p>
        </p:txBody>
      </p:sp>
      <p:sp>
        <p:nvSpPr>
          <p:cNvPr id="27" name="Flèche : bas 26">
            <a:extLst>
              <a:ext uri="{FF2B5EF4-FFF2-40B4-BE49-F238E27FC236}">
                <a16:creationId xmlns:a16="http://schemas.microsoft.com/office/drawing/2014/main" id="{7D8A3922-A881-C7BD-BC73-64A42ED9389B}"/>
              </a:ext>
            </a:extLst>
          </p:cNvPr>
          <p:cNvSpPr/>
          <p:nvPr/>
        </p:nvSpPr>
        <p:spPr>
          <a:xfrm>
            <a:off x="5145694" y="691045"/>
            <a:ext cx="474562" cy="440149"/>
          </a:xfrm>
          <a:prstGeom prst="downArrow">
            <a:avLst/>
          </a:prstGeom>
          <a:solidFill>
            <a:srgbClr val="07A3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 : bas 27">
            <a:extLst>
              <a:ext uri="{FF2B5EF4-FFF2-40B4-BE49-F238E27FC236}">
                <a16:creationId xmlns:a16="http://schemas.microsoft.com/office/drawing/2014/main" id="{6933034F-3E16-6372-614E-0366CF1A7EB7}"/>
              </a:ext>
            </a:extLst>
          </p:cNvPr>
          <p:cNvSpPr/>
          <p:nvPr/>
        </p:nvSpPr>
        <p:spPr>
          <a:xfrm>
            <a:off x="5259107" y="2378661"/>
            <a:ext cx="474562" cy="440149"/>
          </a:xfrm>
          <a:prstGeom prst="downArrow">
            <a:avLst/>
          </a:prstGeom>
          <a:solidFill>
            <a:srgbClr val="07A3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57E02322-F312-9C37-FC0E-26808DEA9732}"/>
              </a:ext>
            </a:extLst>
          </p:cNvPr>
          <p:cNvGrpSpPr/>
          <p:nvPr/>
        </p:nvGrpSpPr>
        <p:grpSpPr>
          <a:xfrm>
            <a:off x="10951032" y="1047188"/>
            <a:ext cx="885883" cy="670559"/>
            <a:chOff x="10890113" y="4070965"/>
            <a:chExt cx="885883" cy="670559"/>
          </a:xfrm>
        </p:grpSpPr>
        <p:sp>
          <p:nvSpPr>
            <p:cNvPr id="31" name="Rectangle: Rounded Corners 16">
              <a:extLst>
                <a:ext uri="{FF2B5EF4-FFF2-40B4-BE49-F238E27FC236}">
                  <a16:creationId xmlns:a16="http://schemas.microsoft.com/office/drawing/2014/main" id="{646A37CC-28EC-EB55-E13B-6941E59541B5}"/>
                </a:ext>
              </a:extLst>
            </p:cNvPr>
            <p:cNvSpPr/>
            <p:nvPr/>
          </p:nvSpPr>
          <p:spPr>
            <a:xfrm rot="16200000">
              <a:off x="10997775" y="3963303"/>
              <a:ext cx="670559" cy="885883"/>
            </a:xfrm>
            <a:prstGeom prst="roundRect">
              <a:avLst>
                <a:gd name="adj" fmla="val 50000"/>
              </a:avLst>
            </a:prstGeom>
            <a:solidFill>
              <a:srgbClr val="07A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masis MT Pro" panose="02040504050005020304" pitchFamily="18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B2CD339-5490-3B3F-4522-CFC48A27B5DB}"/>
                </a:ext>
              </a:extLst>
            </p:cNvPr>
            <p:cNvSpPr/>
            <p:nvPr/>
          </p:nvSpPr>
          <p:spPr>
            <a:xfrm>
              <a:off x="11019691" y="4238570"/>
              <a:ext cx="626726" cy="335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16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7382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36">
            <a:extLst>
              <a:ext uri="{FF2B5EF4-FFF2-40B4-BE49-F238E27FC236}">
                <a16:creationId xmlns:a16="http://schemas.microsoft.com/office/drawing/2014/main" id="{5F6D2ECD-F88A-4C58-BE67-114E473FCBBD}"/>
              </a:ext>
            </a:extLst>
          </p:cNvPr>
          <p:cNvSpPr/>
          <p:nvPr/>
        </p:nvSpPr>
        <p:spPr>
          <a:xfrm rot="5400000">
            <a:off x="6201058" y="5195574"/>
            <a:ext cx="125413" cy="250825"/>
          </a:xfrm>
          <a:custGeom>
            <a:avLst/>
            <a:gdLst>
              <a:gd name="connsiteX0" fmla="*/ 0 w 1504638"/>
              <a:gd name="connsiteY0" fmla="*/ 0 h 3009275"/>
              <a:gd name="connsiteX1" fmla="*/ 1504638 w 1504638"/>
              <a:gd name="connsiteY1" fmla="*/ 1504638 h 3009275"/>
              <a:gd name="connsiteX2" fmla="*/ 0 w 1504638"/>
              <a:gd name="connsiteY2" fmla="*/ 3009275 h 300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638" h="3009275">
                <a:moveTo>
                  <a:pt x="0" y="0"/>
                </a:moveTo>
                <a:lnTo>
                  <a:pt x="1504638" y="1504638"/>
                </a:lnTo>
                <a:lnTo>
                  <a:pt x="0" y="300927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2ED2E6-A435-81DF-248D-DCA76682360D}"/>
              </a:ext>
            </a:extLst>
          </p:cNvPr>
          <p:cNvSpPr/>
          <p:nvPr/>
        </p:nvSpPr>
        <p:spPr>
          <a:xfrm>
            <a:off x="3201743" y="1047188"/>
            <a:ext cx="5484495" cy="493297"/>
          </a:xfrm>
          <a:prstGeom prst="roundRect">
            <a:avLst/>
          </a:prstGeom>
          <a:solidFill>
            <a:srgbClr val="07A3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Base de données </a:t>
            </a:r>
            <a:r>
              <a:rPr lang="fr-FR" sz="2000" b="1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Mysql</a:t>
            </a:r>
            <a:endParaRPr lang="en-US" sz="20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5AE5444-F667-009D-24E5-5DB977208F43}"/>
              </a:ext>
            </a:extLst>
          </p:cNvPr>
          <p:cNvGrpSpPr/>
          <p:nvPr/>
        </p:nvGrpSpPr>
        <p:grpSpPr>
          <a:xfrm>
            <a:off x="-281181" y="71161"/>
            <a:ext cx="12816658" cy="684364"/>
            <a:chOff x="-342834" y="130783"/>
            <a:chExt cx="12915762" cy="684364"/>
          </a:xfrm>
        </p:grpSpPr>
        <p:sp>
          <p:nvSpPr>
            <p:cNvPr id="15" name="Arrow: Chevron 9">
              <a:extLst>
                <a:ext uri="{FF2B5EF4-FFF2-40B4-BE49-F238E27FC236}">
                  <a16:creationId xmlns:a16="http://schemas.microsoft.com/office/drawing/2014/main" id="{21736807-35DE-A2DF-DD64-CD1A68E40576}"/>
                </a:ext>
              </a:extLst>
            </p:cNvPr>
            <p:cNvSpPr/>
            <p:nvPr/>
          </p:nvSpPr>
          <p:spPr>
            <a:xfrm>
              <a:off x="-342834" y="130783"/>
              <a:ext cx="2425602" cy="670560"/>
            </a:xfrm>
            <a:prstGeom prst="chevron">
              <a:avLst>
                <a:gd name="adj" fmla="val 48252"/>
              </a:avLst>
            </a:prstGeom>
            <a:solidFill>
              <a:srgbClr val="CCE9D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INTRODUCTION</a:t>
              </a:r>
            </a:p>
          </p:txBody>
        </p:sp>
        <p:sp>
          <p:nvSpPr>
            <p:cNvPr id="16" name="Arrow: Chevron 10">
              <a:extLst>
                <a:ext uri="{FF2B5EF4-FFF2-40B4-BE49-F238E27FC236}">
                  <a16:creationId xmlns:a16="http://schemas.microsoft.com/office/drawing/2014/main" id="{4678D154-1DCD-0F11-A1C5-36E768382CBA}"/>
                </a:ext>
              </a:extLst>
            </p:cNvPr>
            <p:cNvSpPr/>
            <p:nvPr/>
          </p:nvSpPr>
          <p:spPr>
            <a:xfrm>
              <a:off x="1892715" y="137838"/>
              <a:ext cx="2425603" cy="670560"/>
            </a:xfrm>
            <a:prstGeom prst="chevron">
              <a:avLst>
                <a:gd name="adj" fmla="val 39511"/>
              </a:avLst>
            </a:prstGeom>
            <a:solidFill>
              <a:srgbClr val="CCE9D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APACHE NIFI</a:t>
              </a:r>
            </a:p>
          </p:txBody>
        </p:sp>
        <p:sp>
          <p:nvSpPr>
            <p:cNvPr id="21" name="Arrow: Chevron 12">
              <a:extLst>
                <a:ext uri="{FF2B5EF4-FFF2-40B4-BE49-F238E27FC236}">
                  <a16:creationId xmlns:a16="http://schemas.microsoft.com/office/drawing/2014/main" id="{DB0C974E-C38C-4E63-B0C2-3B85D8992CC0}"/>
                </a:ext>
              </a:extLst>
            </p:cNvPr>
            <p:cNvSpPr/>
            <p:nvPr/>
          </p:nvSpPr>
          <p:spPr>
            <a:xfrm>
              <a:off x="6398784" y="140568"/>
              <a:ext cx="2626916" cy="670560"/>
            </a:xfrm>
            <a:prstGeom prst="chevron">
              <a:avLst/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POSTMAN</a:t>
              </a:r>
            </a:p>
          </p:txBody>
        </p:sp>
        <p:sp>
          <p:nvSpPr>
            <p:cNvPr id="23" name="Arrow: Chevron 13">
              <a:extLst>
                <a:ext uri="{FF2B5EF4-FFF2-40B4-BE49-F238E27FC236}">
                  <a16:creationId xmlns:a16="http://schemas.microsoft.com/office/drawing/2014/main" id="{848CA2F5-B0D9-5AD0-BE30-5AD6047122EB}"/>
                </a:ext>
              </a:extLst>
            </p:cNvPr>
            <p:cNvSpPr/>
            <p:nvPr/>
          </p:nvSpPr>
          <p:spPr>
            <a:xfrm>
              <a:off x="8778669" y="144587"/>
              <a:ext cx="1657013" cy="670560"/>
            </a:xfrm>
            <a:prstGeom prst="chevron">
              <a:avLst/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DEMO</a:t>
              </a:r>
            </a:p>
          </p:txBody>
        </p:sp>
        <p:sp>
          <p:nvSpPr>
            <p:cNvPr id="24" name="Arrow: Chevron 13">
              <a:extLst>
                <a:ext uri="{FF2B5EF4-FFF2-40B4-BE49-F238E27FC236}">
                  <a16:creationId xmlns:a16="http://schemas.microsoft.com/office/drawing/2014/main" id="{BD29AC3A-5555-77AA-34B6-0209DC18B261}"/>
                </a:ext>
              </a:extLst>
            </p:cNvPr>
            <p:cNvSpPr/>
            <p:nvPr/>
          </p:nvSpPr>
          <p:spPr>
            <a:xfrm>
              <a:off x="10216579" y="140568"/>
              <a:ext cx="2356349" cy="670560"/>
            </a:xfrm>
            <a:prstGeom prst="chevron">
              <a:avLst>
                <a:gd name="adj" fmla="val 37762"/>
              </a:avLst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CONCLUSION</a:t>
              </a:r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2A2A8220-06F3-2505-31FE-E84C79A06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724374"/>
            <a:ext cx="11642464" cy="5048661"/>
          </a:xfrm>
          <a:prstGeom prst="rect">
            <a:avLst/>
          </a:prstGeom>
        </p:spPr>
      </p:pic>
      <p:pic>
        <p:nvPicPr>
          <p:cNvPr id="7" name="Picture 8" descr="Comandos Básicos MySQL | by mateus gabriel barbosa | Medium">
            <a:extLst>
              <a:ext uri="{FF2B5EF4-FFF2-40B4-BE49-F238E27FC236}">
                <a16:creationId xmlns:a16="http://schemas.microsoft.com/office/drawing/2014/main" id="{D7ADF137-972D-A10C-8827-D92E1A729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91" y="741721"/>
            <a:ext cx="1401950" cy="78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Chevron 11">
            <a:extLst>
              <a:ext uri="{FF2B5EF4-FFF2-40B4-BE49-F238E27FC236}">
                <a16:creationId xmlns:a16="http://schemas.microsoft.com/office/drawing/2014/main" id="{FB6030F2-7CBC-D191-671B-7F55E6FCA306}"/>
              </a:ext>
            </a:extLst>
          </p:cNvPr>
          <p:cNvSpPr/>
          <p:nvPr/>
        </p:nvSpPr>
        <p:spPr>
          <a:xfrm>
            <a:off x="4098003" y="78891"/>
            <a:ext cx="2603739" cy="670560"/>
          </a:xfrm>
          <a:prstGeom prst="chevron">
            <a:avLst/>
          </a:prstGeom>
          <a:solidFill>
            <a:srgbClr val="07A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Amasis MT Pro" panose="02040504050005020304" pitchFamily="18" charset="0"/>
              </a:rPr>
              <a:t>DEVELOPPEMENT API RESTful</a:t>
            </a:r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D3DB183E-E849-E90F-00A5-C5F39287C98F}"/>
              </a:ext>
            </a:extLst>
          </p:cNvPr>
          <p:cNvSpPr/>
          <p:nvPr/>
        </p:nvSpPr>
        <p:spPr>
          <a:xfrm>
            <a:off x="5226966" y="735169"/>
            <a:ext cx="474562" cy="440149"/>
          </a:xfrm>
          <a:prstGeom prst="downArrow">
            <a:avLst/>
          </a:prstGeom>
          <a:solidFill>
            <a:srgbClr val="07A3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7DF6E094-4BFF-D972-C8AF-71DB5E429AFC}"/>
              </a:ext>
            </a:extLst>
          </p:cNvPr>
          <p:cNvGrpSpPr/>
          <p:nvPr/>
        </p:nvGrpSpPr>
        <p:grpSpPr>
          <a:xfrm>
            <a:off x="11030026" y="840038"/>
            <a:ext cx="885883" cy="670559"/>
            <a:chOff x="10890113" y="4070965"/>
            <a:chExt cx="885883" cy="670559"/>
          </a:xfrm>
        </p:grpSpPr>
        <p:sp>
          <p:nvSpPr>
            <p:cNvPr id="14" name="Rectangle: Rounded Corners 16">
              <a:extLst>
                <a:ext uri="{FF2B5EF4-FFF2-40B4-BE49-F238E27FC236}">
                  <a16:creationId xmlns:a16="http://schemas.microsoft.com/office/drawing/2014/main" id="{01CD6A33-A4B2-55A3-4FF7-163CCA4EEA5F}"/>
                </a:ext>
              </a:extLst>
            </p:cNvPr>
            <p:cNvSpPr/>
            <p:nvPr/>
          </p:nvSpPr>
          <p:spPr>
            <a:xfrm rot="16200000">
              <a:off x="10997775" y="3963303"/>
              <a:ext cx="670559" cy="885883"/>
            </a:xfrm>
            <a:prstGeom prst="roundRect">
              <a:avLst>
                <a:gd name="adj" fmla="val 50000"/>
              </a:avLst>
            </a:prstGeom>
            <a:solidFill>
              <a:srgbClr val="07A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masis MT Pro" panose="02040504050005020304" pitchFamily="18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87CF816-1881-5A39-5598-A504090FEEE9}"/>
                </a:ext>
              </a:extLst>
            </p:cNvPr>
            <p:cNvSpPr/>
            <p:nvPr/>
          </p:nvSpPr>
          <p:spPr>
            <a:xfrm>
              <a:off x="11019691" y="4238570"/>
              <a:ext cx="626726" cy="335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17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0939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36">
            <a:extLst>
              <a:ext uri="{FF2B5EF4-FFF2-40B4-BE49-F238E27FC236}">
                <a16:creationId xmlns:a16="http://schemas.microsoft.com/office/drawing/2014/main" id="{5F6D2ECD-F88A-4C58-BE67-114E473FCBBD}"/>
              </a:ext>
            </a:extLst>
          </p:cNvPr>
          <p:cNvSpPr/>
          <p:nvPr/>
        </p:nvSpPr>
        <p:spPr>
          <a:xfrm rot="5400000">
            <a:off x="6201058" y="5195574"/>
            <a:ext cx="125413" cy="250825"/>
          </a:xfrm>
          <a:custGeom>
            <a:avLst/>
            <a:gdLst>
              <a:gd name="connsiteX0" fmla="*/ 0 w 1504638"/>
              <a:gd name="connsiteY0" fmla="*/ 0 h 3009275"/>
              <a:gd name="connsiteX1" fmla="*/ 1504638 w 1504638"/>
              <a:gd name="connsiteY1" fmla="*/ 1504638 h 3009275"/>
              <a:gd name="connsiteX2" fmla="*/ 0 w 1504638"/>
              <a:gd name="connsiteY2" fmla="*/ 3009275 h 300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638" h="3009275">
                <a:moveTo>
                  <a:pt x="0" y="0"/>
                </a:moveTo>
                <a:lnTo>
                  <a:pt x="1504638" y="1504638"/>
                </a:lnTo>
                <a:lnTo>
                  <a:pt x="0" y="300927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CD4D23BA-98BE-5439-5EE2-78AC2C4D8C5F}"/>
              </a:ext>
            </a:extLst>
          </p:cNvPr>
          <p:cNvGrpSpPr/>
          <p:nvPr/>
        </p:nvGrpSpPr>
        <p:grpSpPr>
          <a:xfrm>
            <a:off x="-281181" y="71161"/>
            <a:ext cx="12816658" cy="684364"/>
            <a:chOff x="-342834" y="130783"/>
            <a:chExt cx="12915762" cy="684364"/>
          </a:xfrm>
        </p:grpSpPr>
        <p:sp>
          <p:nvSpPr>
            <p:cNvPr id="12" name="Arrow: Chevron 9">
              <a:extLst>
                <a:ext uri="{FF2B5EF4-FFF2-40B4-BE49-F238E27FC236}">
                  <a16:creationId xmlns:a16="http://schemas.microsoft.com/office/drawing/2014/main" id="{A2D5AD22-32D7-4260-C41C-D6A745ED583D}"/>
                </a:ext>
              </a:extLst>
            </p:cNvPr>
            <p:cNvSpPr/>
            <p:nvPr/>
          </p:nvSpPr>
          <p:spPr>
            <a:xfrm>
              <a:off x="-342834" y="130783"/>
              <a:ext cx="2425602" cy="670560"/>
            </a:xfrm>
            <a:prstGeom prst="chevron">
              <a:avLst>
                <a:gd name="adj" fmla="val 48252"/>
              </a:avLst>
            </a:prstGeom>
            <a:solidFill>
              <a:srgbClr val="CCE9D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INTRODUCTION</a:t>
              </a:r>
            </a:p>
          </p:txBody>
        </p:sp>
        <p:sp>
          <p:nvSpPr>
            <p:cNvPr id="13" name="Arrow: Chevron 10">
              <a:extLst>
                <a:ext uri="{FF2B5EF4-FFF2-40B4-BE49-F238E27FC236}">
                  <a16:creationId xmlns:a16="http://schemas.microsoft.com/office/drawing/2014/main" id="{995DA4F6-DB41-F531-838C-6A6C6C51B620}"/>
                </a:ext>
              </a:extLst>
            </p:cNvPr>
            <p:cNvSpPr/>
            <p:nvPr/>
          </p:nvSpPr>
          <p:spPr>
            <a:xfrm>
              <a:off x="1892715" y="137838"/>
              <a:ext cx="2425603" cy="670560"/>
            </a:xfrm>
            <a:prstGeom prst="chevron">
              <a:avLst>
                <a:gd name="adj" fmla="val 39511"/>
              </a:avLst>
            </a:prstGeom>
            <a:solidFill>
              <a:srgbClr val="CCE9D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APACHE NIFI</a:t>
              </a:r>
            </a:p>
          </p:txBody>
        </p:sp>
        <p:sp>
          <p:nvSpPr>
            <p:cNvPr id="30" name="Arrow: Chevron 12">
              <a:extLst>
                <a:ext uri="{FF2B5EF4-FFF2-40B4-BE49-F238E27FC236}">
                  <a16:creationId xmlns:a16="http://schemas.microsoft.com/office/drawing/2014/main" id="{262E897C-0BE6-66B6-889F-C01C9D46F44B}"/>
                </a:ext>
              </a:extLst>
            </p:cNvPr>
            <p:cNvSpPr/>
            <p:nvPr/>
          </p:nvSpPr>
          <p:spPr>
            <a:xfrm>
              <a:off x="6398784" y="140568"/>
              <a:ext cx="2626916" cy="670560"/>
            </a:xfrm>
            <a:prstGeom prst="chevron">
              <a:avLst/>
            </a:prstGeom>
            <a:solidFill>
              <a:srgbClr val="07A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POSTMAN</a:t>
              </a:r>
            </a:p>
          </p:txBody>
        </p:sp>
        <p:sp>
          <p:nvSpPr>
            <p:cNvPr id="36" name="Arrow: Chevron 13">
              <a:extLst>
                <a:ext uri="{FF2B5EF4-FFF2-40B4-BE49-F238E27FC236}">
                  <a16:creationId xmlns:a16="http://schemas.microsoft.com/office/drawing/2014/main" id="{08D1653C-F03E-73C3-3823-C50DC7AC89B9}"/>
                </a:ext>
              </a:extLst>
            </p:cNvPr>
            <p:cNvSpPr/>
            <p:nvPr/>
          </p:nvSpPr>
          <p:spPr>
            <a:xfrm>
              <a:off x="8778669" y="144587"/>
              <a:ext cx="1657013" cy="670560"/>
            </a:xfrm>
            <a:prstGeom prst="chevron">
              <a:avLst/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DEMO</a:t>
              </a:r>
            </a:p>
          </p:txBody>
        </p:sp>
        <p:sp>
          <p:nvSpPr>
            <p:cNvPr id="37" name="Arrow: Chevron 13">
              <a:extLst>
                <a:ext uri="{FF2B5EF4-FFF2-40B4-BE49-F238E27FC236}">
                  <a16:creationId xmlns:a16="http://schemas.microsoft.com/office/drawing/2014/main" id="{B4929416-56AF-0081-1A38-A19212040A50}"/>
                </a:ext>
              </a:extLst>
            </p:cNvPr>
            <p:cNvSpPr/>
            <p:nvPr/>
          </p:nvSpPr>
          <p:spPr>
            <a:xfrm>
              <a:off x="10216579" y="140568"/>
              <a:ext cx="2356349" cy="670560"/>
            </a:xfrm>
            <a:prstGeom prst="chevron">
              <a:avLst>
                <a:gd name="adj" fmla="val 37762"/>
              </a:avLst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CONCLUSION</a:t>
              </a:r>
            </a:p>
          </p:txBody>
        </p:sp>
      </p:grpSp>
      <p:sp>
        <p:nvSpPr>
          <p:cNvPr id="6" name="Freeform 36">
            <a:extLst>
              <a:ext uri="{FF2B5EF4-FFF2-40B4-BE49-F238E27FC236}">
                <a16:creationId xmlns:a16="http://schemas.microsoft.com/office/drawing/2014/main" id="{CB0C6D96-E5C6-E99C-D65F-8FAFA1FC879E}"/>
              </a:ext>
            </a:extLst>
          </p:cNvPr>
          <p:cNvSpPr/>
          <p:nvPr/>
        </p:nvSpPr>
        <p:spPr>
          <a:xfrm rot="5400000">
            <a:off x="6201058" y="5195574"/>
            <a:ext cx="125413" cy="250825"/>
          </a:xfrm>
          <a:custGeom>
            <a:avLst/>
            <a:gdLst>
              <a:gd name="connsiteX0" fmla="*/ 0 w 1504638"/>
              <a:gd name="connsiteY0" fmla="*/ 0 h 3009275"/>
              <a:gd name="connsiteX1" fmla="*/ 1504638 w 1504638"/>
              <a:gd name="connsiteY1" fmla="*/ 1504638 h 3009275"/>
              <a:gd name="connsiteX2" fmla="*/ 0 w 1504638"/>
              <a:gd name="connsiteY2" fmla="*/ 3009275 h 300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638" h="3009275">
                <a:moveTo>
                  <a:pt x="0" y="0"/>
                </a:moveTo>
                <a:lnTo>
                  <a:pt x="1504638" y="1504638"/>
                </a:lnTo>
                <a:lnTo>
                  <a:pt x="0" y="300927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Oval 1">
            <a:extLst>
              <a:ext uri="{FF2B5EF4-FFF2-40B4-BE49-F238E27FC236}">
                <a16:creationId xmlns:a16="http://schemas.microsoft.com/office/drawing/2014/main" id="{76567BFB-7AAF-38AF-CB1D-2A071B769DF1}"/>
              </a:ext>
            </a:extLst>
          </p:cNvPr>
          <p:cNvSpPr/>
          <p:nvPr/>
        </p:nvSpPr>
        <p:spPr>
          <a:xfrm rot="6173729">
            <a:off x="7642999" y="1277171"/>
            <a:ext cx="144780" cy="142553"/>
          </a:xfrm>
          <a:prstGeom prst="ellipse">
            <a:avLst/>
          </a:prstGeom>
          <a:solidFill>
            <a:srgbClr val="07A3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8">
            <a:extLst>
              <a:ext uri="{FF2B5EF4-FFF2-40B4-BE49-F238E27FC236}">
                <a16:creationId xmlns:a16="http://schemas.microsoft.com/office/drawing/2014/main" id="{4F2317A4-C9A3-727A-B4F6-B4909C23C27D}"/>
              </a:ext>
            </a:extLst>
          </p:cNvPr>
          <p:cNvCxnSpPr>
            <a:cxnSpLocks/>
          </p:cNvCxnSpPr>
          <p:nvPr/>
        </p:nvCxnSpPr>
        <p:spPr>
          <a:xfrm>
            <a:off x="7712087" y="762539"/>
            <a:ext cx="0" cy="64913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">
            <a:extLst>
              <a:ext uri="{FF2B5EF4-FFF2-40B4-BE49-F238E27FC236}">
                <a16:creationId xmlns:a16="http://schemas.microsoft.com/office/drawing/2014/main" id="{738D27DC-9A52-9EF0-2F12-CAD307EC508F}"/>
              </a:ext>
            </a:extLst>
          </p:cNvPr>
          <p:cNvCxnSpPr>
            <a:cxnSpLocks/>
          </p:cNvCxnSpPr>
          <p:nvPr/>
        </p:nvCxnSpPr>
        <p:spPr>
          <a:xfrm flipH="1" flipV="1">
            <a:off x="420050" y="1404661"/>
            <a:ext cx="10946293" cy="701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">
            <a:extLst>
              <a:ext uri="{FF2B5EF4-FFF2-40B4-BE49-F238E27FC236}">
                <a16:creationId xmlns:a16="http://schemas.microsoft.com/office/drawing/2014/main" id="{791013D0-0BF0-A8FC-0703-F2E7E3516ED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2232230" y="1404661"/>
            <a:ext cx="1" cy="678619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">
            <a:extLst>
              <a:ext uri="{FF2B5EF4-FFF2-40B4-BE49-F238E27FC236}">
                <a16:creationId xmlns:a16="http://schemas.microsoft.com/office/drawing/2014/main" id="{C8649FC3-3094-18A5-2067-41FFC18010C2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8535679" y="1411675"/>
            <a:ext cx="1" cy="671605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4">
            <a:extLst>
              <a:ext uri="{FF2B5EF4-FFF2-40B4-BE49-F238E27FC236}">
                <a16:creationId xmlns:a16="http://schemas.microsoft.com/office/drawing/2014/main" id="{853F7BE8-1001-1C94-4CE9-71CE4D4E907D}"/>
              </a:ext>
            </a:extLst>
          </p:cNvPr>
          <p:cNvSpPr txBox="1"/>
          <p:nvPr/>
        </p:nvSpPr>
        <p:spPr>
          <a:xfrm>
            <a:off x="397171" y="2083280"/>
            <a:ext cx="3670119" cy="400110"/>
          </a:xfrm>
          <a:prstGeom prst="rect">
            <a:avLst/>
          </a:prstGeom>
          <a:solidFill>
            <a:srgbClr val="07A350"/>
          </a:solidFill>
          <a:ln>
            <a:solidFill>
              <a:srgbClr val="07A350"/>
            </a:solidFill>
          </a:ln>
          <a:effectLst>
            <a:softEdge rad="3175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  <a:latin typeface="Amasis MT Pro" panose="02040504050005020304" pitchFamily="18" charset="0"/>
              </a:rPr>
              <a:t>Présentation Postman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AEE17A41-6007-27A3-7748-414CA8491F04}"/>
              </a:ext>
            </a:extLst>
          </p:cNvPr>
          <p:cNvSpPr txBox="1"/>
          <p:nvPr/>
        </p:nvSpPr>
        <p:spPr>
          <a:xfrm>
            <a:off x="6700620" y="2083280"/>
            <a:ext cx="3670119" cy="400110"/>
          </a:xfrm>
          <a:prstGeom prst="rect">
            <a:avLst/>
          </a:prstGeom>
          <a:solidFill>
            <a:srgbClr val="07A350"/>
          </a:solidFill>
          <a:ln>
            <a:solidFill>
              <a:srgbClr val="07A350"/>
            </a:solidFill>
          </a:ln>
          <a:effectLst>
            <a:softEdge rad="3175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000" b="1" kern="0" dirty="0">
                <a:solidFill>
                  <a:schemeClr val="bg1"/>
                </a:solidFill>
                <a:latin typeface="Amasis MT Pro" panose="02040504050005020304" pitchFamily="18" charset="0"/>
                <a:ea typeface="Roboto Black" panose="02000000000000000000" pitchFamily="2" charset="0"/>
              </a:rPr>
              <a:t>Scenarios de tests</a:t>
            </a:r>
            <a:endParaRPr lang="fr-FR" sz="2000" b="1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sp>
        <p:nvSpPr>
          <p:cNvPr id="28" name="Rectangle: Rounded Corners 14">
            <a:extLst>
              <a:ext uri="{FF2B5EF4-FFF2-40B4-BE49-F238E27FC236}">
                <a16:creationId xmlns:a16="http://schemas.microsoft.com/office/drawing/2014/main" id="{2743C813-402E-3F84-9221-9A6969A326FC}"/>
              </a:ext>
            </a:extLst>
          </p:cNvPr>
          <p:cNvSpPr/>
          <p:nvPr/>
        </p:nvSpPr>
        <p:spPr>
          <a:xfrm>
            <a:off x="150596" y="2926115"/>
            <a:ext cx="4679311" cy="2802653"/>
          </a:xfrm>
          <a:prstGeom prst="roundRect">
            <a:avLst/>
          </a:prstGeom>
          <a:solidFill>
            <a:srgbClr val="C8E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Outil de tests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Envoyer des requêtes HTTP aux différents </a:t>
            </a:r>
            <a:r>
              <a:rPr lang="fr-FR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endpoints</a:t>
            </a:r>
            <a:endParaRPr lang="fr-FR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Vérifier les réponses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Générer les documents de tests</a:t>
            </a:r>
          </a:p>
        </p:txBody>
      </p:sp>
      <p:sp>
        <p:nvSpPr>
          <p:cNvPr id="29" name="Rectangle: Rounded Corners 14">
            <a:extLst>
              <a:ext uri="{FF2B5EF4-FFF2-40B4-BE49-F238E27FC236}">
                <a16:creationId xmlns:a16="http://schemas.microsoft.com/office/drawing/2014/main" id="{DE7E1E6A-D77E-59DB-2118-91AF1FE956BE}"/>
              </a:ext>
            </a:extLst>
          </p:cNvPr>
          <p:cNvSpPr/>
          <p:nvPr/>
        </p:nvSpPr>
        <p:spPr>
          <a:xfrm>
            <a:off x="5310556" y="2882044"/>
            <a:ext cx="6730844" cy="2118524"/>
          </a:xfrm>
          <a:prstGeom prst="roundRect">
            <a:avLst/>
          </a:prstGeom>
          <a:solidFill>
            <a:srgbClr val="C8E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Requête </a:t>
            </a:r>
            <a:r>
              <a:rPr lang="fr-FR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GET </a:t>
            </a:r>
            <a:r>
              <a:rPr lang="fr-FR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récupérer les ressources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Requête </a:t>
            </a:r>
            <a:r>
              <a:rPr lang="fr-FR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POST </a:t>
            </a:r>
            <a:r>
              <a:rPr lang="fr-FR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Ajout de ressources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Requête </a:t>
            </a:r>
            <a:r>
              <a:rPr lang="fr-FR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PUT : </a:t>
            </a:r>
            <a:r>
              <a:rPr lang="fr-FR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Mettre ç jour de ressource existante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Requête </a:t>
            </a:r>
            <a:r>
              <a:rPr lang="fr-FR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 </a:t>
            </a:r>
            <a:r>
              <a:rPr lang="fr-FR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Suppression de ressources</a:t>
            </a:r>
          </a:p>
        </p:txBody>
      </p:sp>
      <p:cxnSp>
        <p:nvCxnSpPr>
          <p:cNvPr id="32" name="Straight Connector 2">
            <a:extLst>
              <a:ext uri="{FF2B5EF4-FFF2-40B4-BE49-F238E27FC236}">
                <a16:creationId xmlns:a16="http://schemas.microsoft.com/office/drawing/2014/main" id="{89A4D337-5C64-CFCA-CA0B-FB37AE06F723}"/>
              </a:ext>
            </a:extLst>
          </p:cNvPr>
          <p:cNvCxnSpPr>
            <a:cxnSpLocks/>
          </p:cNvCxnSpPr>
          <p:nvPr/>
        </p:nvCxnSpPr>
        <p:spPr>
          <a:xfrm>
            <a:off x="2232230" y="2483390"/>
            <a:ext cx="0" cy="442725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">
            <a:extLst>
              <a:ext uri="{FF2B5EF4-FFF2-40B4-BE49-F238E27FC236}">
                <a16:creationId xmlns:a16="http://schemas.microsoft.com/office/drawing/2014/main" id="{EDFFFD92-065A-2FCF-622A-2C4F40B13FE8}"/>
              </a:ext>
            </a:extLst>
          </p:cNvPr>
          <p:cNvCxnSpPr>
            <a:cxnSpLocks/>
          </p:cNvCxnSpPr>
          <p:nvPr/>
        </p:nvCxnSpPr>
        <p:spPr>
          <a:xfrm>
            <a:off x="8535214" y="2483390"/>
            <a:ext cx="0" cy="442725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1" name="Picture 2" descr="Postman Makes Building Software Accessible to All, Announces ...">
            <a:extLst>
              <a:ext uri="{FF2B5EF4-FFF2-40B4-BE49-F238E27FC236}">
                <a16:creationId xmlns:a16="http://schemas.microsoft.com/office/drawing/2014/main" id="{7E1710D8-FDAE-D989-C262-CB76215FF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76" y="780428"/>
            <a:ext cx="1416349" cy="64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Arrow: Chevron 11">
            <a:extLst>
              <a:ext uri="{FF2B5EF4-FFF2-40B4-BE49-F238E27FC236}">
                <a16:creationId xmlns:a16="http://schemas.microsoft.com/office/drawing/2014/main" id="{778A6FAD-5CE6-9624-B1D9-0EE95E85F97B}"/>
              </a:ext>
            </a:extLst>
          </p:cNvPr>
          <p:cNvSpPr/>
          <p:nvPr/>
        </p:nvSpPr>
        <p:spPr>
          <a:xfrm>
            <a:off x="4098003" y="78891"/>
            <a:ext cx="2603739" cy="670560"/>
          </a:xfrm>
          <a:prstGeom prst="chevron">
            <a:avLst/>
          </a:prstGeom>
          <a:solidFill>
            <a:srgbClr val="CCE9D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bg1"/>
                </a:solidFill>
                <a:latin typeface="Amasis MT Pro" panose="02040504050005020304" pitchFamily="18" charset="0"/>
              </a:rPr>
              <a:t>DEVELOPPEMENT API RESTful</a:t>
            </a:r>
            <a:endParaRPr lang="en-US" sz="1500" b="1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D7BAF024-9F45-9B06-9E32-DC864274E613}"/>
              </a:ext>
            </a:extLst>
          </p:cNvPr>
          <p:cNvGrpSpPr/>
          <p:nvPr/>
        </p:nvGrpSpPr>
        <p:grpSpPr>
          <a:xfrm>
            <a:off x="11144165" y="1013167"/>
            <a:ext cx="885883" cy="670559"/>
            <a:chOff x="10890113" y="4070965"/>
            <a:chExt cx="885883" cy="670559"/>
          </a:xfrm>
        </p:grpSpPr>
        <p:sp>
          <p:nvSpPr>
            <p:cNvPr id="44" name="Rectangle: Rounded Corners 16">
              <a:extLst>
                <a:ext uri="{FF2B5EF4-FFF2-40B4-BE49-F238E27FC236}">
                  <a16:creationId xmlns:a16="http://schemas.microsoft.com/office/drawing/2014/main" id="{F38B1AC8-96DD-DB98-7554-BAE883EA9A18}"/>
                </a:ext>
              </a:extLst>
            </p:cNvPr>
            <p:cNvSpPr/>
            <p:nvPr/>
          </p:nvSpPr>
          <p:spPr>
            <a:xfrm rot="16200000">
              <a:off x="10997775" y="3963303"/>
              <a:ext cx="670559" cy="885883"/>
            </a:xfrm>
            <a:prstGeom prst="roundRect">
              <a:avLst>
                <a:gd name="adj" fmla="val 50000"/>
              </a:avLst>
            </a:prstGeom>
            <a:solidFill>
              <a:srgbClr val="07A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masis MT Pro" panose="02040504050005020304" pitchFamily="18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10D52CB-6EA9-12AD-1E4A-F8333A92B55E}"/>
                </a:ext>
              </a:extLst>
            </p:cNvPr>
            <p:cNvSpPr/>
            <p:nvPr/>
          </p:nvSpPr>
          <p:spPr>
            <a:xfrm>
              <a:off x="11019691" y="4238570"/>
              <a:ext cx="626726" cy="335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18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635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36">
            <a:extLst>
              <a:ext uri="{FF2B5EF4-FFF2-40B4-BE49-F238E27FC236}">
                <a16:creationId xmlns:a16="http://schemas.microsoft.com/office/drawing/2014/main" id="{5F6D2ECD-F88A-4C58-BE67-114E473FCBBD}"/>
              </a:ext>
            </a:extLst>
          </p:cNvPr>
          <p:cNvSpPr/>
          <p:nvPr/>
        </p:nvSpPr>
        <p:spPr>
          <a:xfrm rot="5400000">
            <a:off x="6201058" y="5195574"/>
            <a:ext cx="125413" cy="250825"/>
          </a:xfrm>
          <a:custGeom>
            <a:avLst/>
            <a:gdLst>
              <a:gd name="connsiteX0" fmla="*/ 0 w 1504638"/>
              <a:gd name="connsiteY0" fmla="*/ 0 h 3009275"/>
              <a:gd name="connsiteX1" fmla="*/ 1504638 w 1504638"/>
              <a:gd name="connsiteY1" fmla="*/ 1504638 h 3009275"/>
              <a:gd name="connsiteX2" fmla="*/ 0 w 1504638"/>
              <a:gd name="connsiteY2" fmla="*/ 3009275 h 300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638" h="3009275">
                <a:moveTo>
                  <a:pt x="0" y="0"/>
                </a:moveTo>
                <a:lnTo>
                  <a:pt x="1504638" y="1504638"/>
                </a:lnTo>
                <a:lnTo>
                  <a:pt x="0" y="300927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258C4D-F1C9-68D2-679F-2F2DB959C683}"/>
              </a:ext>
            </a:extLst>
          </p:cNvPr>
          <p:cNvSpPr/>
          <p:nvPr/>
        </p:nvSpPr>
        <p:spPr>
          <a:xfrm>
            <a:off x="11019692" y="6311637"/>
            <a:ext cx="626726" cy="335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05</a:t>
            </a:r>
            <a:endParaRPr lang="en-US" b="1" dirty="0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CD4D23BA-98BE-5439-5EE2-78AC2C4D8C5F}"/>
              </a:ext>
            </a:extLst>
          </p:cNvPr>
          <p:cNvGrpSpPr/>
          <p:nvPr/>
        </p:nvGrpSpPr>
        <p:grpSpPr>
          <a:xfrm>
            <a:off x="-281181" y="71161"/>
            <a:ext cx="12816658" cy="684364"/>
            <a:chOff x="-342834" y="130783"/>
            <a:chExt cx="12915762" cy="684364"/>
          </a:xfrm>
        </p:grpSpPr>
        <p:sp>
          <p:nvSpPr>
            <p:cNvPr id="12" name="Arrow: Chevron 9">
              <a:extLst>
                <a:ext uri="{FF2B5EF4-FFF2-40B4-BE49-F238E27FC236}">
                  <a16:creationId xmlns:a16="http://schemas.microsoft.com/office/drawing/2014/main" id="{A2D5AD22-32D7-4260-C41C-D6A745ED583D}"/>
                </a:ext>
              </a:extLst>
            </p:cNvPr>
            <p:cNvSpPr/>
            <p:nvPr/>
          </p:nvSpPr>
          <p:spPr>
            <a:xfrm>
              <a:off x="-342834" y="130783"/>
              <a:ext cx="2425602" cy="670560"/>
            </a:xfrm>
            <a:prstGeom prst="chevron">
              <a:avLst>
                <a:gd name="adj" fmla="val 48252"/>
              </a:avLst>
            </a:prstGeom>
            <a:solidFill>
              <a:srgbClr val="CCE9D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INTRODUCTION</a:t>
              </a:r>
            </a:p>
          </p:txBody>
        </p:sp>
        <p:sp>
          <p:nvSpPr>
            <p:cNvPr id="13" name="Arrow: Chevron 10">
              <a:extLst>
                <a:ext uri="{FF2B5EF4-FFF2-40B4-BE49-F238E27FC236}">
                  <a16:creationId xmlns:a16="http://schemas.microsoft.com/office/drawing/2014/main" id="{995DA4F6-DB41-F531-838C-6A6C6C51B620}"/>
                </a:ext>
              </a:extLst>
            </p:cNvPr>
            <p:cNvSpPr/>
            <p:nvPr/>
          </p:nvSpPr>
          <p:spPr>
            <a:xfrm>
              <a:off x="1892715" y="137838"/>
              <a:ext cx="2425603" cy="670560"/>
            </a:xfrm>
            <a:prstGeom prst="chevron">
              <a:avLst>
                <a:gd name="adj" fmla="val 39511"/>
              </a:avLst>
            </a:prstGeom>
            <a:solidFill>
              <a:srgbClr val="CCE9D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APACHE NIFI</a:t>
              </a:r>
            </a:p>
          </p:txBody>
        </p:sp>
        <p:sp>
          <p:nvSpPr>
            <p:cNvPr id="30" name="Arrow: Chevron 12">
              <a:extLst>
                <a:ext uri="{FF2B5EF4-FFF2-40B4-BE49-F238E27FC236}">
                  <a16:creationId xmlns:a16="http://schemas.microsoft.com/office/drawing/2014/main" id="{262E897C-0BE6-66B6-889F-C01C9D46F44B}"/>
                </a:ext>
              </a:extLst>
            </p:cNvPr>
            <p:cNvSpPr/>
            <p:nvPr/>
          </p:nvSpPr>
          <p:spPr>
            <a:xfrm>
              <a:off x="6398784" y="140568"/>
              <a:ext cx="2626916" cy="670560"/>
            </a:xfrm>
            <a:prstGeom prst="chevron">
              <a:avLst/>
            </a:prstGeom>
            <a:solidFill>
              <a:srgbClr val="07A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POSTMAN</a:t>
              </a:r>
            </a:p>
          </p:txBody>
        </p:sp>
        <p:sp>
          <p:nvSpPr>
            <p:cNvPr id="36" name="Arrow: Chevron 13">
              <a:extLst>
                <a:ext uri="{FF2B5EF4-FFF2-40B4-BE49-F238E27FC236}">
                  <a16:creationId xmlns:a16="http://schemas.microsoft.com/office/drawing/2014/main" id="{08D1653C-F03E-73C3-3823-C50DC7AC89B9}"/>
                </a:ext>
              </a:extLst>
            </p:cNvPr>
            <p:cNvSpPr/>
            <p:nvPr/>
          </p:nvSpPr>
          <p:spPr>
            <a:xfrm>
              <a:off x="8778669" y="144587"/>
              <a:ext cx="1657013" cy="670560"/>
            </a:xfrm>
            <a:prstGeom prst="chevron">
              <a:avLst/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DEMO</a:t>
              </a:r>
            </a:p>
          </p:txBody>
        </p:sp>
        <p:sp>
          <p:nvSpPr>
            <p:cNvPr id="37" name="Arrow: Chevron 13">
              <a:extLst>
                <a:ext uri="{FF2B5EF4-FFF2-40B4-BE49-F238E27FC236}">
                  <a16:creationId xmlns:a16="http://schemas.microsoft.com/office/drawing/2014/main" id="{B4929416-56AF-0081-1A38-A19212040A50}"/>
                </a:ext>
              </a:extLst>
            </p:cNvPr>
            <p:cNvSpPr/>
            <p:nvPr/>
          </p:nvSpPr>
          <p:spPr>
            <a:xfrm>
              <a:off x="10216579" y="140568"/>
              <a:ext cx="2356349" cy="670560"/>
            </a:xfrm>
            <a:prstGeom prst="chevron">
              <a:avLst>
                <a:gd name="adj" fmla="val 37762"/>
              </a:avLst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CONCLUSION</a:t>
              </a:r>
            </a:p>
          </p:txBody>
        </p:sp>
      </p:grpSp>
      <p:sp>
        <p:nvSpPr>
          <p:cNvPr id="6" name="Freeform 36">
            <a:extLst>
              <a:ext uri="{FF2B5EF4-FFF2-40B4-BE49-F238E27FC236}">
                <a16:creationId xmlns:a16="http://schemas.microsoft.com/office/drawing/2014/main" id="{CB0C6D96-E5C6-E99C-D65F-8FAFA1FC879E}"/>
              </a:ext>
            </a:extLst>
          </p:cNvPr>
          <p:cNvSpPr/>
          <p:nvPr/>
        </p:nvSpPr>
        <p:spPr>
          <a:xfrm rot="5400000">
            <a:off x="6201058" y="5195574"/>
            <a:ext cx="125413" cy="250825"/>
          </a:xfrm>
          <a:custGeom>
            <a:avLst/>
            <a:gdLst>
              <a:gd name="connsiteX0" fmla="*/ 0 w 1504638"/>
              <a:gd name="connsiteY0" fmla="*/ 0 h 3009275"/>
              <a:gd name="connsiteX1" fmla="*/ 1504638 w 1504638"/>
              <a:gd name="connsiteY1" fmla="*/ 1504638 h 3009275"/>
              <a:gd name="connsiteX2" fmla="*/ 0 w 1504638"/>
              <a:gd name="connsiteY2" fmla="*/ 3009275 h 300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638" h="3009275">
                <a:moveTo>
                  <a:pt x="0" y="0"/>
                </a:moveTo>
                <a:lnTo>
                  <a:pt x="1504638" y="1504638"/>
                </a:lnTo>
                <a:lnTo>
                  <a:pt x="0" y="300927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Oval 1">
            <a:extLst>
              <a:ext uri="{FF2B5EF4-FFF2-40B4-BE49-F238E27FC236}">
                <a16:creationId xmlns:a16="http://schemas.microsoft.com/office/drawing/2014/main" id="{76567BFB-7AAF-38AF-CB1D-2A071B769DF1}"/>
              </a:ext>
            </a:extLst>
          </p:cNvPr>
          <p:cNvSpPr/>
          <p:nvPr/>
        </p:nvSpPr>
        <p:spPr>
          <a:xfrm rot="6173729">
            <a:off x="7642999" y="1277171"/>
            <a:ext cx="144780" cy="142553"/>
          </a:xfrm>
          <a:prstGeom prst="ellipse">
            <a:avLst/>
          </a:prstGeom>
          <a:solidFill>
            <a:srgbClr val="07A3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">
            <a:extLst>
              <a:ext uri="{FF2B5EF4-FFF2-40B4-BE49-F238E27FC236}">
                <a16:creationId xmlns:a16="http://schemas.microsoft.com/office/drawing/2014/main" id="{738D27DC-9A52-9EF0-2F12-CAD307EC508F}"/>
              </a:ext>
            </a:extLst>
          </p:cNvPr>
          <p:cNvCxnSpPr>
            <a:cxnSpLocks/>
          </p:cNvCxnSpPr>
          <p:nvPr/>
        </p:nvCxnSpPr>
        <p:spPr>
          <a:xfrm flipH="1" flipV="1">
            <a:off x="1199785" y="6831133"/>
            <a:ext cx="10946293" cy="701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Groupe 3">
            <a:extLst>
              <a:ext uri="{FF2B5EF4-FFF2-40B4-BE49-F238E27FC236}">
                <a16:creationId xmlns:a16="http://schemas.microsoft.com/office/drawing/2014/main" id="{2BACE621-9170-2F0F-7C52-111D72BA19AC}"/>
              </a:ext>
            </a:extLst>
          </p:cNvPr>
          <p:cNvGrpSpPr/>
          <p:nvPr/>
        </p:nvGrpSpPr>
        <p:grpSpPr>
          <a:xfrm>
            <a:off x="89038" y="832085"/>
            <a:ext cx="4940164" cy="2614778"/>
            <a:chOff x="9059985" y="2432297"/>
            <a:chExt cx="2963238" cy="1883038"/>
          </a:xfrm>
        </p:grpSpPr>
        <p:sp>
          <p:nvSpPr>
            <p:cNvPr id="2" name="Rectangle: Rounded Corners 35">
              <a:extLst>
                <a:ext uri="{FF2B5EF4-FFF2-40B4-BE49-F238E27FC236}">
                  <a16:creationId xmlns:a16="http://schemas.microsoft.com/office/drawing/2014/main" id="{758FEEC7-D4E3-7901-11BF-8C49402F9BB3}"/>
                </a:ext>
              </a:extLst>
            </p:cNvPr>
            <p:cNvSpPr/>
            <p:nvPr/>
          </p:nvSpPr>
          <p:spPr>
            <a:xfrm>
              <a:off x="9059985" y="2833431"/>
              <a:ext cx="2956433" cy="1481904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" name="Rectangle: Rounded Corners 36">
              <a:extLst>
                <a:ext uri="{FF2B5EF4-FFF2-40B4-BE49-F238E27FC236}">
                  <a16:creationId xmlns:a16="http://schemas.microsoft.com/office/drawing/2014/main" id="{5B1FFA4B-A0C6-5200-F427-069745F63A6C}"/>
                </a:ext>
              </a:extLst>
            </p:cNvPr>
            <p:cNvSpPr/>
            <p:nvPr/>
          </p:nvSpPr>
          <p:spPr>
            <a:xfrm>
              <a:off x="9062127" y="2432297"/>
              <a:ext cx="2961096" cy="401134"/>
            </a:xfrm>
            <a:prstGeom prst="roundRect">
              <a:avLst>
                <a:gd name="adj" fmla="val 0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fr-FR" b="1" dirty="0">
                  <a:latin typeface="Cambria" panose="02040503050406030204" pitchFamily="18" charset="0"/>
                  <a:ea typeface="Cambria" panose="02040503050406030204" pitchFamily="18" charset="0"/>
                </a:rPr>
                <a:t>Test 1: </a:t>
              </a:r>
              <a:r>
                <a:rPr lang="fr-FR" dirty="0">
                  <a:latin typeface="Cambria" panose="02040503050406030204" pitchFamily="18" charset="0"/>
                  <a:ea typeface="Cambria" panose="02040503050406030204" pitchFamily="18" charset="0"/>
                </a:rPr>
                <a:t>Requête </a:t>
              </a:r>
              <a:r>
                <a:rPr lang="fr-FR" b="1" dirty="0">
                  <a:latin typeface="Cambria" panose="02040503050406030204" pitchFamily="18" charset="0"/>
                  <a:ea typeface="Cambria" panose="02040503050406030204" pitchFamily="18" charset="0"/>
                </a:rPr>
                <a:t>GET </a:t>
              </a:r>
              <a:r>
                <a:rPr lang="fr-FR" dirty="0">
                  <a:latin typeface="Cambria" panose="02040503050406030204" pitchFamily="18" charset="0"/>
                  <a:ea typeface="Cambria" panose="02040503050406030204" pitchFamily="18" charset="0"/>
                </a:rPr>
                <a:t>: récupérer les ressources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104BB115-38A7-2CFE-839F-9AB1480093BD}"/>
              </a:ext>
            </a:extLst>
          </p:cNvPr>
          <p:cNvGrpSpPr/>
          <p:nvPr/>
        </p:nvGrpSpPr>
        <p:grpSpPr>
          <a:xfrm>
            <a:off x="-63440" y="1507372"/>
            <a:ext cx="5143716" cy="1922461"/>
            <a:chOff x="-63440" y="1507372"/>
            <a:chExt cx="5143716" cy="1922461"/>
          </a:xfrm>
        </p:grpSpPr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567B5481-2C9A-4383-1075-D3BF30E910A1}"/>
                </a:ext>
              </a:extLst>
            </p:cNvPr>
            <p:cNvSpPr txBox="1"/>
            <p:nvPr/>
          </p:nvSpPr>
          <p:spPr>
            <a:xfrm>
              <a:off x="24135" y="1507372"/>
              <a:ext cx="45873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b="1" kern="1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GET: </a:t>
              </a:r>
              <a:r>
                <a:rPr lang="fr-FR" sz="1800" b="1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http://127.0.0.1:5000/api/reservations/1</a:t>
              </a:r>
              <a:endParaRPr lang="fr-FR" dirty="0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BFA75E4C-8DDF-13C8-E0BD-34D1FB9A52A1}"/>
                </a:ext>
              </a:extLst>
            </p:cNvPr>
            <p:cNvSpPr txBox="1"/>
            <p:nvPr/>
          </p:nvSpPr>
          <p:spPr>
            <a:xfrm>
              <a:off x="24135" y="1863265"/>
              <a:ext cx="505614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b="1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Exécution :</a:t>
              </a:r>
              <a:r>
                <a:rPr lang="fr-FR" sz="1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Envoyer une requête GET avec un ID</a:t>
              </a:r>
            </a:p>
            <a:p>
              <a:r>
                <a:rPr lang="fr-FR" sz="1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spécifique pour obtenir les détails d'une réservation</a:t>
              </a:r>
              <a:endParaRPr lang="fr-FR" dirty="0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992746D6-FA34-8AAD-82DB-E81813E4DDC1}"/>
                </a:ext>
              </a:extLst>
            </p:cNvPr>
            <p:cNvSpPr txBox="1"/>
            <p:nvPr/>
          </p:nvSpPr>
          <p:spPr>
            <a:xfrm>
              <a:off x="-63440" y="2506503"/>
              <a:ext cx="5092641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6213" lvl="1" indent="-82550" algn="just">
                <a:spcAft>
                  <a:spcPts val="800"/>
                </a:spcAft>
                <a:buSzPts val="1000"/>
                <a:tabLst>
                  <a:tab pos="0" algn="l"/>
                  <a:tab pos="914400" algn="l"/>
                </a:tabLst>
              </a:pPr>
              <a:r>
                <a:rPr lang="fr-FR" sz="1800" b="1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Résultat attendu :</a:t>
              </a:r>
              <a:r>
                <a:rPr lang="fr-FR" sz="1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La réponse doit contenir un objet JSON avec les détails de la réservation spécifiée par l'ID.</a:t>
              </a:r>
              <a:endParaRPr lang="fr-F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7CA6A3F3-23BB-C7CC-FC1E-C4A069ABA45A}"/>
              </a:ext>
            </a:extLst>
          </p:cNvPr>
          <p:cNvGrpSpPr/>
          <p:nvPr/>
        </p:nvGrpSpPr>
        <p:grpSpPr>
          <a:xfrm>
            <a:off x="7252642" y="785194"/>
            <a:ext cx="4892553" cy="2873683"/>
            <a:chOff x="9062127" y="2432297"/>
            <a:chExt cx="2961097" cy="1883038"/>
          </a:xfrm>
        </p:grpSpPr>
        <p:sp>
          <p:nvSpPr>
            <p:cNvPr id="53" name="Rectangle: Rounded Corners 35">
              <a:extLst>
                <a:ext uri="{FF2B5EF4-FFF2-40B4-BE49-F238E27FC236}">
                  <a16:creationId xmlns:a16="http://schemas.microsoft.com/office/drawing/2014/main" id="{3CA7823E-7DA5-4947-A9D7-50E96D7C196F}"/>
                </a:ext>
              </a:extLst>
            </p:cNvPr>
            <p:cNvSpPr/>
            <p:nvPr/>
          </p:nvSpPr>
          <p:spPr>
            <a:xfrm>
              <a:off x="9066791" y="2833431"/>
              <a:ext cx="2956433" cy="1481904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4" name="Rectangle: Rounded Corners 36">
              <a:extLst>
                <a:ext uri="{FF2B5EF4-FFF2-40B4-BE49-F238E27FC236}">
                  <a16:creationId xmlns:a16="http://schemas.microsoft.com/office/drawing/2014/main" id="{F806FE11-0032-706B-F6D6-10E41863AFB7}"/>
                </a:ext>
              </a:extLst>
            </p:cNvPr>
            <p:cNvSpPr/>
            <p:nvPr/>
          </p:nvSpPr>
          <p:spPr>
            <a:xfrm>
              <a:off x="9062127" y="2432297"/>
              <a:ext cx="2961096" cy="401134"/>
            </a:xfrm>
            <a:prstGeom prst="roundRect">
              <a:avLst>
                <a:gd name="adj" fmla="val 0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fr-FR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Test 2: </a:t>
              </a:r>
              <a:r>
                <a:rPr lang="fr-FR" dirty="0">
                  <a:latin typeface="Cambria" panose="02040503050406030204" pitchFamily="18" charset="0"/>
                  <a:ea typeface="Cambria" panose="02040503050406030204" pitchFamily="18" charset="0"/>
                </a:rPr>
                <a:t>Requête </a:t>
              </a:r>
              <a:r>
                <a:rPr lang="fr-FR" b="1" dirty="0">
                  <a:latin typeface="Cambria" panose="02040503050406030204" pitchFamily="18" charset="0"/>
                  <a:ea typeface="Cambria" panose="02040503050406030204" pitchFamily="18" charset="0"/>
                </a:rPr>
                <a:t>POST </a:t>
              </a:r>
              <a:r>
                <a:rPr lang="fr-FR" dirty="0">
                  <a:latin typeface="Cambria" panose="02040503050406030204" pitchFamily="18" charset="0"/>
                  <a:ea typeface="Cambria" panose="02040503050406030204" pitchFamily="18" charset="0"/>
                </a:rPr>
                <a:t>: Ajout de ressources</a:t>
              </a: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AB66BA14-1057-A4D3-7EF6-F73A3453FAC7}"/>
              </a:ext>
            </a:extLst>
          </p:cNvPr>
          <p:cNvGrpSpPr/>
          <p:nvPr/>
        </p:nvGrpSpPr>
        <p:grpSpPr>
          <a:xfrm>
            <a:off x="7162801" y="1464397"/>
            <a:ext cx="5117678" cy="2003852"/>
            <a:chOff x="93413" y="1568521"/>
            <a:chExt cx="5326974" cy="2003852"/>
          </a:xfrm>
        </p:grpSpPr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855F0947-1FD6-AEC1-792E-A4B4F46C28B6}"/>
                </a:ext>
              </a:extLst>
            </p:cNvPr>
            <p:cNvSpPr txBox="1"/>
            <p:nvPr/>
          </p:nvSpPr>
          <p:spPr>
            <a:xfrm>
              <a:off x="205722" y="1568521"/>
              <a:ext cx="52146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b="1" kern="1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POST: </a:t>
              </a:r>
              <a:r>
                <a:rPr lang="fr-FR" sz="1800" b="1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http://127.0.0.1:5000/api/reservations/ID</a:t>
              </a:r>
              <a:endParaRPr lang="fr-FR" dirty="0"/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DB55C69C-3DA5-8928-2964-6DEED779978D}"/>
                </a:ext>
              </a:extLst>
            </p:cNvPr>
            <p:cNvSpPr txBox="1"/>
            <p:nvPr/>
          </p:nvSpPr>
          <p:spPr>
            <a:xfrm>
              <a:off x="200464" y="1979904"/>
              <a:ext cx="505614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b="1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Exécution :</a:t>
              </a:r>
              <a:r>
                <a:rPr lang="fr-FR" sz="1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Envoyer une requête </a:t>
              </a:r>
              <a:r>
                <a:rPr lang="fr-FR" kern="1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POST</a:t>
              </a:r>
              <a:r>
                <a:rPr lang="fr-FR" sz="1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avec les données de la nouvelles réservation</a:t>
              </a:r>
              <a:endParaRPr lang="fr-FR" dirty="0"/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490BEE02-02CE-F1B5-5B6D-429D37D5EDB7}"/>
                </a:ext>
              </a:extLst>
            </p:cNvPr>
            <p:cNvSpPr txBox="1"/>
            <p:nvPr/>
          </p:nvSpPr>
          <p:spPr>
            <a:xfrm>
              <a:off x="93413" y="2649043"/>
              <a:ext cx="5092641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6213" lvl="1" indent="-82550" algn="just">
                <a:spcAft>
                  <a:spcPts val="800"/>
                </a:spcAft>
                <a:buSzPts val="1000"/>
                <a:tabLst>
                  <a:tab pos="0" algn="l"/>
                  <a:tab pos="914400" algn="l"/>
                </a:tabLst>
              </a:pPr>
              <a:r>
                <a:rPr lang="fr-FR" sz="1800" b="1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Résultat attendu :</a:t>
              </a:r>
              <a:r>
                <a:rPr lang="fr-FR" sz="1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La réponse doit contenir un objet JSON avec les détails de la réservation </a:t>
              </a:r>
              <a:r>
                <a:rPr lang="fr-FR" sz="18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céée</a:t>
              </a:r>
              <a:r>
                <a:rPr lang="fr-FR" sz="1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y compris un ID unique.</a:t>
              </a:r>
              <a:endParaRPr lang="fr-F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1B02FEFE-2803-2258-E550-9C4CB1FF166C}"/>
              </a:ext>
            </a:extLst>
          </p:cNvPr>
          <p:cNvGrpSpPr/>
          <p:nvPr/>
        </p:nvGrpSpPr>
        <p:grpSpPr>
          <a:xfrm>
            <a:off x="-194782" y="778590"/>
            <a:ext cx="12570391" cy="5986492"/>
            <a:chOff x="-194782" y="778590"/>
            <a:chExt cx="12570391" cy="5986492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857295AD-3A9A-32AE-6F63-EFC9ADD60BDB}"/>
                </a:ext>
              </a:extLst>
            </p:cNvPr>
            <p:cNvGrpSpPr/>
            <p:nvPr/>
          </p:nvGrpSpPr>
          <p:grpSpPr>
            <a:xfrm>
              <a:off x="-194782" y="3676655"/>
              <a:ext cx="5187483" cy="3088427"/>
              <a:chOff x="-194782" y="3676655"/>
              <a:chExt cx="5187483" cy="3088427"/>
            </a:xfrm>
          </p:grpSpPr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687D3E0E-BE08-AE98-C229-4BF186B92461}"/>
                  </a:ext>
                </a:extLst>
              </p:cNvPr>
              <p:cNvGrpSpPr/>
              <p:nvPr/>
            </p:nvGrpSpPr>
            <p:grpSpPr>
              <a:xfrm>
                <a:off x="-5990" y="3676655"/>
                <a:ext cx="4636281" cy="3088427"/>
                <a:chOff x="9062128" y="2325408"/>
                <a:chExt cx="2961096" cy="1989927"/>
              </a:xfrm>
            </p:grpSpPr>
            <p:sp>
              <p:nvSpPr>
                <p:cNvPr id="26" name="Rectangle: Rounded Corners 35">
                  <a:extLst>
                    <a:ext uri="{FF2B5EF4-FFF2-40B4-BE49-F238E27FC236}">
                      <a16:creationId xmlns:a16="http://schemas.microsoft.com/office/drawing/2014/main" id="{F8C48812-273E-8E40-9807-2E390377F452}"/>
                    </a:ext>
                  </a:extLst>
                </p:cNvPr>
                <p:cNvSpPr/>
                <p:nvPr/>
              </p:nvSpPr>
              <p:spPr>
                <a:xfrm>
                  <a:off x="9066791" y="2833431"/>
                  <a:ext cx="2956433" cy="1481904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fr-FR" dirty="0"/>
                </a:p>
              </p:txBody>
            </p:sp>
            <p:sp>
              <p:nvSpPr>
                <p:cNvPr id="27" name="Rectangle: Rounded Corners 36">
                  <a:extLst>
                    <a:ext uri="{FF2B5EF4-FFF2-40B4-BE49-F238E27FC236}">
                      <a16:creationId xmlns:a16="http://schemas.microsoft.com/office/drawing/2014/main" id="{F49DF990-8FEC-A4F2-1307-9EC663936FF5}"/>
                    </a:ext>
                  </a:extLst>
                </p:cNvPr>
                <p:cNvSpPr/>
                <p:nvPr/>
              </p:nvSpPr>
              <p:spPr>
                <a:xfrm>
                  <a:off x="9062128" y="2325408"/>
                  <a:ext cx="2961096" cy="491251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fr-FR" b="1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Test 3: </a:t>
                  </a:r>
                  <a:r>
                    <a:rPr lang="fr-FR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Requête </a:t>
                  </a:r>
                  <a:r>
                    <a:rPr lang="fr-FR" b="1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PUT </a:t>
                  </a:r>
                  <a:r>
                    <a:rPr lang="fr-FR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: Mise à jour de ressource existante</a:t>
                  </a:r>
                </a:p>
              </p:txBody>
            </p:sp>
          </p:grpSp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C70DD66D-48AB-34FF-A9E2-FCFA7C941FE6}"/>
                  </a:ext>
                </a:extLst>
              </p:cNvPr>
              <p:cNvSpPr txBox="1"/>
              <p:nvPr/>
            </p:nvSpPr>
            <p:spPr>
              <a:xfrm>
                <a:off x="-194782" y="5494625"/>
                <a:ext cx="4814630" cy="1128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6213" lvl="1" indent="-82550" algn="just">
                  <a:spcAft>
                    <a:spcPts val="800"/>
                  </a:spcAft>
                  <a:buSzPts val="1000"/>
                  <a:tabLst>
                    <a:tab pos="0" algn="l"/>
                    <a:tab pos="914400" algn="l"/>
                  </a:tabLst>
                </a:pPr>
                <a:r>
                  <a:rPr lang="fr-FR" sz="1800" b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Résultat attendu :</a:t>
                </a:r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 réponse doit contenir</a:t>
                </a:r>
              </a:p>
              <a:p>
                <a:pPr marL="176213" lvl="1" indent="-82550" algn="just">
                  <a:spcAft>
                    <a:spcPts val="800"/>
                  </a:spcAft>
                  <a:buSzPts val="1000"/>
                  <a:tabLst>
                    <a:tab pos="0" algn="l"/>
                    <a:tab pos="914400" algn="l"/>
                  </a:tabLst>
                </a:pPr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un objet JSON avec les </a:t>
                </a:r>
                <a:r>
                  <a:rPr lang="fr-FR" sz="18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les</a:t>
                </a:r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nouvelles</a:t>
                </a:r>
              </a:p>
              <a:p>
                <a:pPr marL="176213" lvl="1" indent="-82550" algn="just">
                  <a:spcAft>
                    <a:spcPts val="800"/>
                  </a:spcAft>
                  <a:buSzPts val="1000"/>
                  <a:tabLst>
                    <a:tab pos="0" algn="l"/>
                    <a:tab pos="914400" algn="l"/>
                  </a:tabLst>
                </a:pPr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informations de la réservation mise à jour</a:t>
                </a:r>
                <a:endParaRPr lang="fr-FR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1318937C-A42C-575C-2EAE-074267650A8E}"/>
                  </a:ext>
                </a:extLst>
              </p:cNvPr>
              <p:cNvSpPr txBox="1"/>
              <p:nvPr/>
            </p:nvSpPr>
            <p:spPr>
              <a:xfrm>
                <a:off x="-63440" y="4866474"/>
                <a:ext cx="505614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800" b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Exécution :</a:t>
                </a:r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Envoyer une requête PUT avec les données mises à jour</a:t>
                </a:r>
                <a:endParaRPr lang="fr-FR" dirty="0"/>
              </a:p>
            </p:txBody>
          </p:sp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832677B0-FD72-6154-36EC-1017966FFC51}"/>
                  </a:ext>
                </a:extLst>
              </p:cNvPr>
              <p:cNvSpPr txBox="1"/>
              <p:nvPr/>
            </p:nvSpPr>
            <p:spPr>
              <a:xfrm>
                <a:off x="-63440" y="4540349"/>
                <a:ext cx="45873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PUT: </a:t>
                </a:r>
                <a:r>
                  <a:rPr lang="fr-FR" sz="1800" b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http://127.0.0.1:5000/api/reservations/2</a:t>
                </a:r>
                <a:endParaRPr lang="fr-FR" dirty="0"/>
              </a:p>
            </p:txBody>
          </p: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C7BD6960-1EFE-53DD-187D-E94756C6A633}"/>
                </a:ext>
              </a:extLst>
            </p:cNvPr>
            <p:cNvGrpSpPr/>
            <p:nvPr/>
          </p:nvGrpSpPr>
          <p:grpSpPr>
            <a:xfrm>
              <a:off x="7099359" y="3795341"/>
              <a:ext cx="5276250" cy="2788596"/>
              <a:chOff x="7099359" y="3795341"/>
              <a:chExt cx="5276250" cy="2788596"/>
            </a:xfrm>
          </p:grpSpPr>
          <p:grpSp>
            <p:nvGrpSpPr>
              <p:cNvPr id="59" name="Groupe 58">
                <a:extLst>
                  <a:ext uri="{FF2B5EF4-FFF2-40B4-BE49-F238E27FC236}">
                    <a16:creationId xmlns:a16="http://schemas.microsoft.com/office/drawing/2014/main" id="{38960C96-0301-9515-4A43-A2A86B5AD368}"/>
                  </a:ext>
                </a:extLst>
              </p:cNvPr>
              <p:cNvGrpSpPr/>
              <p:nvPr/>
            </p:nvGrpSpPr>
            <p:grpSpPr>
              <a:xfrm>
                <a:off x="7114364" y="3795341"/>
                <a:ext cx="5129902" cy="2788596"/>
                <a:chOff x="9038354" y="2431767"/>
                <a:chExt cx="2978064" cy="1883568"/>
              </a:xfrm>
            </p:grpSpPr>
            <p:sp>
              <p:nvSpPr>
                <p:cNvPr id="60" name="Rectangle: Rounded Corners 35">
                  <a:extLst>
                    <a:ext uri="{FF2B5EF4-FFF2-40B4-BE49-F238E27FC236}">
                      <a16:creationId xmlns:a16="http://schemas.microsoft.com/office/drawing/2014/main" id="{09AEA0BC-F53D-620D-9498-C6EE05A98211}"/>
                    </a:ext>
                  </a:extLst>
                </p:cNvPr>
                <p:cNvSpPr/>
                <p:nvPr/>
              </p:nvSpPr>
              <p:spPr>
                <a:xfrm>
                  <a:off x="9059985" y="2833431"/>
                  <a:ext cx="2956433" cy="1481904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fr-FR" dirty="0"/>
                </a:p>
              </p:txBody>
            </p:sp>
            <p:sp>
              <p:nvSpPr>
                <p:cNvPr id="61" name="Rectangle: Rounded Corners 36">
                  <a:extLst>
                    <a:ext uri="{FF2B5EF4-FFF2-40B4-BE49-F238E27FC236}">
                      <a16:creationId xmlns:a16="http://schemas.microsoft.com/office/drawing/2014/main" id="{4AD78D69-3717-2C72-67E5-281F6A75B8A4}"/>
                    </a:ext>
                  </a:extLst>
                </p:cNvPr>
                <p:cNvSpPr/>
                <p:nvPr/>
              </p:nvSpPr>
              <p:spPr>
                <a:xfrm>
                  <a:off x="9038354" y="2431767"/>
                  <a:ext cx="2961096" cy="52848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fr-FR" b="1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Test 4: </a:t>
                  </a:r>
                  <a:r>
                    <a:rPr lang="fr-FR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Requête </a:t>
                  </a:r>
                  <a:r>
                    <a:rPr lang="fr-FR" b="1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 DELETE </a:t>
                  </a:r>
                  <a:r>
                    <a:rPr lang="fr-FR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: Supprimer une ressource</a:t>
                  </a:r>
                </a:p>
              </p:txBody>
            </p:sp>
          </p:grp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7AE457F-8E5E-9B5F-291F-FC5A08017C46}"/>
                  </a:ext>
                </a:extLst>
              </p:cNvPr>
              <p:cNvSpPr txBox="1"/>
              <p:nvPr/>
            </p:nvSpPr>
            <p:spPr>
              <a:xfrm>
                <a:off x="7114364" y="4673517"/>
                <a:ext cx="52612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DELETE: </a:t>
                </a:r>
                <a:r>
                  <a:rPr lang="fr-FR" sz="1800" b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http://127.0.0.1:5000/api/reservations/ID</a:t>
                </a:r>
                <a:endParaRPr lang="fr-FR" dirty="0"/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D8B5A5A6-4164-16F5-BFD0-F541DDBC36F6}"/>
                  </a:ext>
                </a:extLst>
              </p:cNvPr>
              <p:cNvSpPr txBox="1"/>
              <p:nvPr/>
            </p:nvSpPr>
            <p:spPr>
              <a:xfrm>
                <a:off x="7132764" y="5150616"/>
                <a:ext cx="514771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800" b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Exécution :</a:t>
                </a:r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Envoyer une requête </a:t>
                </a:r>
                <a:r>
                  <a:rPr lang="fr-FR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DELETE</a:t>
                </a:r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</a:p>
              <a:p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avec un ID</a:t>
                </a:r>
                <a:r>
                  <a:rPr lang="fr-FR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de la réservation à supprimer</a:t>
                </a:r>
                <a:endParaRPr lang="fr-FR" dirty="0"/>
              </a:p>
            </p:txBody>
          </p:sp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53D5725C-3D45-7C12-093E-61F198BB545E}"/>
                  </a:ext>
                </a:extLst>
              </p:cNvPr>
              <p:cNvSpPr txBox="1"/>
              <p:nvPr/>
            </p:nvSpPr>
            <p:spPr>
              <a:xfrm>
                <a:off x="7099359" y="5865753"/>
                <a:ext cx="509264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6213" lvl="1" indent="-82550" algn="just">
                  <a:spcAft>
                    <a:spcPts val="800"/>
                  </a:spcAft>
                  <a:buSzPts val="1000"/>
                  <a:tabLst>
                    <a:tab pos="0" algn="l"/>
                    <a:tab pos="914400" algn="l"/>
                  </a:tabLst>
                </a:pPr>
                <a:r>
                  <a:rPr lang="fr-FR" sz="1800" b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Résultat attendu :</a:t>
                </a:r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 réponse doit </a:t>
                </a:r>
                <a:r>
                  <a:rPr lang="fr-FR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confirmer que la réserve a été supprimée</a:t>
                </a:r>
                <a:endParaRPr lang="fr-FR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A06DB2CF-9F21-2885-117A-36D412C000A5}"/>
                </a:ext>
              </a:extLst>
            </p:cNvPr>
            <p:cNvGrpSpPr/>
            <p:nvPr/>
          </p:nvGrpSpPr>
          <p:grpSpPr>
            <a:xfrm>
              <a:off x="4634306" y="778590"/>
              <a:ext cx="2629739" cy="4714269"/>
              <a:chOff x="4634306" y="778590"/>
              <a:chExt cx="2629739" cy="4714269"/>
            </a:xfrm>
          </p:grpSpPr>
          <p:sp>
            <p:nvSpPr>
              <p:cNvPr id="33" name="TextBox 25">
                <a:extLst>
                  <a:ext uri="{FF2B5EF4-FFF2-40B4-BE49-F238E27FC236}">
                    <a16:creationId xmlns:a16="http://schemas.microsoft.com/office/drawing/2014/main" id="{405CEABC-F511-AEF6-1003-7340BEE8631D}"/>
                  </a:ext>
                </a:extLst>
              </p:cNvPr>
              <p:cNvSpPr txBox="1"/>
              <p:nvPr/>
            </p:nvSpPr>
            <p:spPr>
              <a:xfrm>
                <a:off x="5304455" y="1295120"/>
                <a:ext cx="1705553" cy="707886"/>
              </a:xfrm>
              <a:prstGeom prst="rect">
                <a:avLst/>
              </a:prstGeom>
              <a:solidFill>
                <a:srgbClr val="07A350"/>
              </a:solidFill>
              <a:ln>
                <a:solidFill>
                  <a:srgbClr val="07A350"/>
                </a:solidFill>
              </a:ln>
              <a:effectLst>
                <a:softEdge rad="31750"/>
              </a:effec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2000" b="1" kern="0" dirty="0">
                    <a:solidFill>
                      <a:schemeClr val="bg1"/>
                    </a:solidFill>
                    <a:latin typeface="Amasis MT Pro" panose="02040504050005020304" pitchFamily="18" charset="0"/>
                    <a:ea typeface="Roboto Black" panose="02000000000000000000" pitchFamily="2" charset="0"/>
                  </a:rPr>
                  <a:t>Scenarios </a:t>
                </a:r>
              </a:p>
              <a:p>
                <a:pPr algn="ctr"/>
                <a:r>
                  <a:rPr lang="fr-FR" sz="2000" b="1" kern="0" dirty="0">
                    <a:solidFill>
                      <a:schemeClr val="bg1"/>
                    </a:solidFill>
                    <a:latin typeface="Amasis MT Pro" panose="02040504050005020304" pitchFamily="18" charset="0"/>
                    <a:ea typeface="Roboto Black" panose="02000000000000000000" pitchFamily="2" charset="0"/>
                  </a:rPr>
                  <a:t>des tests</a:t>
                </a:r>
                <a:endParaRPr lang="fr-FR" sz="2000" b="1" dirty="0">
                  <a:solidFill>
                    <a:schemeClr val="bg1"/>
                  </a:solidFill>
                  <a:latin typeface="Amasis MT Pro" panose="02040504050005020304" pitchFamily="18" charset="0"/>
                </a:endParaRPr>
              </a:p>
            </p:txBody>
          </p:sp>
          <p:cxnSp>
            <p:nvCxnSpPr>
              <p:cNvPr id="74" name="Connecteur : en angle 73">
                <a:extLst>
                  <a:ext uri="{FF2B5EF4-FFF2-40B4-BE49-F238E27FC236}">
                    <a16:creationId xmlns:a16="http://schemas.microsoft.com/office/drawing/2014/main" id="{BBA763FB-950A-B4C4-D3AD-D34C8C16BCE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04929" y="3346072"/>
                <a:ext cx="3492000" cy="684000"/>
              </a:xfrm>
              <a:prstGeom prst="bentConnector2">
                <a:avLst/>
              </a:prstGeom>
              <a:ln w="38100">
                <a:solidFill>
                  <a:srgbClr val="2CA68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 : en angle 75">
                <a:extLst>
                  <a:ext uri="{FF2B5EF4-FFF2-40B4-BE49-F238E27FC236}">
                    <a16:creationId xmlns:a16="http://schemas.microsoft.com/office/drawing/2014/main" id="{DC089721-20D6-56EB-8037-7DF9261B369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82306" y="3152859"/>
                <a:ext cx="3492000" cy="1188000"/>
              </a:xfrm>
              <a:prstGeom prst="bentConnector2">
                <a:avLst/>
              </a:prstGeom>
              <a:ln w="38100">
                <a:solidFill>
                  <a:srgbClr val="2CA68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 : en angle 86">
                <a:extLst>
                  <a:ext uri="{FF2B5EF4-FFF2-40B4-BE49-F238E27FC236}">
                    <a16:creationId xmlns:a16="http://schemas.microsoft.com/office/drawing/2014/main" id="{AE075BE8-25EB-CA66-917E-50EF2C716F6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079821" y="1896951"/>
                <a:ext cx="396000" cy="504000"/>
              </a:xfrm>
              <a:prstGeom prst="bentConnector2">
                <a:avLst/>
              </a:prstGeom>
              <a:ln w="38100">
                <a:solidFill>
                  <a:srgbClr val="2CA68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 : en angle 87">
                <a:extLst>
                  <a:ext uri="{FF2B5EF4-FFF2-40B4-BE49-F238E27FC236}">
                    <a16:creationId xmlns:a16="http://schemas.microsoft.com/office/drawing/2014/main" id="{2734DB6D-9749-DBDD-BED6-F25A5C41D73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832045" y="1980333"/>
                <a:ext cx="432000" cy="432000"/>
              </a:xfrm>
              <a:prstGeom prst="bentConnector2">
                <a:avLst/>
              </a:prstGeom>
              <a:ln w="38100">
                <a:solidFill>
                  <a:srgbClr val="2CA68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 : en angle 89">
                <a:extLst>
                  <a:ext uri="{FF2B5EF4-FFF2-40B4-BE49-F238E27FC236}">
                    <a16:creationId xmlns:a16="http://schemas.microsoft.com/office/drawing/2014/main" id="{684B8539-E799-B69E-29BE-0E09979805B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31549" y="634590"/>
                <a:ext cx="504000" cy="792000"/>
              </a:xfrm>
              <a:prstGeom prst="bentConnector3">
                <a:avLst/>
              </a:prstGeom>
              <a:ln w="38100">
                <a:solidFill>
                  <a:srgbClr val="2CA68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5" name="Picture 2" descr="Postman Makes Building Software Accessible to All, Announces ...">
            <a:extLst>
              <a:ext uri="{FF2B5EF4-FFF2-40B4-BE49-F238E27FC236}">
                <a16:creationId xmlns:a16="http://schemas.microsoft.com/office/drawing/2014/main" id="{0F65164D-E59E-5530-D8D6-AA2D64E97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650" y="6079410"/>
            <a:ext cx="1416349" cy="64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Arrow: Chevron 11">
            <a:extLst>
              <a:ext uri="{FF2B5EF4-FFF2-40B4-BE49-F238E27FC236}">
                <a16:creationId xmlns:a16="http://schemas.microsoft.com/office/drawing/2014/main" id="{610247E3-F9ED-437D-D7F3-C06747F96479}"/>
              </a:ext>
            </a:extLst>
          </p:cNvPr>
          <p:cNvSpPr/>
          <p:nvPr/>
        </p:nvSpPr>
        <p:spPr>
          <a:xfrm>
            <a:off x="4098003" y="78891"/>
            <a:ext cx="2603739" cy="670560"/>
          </a:xfrm>
          <a:prstGeom prst="chevron">
            <a:avLst/>
          </a:prstGeom>
          <a:solidFill>
            <a:srgbClr val="CCE9D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bg1"/>
                </a:solidFill>
                <a:latin typeface="Amasis MT Pro" panose="02040504050005020304" pitchFamily="18" charset="0"/>
              </a:rPr>
              <a:t>DEVELOPPEMENT API RESTful</a:t>
            </a:r>
            <a:endParaRPr lang="en-US" sz="1500" b="1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C090C104-E138-C132-F828-DF1674E3BEC8}"/>
              </a:ext>
            </a:extLst>
          </p:cNvPr>
          <p:cNvGrpSpPr/>
          <p:nvPr/>
        </p:nvGrpSpPr>
        <p:grpSpPr>
          <a:xfrm>
            <a:off x="11214366" y="6183767"/>
            <a:ext cx="885883" cy="670559"/>
            <a:chOff x="10890113" y="4070965"/>
            <a:chExt cx="885883" cy="670559"/>
          </a:xfrm>
        </p:grpSpPr>
        <p:sp>
          <p:nvSpPr>
            <p:cNvPr id="128" name="Rectangle: Rounded Corners 16">
              <a:extLst>
                <a:ext uri="{FF2B5EF4-FFF2-40B4-BE49-F238E27FC236}">
                  <a16:creationId xmlns:a16="http://schemas.microsoft.com/office/drawing/2014/main" id="{5F32F7DC-E9C5-833F-F91B-578C2F93DA0A}"/>
                </a:ext>
              </a:extLst>
            </p:cNvPr>
            <p:cNvSpPr/>
            <p:nvPr/>
          </p:nvSpPr>
          <p:spPr>
            <a:xfrm rot="16200000">
              <a:off x="10997775" y="3963303"/>
              <a:ext cx="670559" cy="885883"/>
            </a:xfrm>
            <a:prstGeom prst="roundRect">
              <a:avLst>
                <a:gd name="adj" fmla="val 50000"/>
              </a:avLst>
            </a:prstGeom>
            <a:solidFill>
              <a:srgbClr val="07A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masis MT Pro" panose="02040504050005020304" pitchFamily="18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38FE285-B724-2967-B0F8-ABEA74B85969}"/>
                </a:ext>
              </a:extLst>
            </p:cNvPr>
            <p:cNvSpPr/>
            <p:nvPr/>
          </p:nvSpPr>
          <p:spPr>
            <a:xfrm>
              <a:off x="11019691" y="4238570"/>
              <a:ext cx="626726" cy="335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19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5510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B772DCC-154C-6212-6E01-AF4250CEF199}"/>
              </a:ext>
            </a:extLst>
          </p:cNvPr>
          <p:cNvSpPr/>
          <p:nvPr/>
        </p:nvSpPr>
        <p:spPr>
          <a:xfrm flipV="1">
            <a:off x="1354715" y="851165"/>
            <a:ext cx="6253562" cy="56538"/>
          </a:xfrm>
          <a:prstGeom prst="rect">
            <a:avLst/>
          </a:prstGeom>
          <a:solidFill>
            <a:srgbClr val="C8E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02BCEB1-5A15-3DF3-E33E-4A34526C327D}"/>
              </a:ext>
            </a:extLst>
          </p:cNvPr>
          <p:cNvSpPr/>
          <p:nvPr/>
        </p:nvSpPr>
        <p:spPr>
          <a:xfrm>
            <a:off x="1790832" y="173233"/>
            <a:ext cx="7615125" cy="633386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asis MT Pro Medium" panose="02040604050005020304" pitchFamily="18" charset="0"/>
              </a:rPr>
              <a:t>MEMBRE DU GROUPE 1 </a:t>
            </a:r>
            <a:endParaRPr lang="en-US" sz="4400" b="1" dirty="0">
              <a:solidFill>
                <a:srgbClr val="00B050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E966A68C-3B75-0AF4-018C-9F4A0425A33B}"/>
              </a:ext>
            </a:extLst>
          </p:cNvPr>
          <p:cNvSpPr/>
          <p:nvPr/>
        </p:nvSpPr>
        <p:spPr>
          <a:xfrm>
            <a:off x="3021744" y="1966353"/>
            <a:ext cx="1171073" cy="61555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400"/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6D848F28-C07A-3F21-37D0-901F23E8070C}"/>
              </a:ext>
            </a:extLst>
          </p:cNvPr>
          <p:cNvSpPr/>
          <p:nvPr/>
        </p:nvSpPr>
        <p:spPr>
          <a:xfrm>
            <a:off x="3021742" y="2967334"/>
            <a:ext cx="1171073" cy="61555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400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C51BCCD-85DF-D91D-FD74-CCD0A347BD16}"/>
              </a:ext>
            </a:extLst>
          </p:cNvPr>
          <p:cNvSpPr/>
          <p:nvPr/>
        </p:nvSpPr>
        <p:spPr>
          <a:xfrm>
            <a:off x="3021742" y="3968316"/>
            <a:ext cx="1171073" cy="61555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40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B358EBB9-2131-CE89-2653-1E2FE1608357}"/>
              </a:ext>
            </a:extLst>
          </p:cNvPr>
          <p:cNvSpPr/>
          <p:nvPr/>
        </p:nvSpPr>
        <p:spPr>
          <a:xfrm>
            <a:off x="3021742" y="4969297"/>
            <a:ext cx="1171073" cy="61555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40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31ED2EC-9E5F-7621-98DE-11FE2E39840F}"/>
              </a:ext>
            </a:extLst>
          </p:cNvPr>
          <p:cNvSpPr txBox="1"/>
          <p:nvPr/>
        </p:nvSpPr>
        <p:spPr>
          <a:xfrm>
            <a:off x="4385326" y="1966353"/>
            <a:ext cx="4758671" cy="613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333"/>
              </a:spcAft>
            </a:pPr>
            <a:r>
              <a:rPr lang="fr-F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KABORE </a:t>
            </a:r>
            <a:r>
              <a:rPr lang="fr-FR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Mahamady</a:t>
            </a:r>
            <a:endParaRPr lang="fr-FR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95983A9-62E9-06F2-8ED9-8406D0CA6B63}"/>
              </a:ext>
            </a:extLst>
          </p:cNvPr>
          <p:cNvSpPr txBox="1"/>
          <p:nvPr/>
        </p:nvSpPr>
        <p:spPr>
          <a:xfrm>
            <a:off x="4241849" y="3799522"/>
            <a:ext cx="5530222" cy="613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15000"/>
              </a:lnSpc>
              <a:spcAft>
                <a:spcPts val="1000"/>
              </a:spcAft>
              <a:defRPr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fr-FR" sz="3200" dirty="0"/>
              <a:t>TAPSOBA Chérif Ramzi Farès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79F5416-0470-9A8F-9750-86144382FDB1}"/>
              </a:ext>
            </a:extLst>
          </p:cNvPr>
          <p:cNvSpPr txBox="1"/>
          <p:nvPr/>
        </p:nvSpPr>
        <p:spPr>
          <a:xfrm>
            <a:off x="4385326" y="4931851"/>
            <a:ext cx="4758672" cy="613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15000"/>
              </a:lnSpc>
              <a:spcAft>
                <a:spcPts val="1000"/>
              </a:spcAft>
              <a:defRPr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fr-FR" sz="3200" dirty="0"/>
              <a:t>MILLOGO Souleymane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82CC69C-090A-2066-4043-9D711A51A97C}"/>
              </a:ext>
            </a:extLst>
          </p:cNvPr>
          <p:cNvSpPr txBox="1"/>
          <p:nvPr/>
        </p:nvSpPr>
        <p:spPr>
          <a:xfrm>
            <a:off x="4305116" y="2882937"/>
            <a:ext cx="4469428" cy="613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15000"/>
              </a:lnSpc>
              <a:spcAft>
                <a:spcPts val="1000"/>
              </a:spcAft>
              <a:defRPr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fr-FR" sz="3200" dirty="0"/>
              <a:t>NIKIEMA W. Jessica 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45FC43-22D6-5783-D526-E62A27AE1B35}"/>
              </a:ext>
            </a:extLst>
          </p:cNvPr>
          <p:cNvSpPr txBox="1"/>
          <p:nvPr/>
        </p:nvSpPr>
        <p:spPr>
          <a:xfrm>
            <a:off x="4385326" y="5843496"/>
            <a:ext cx="4047472" cy="613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15000"/>
              </a:lnSpc>
              <a:spcAft>
                <a:spcPts val="1000"/>
              </a:spcAft>
              <a:defRPr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fr-FR" sz="3200" dirty="0"/>
              <a:t>SAVADOGO Yves </a:t>
            </a:r>
          </a:p>
        </p:txBody>
      </p:sp>
      <p:sp>
        <p:nvSpPr>
          <p:cNvPr id="14" name="Flèche : droite 12">
            <a:extLst>
              <a:ext uri="{FF2B5EF4-FFF2-40B4-BE49-F238E27FC236}">
                <a16:creationId xmlns:a16="http://schemas.microsoft.com/office/drawing/2014/main" id="{28207AE4-C163-B068-0E53-FFA04F7E0D6E}"/>
              </a:ext>
            </a:extLst>
          </p:cNvPr>
          <p:cNvSpPr/>
          <p:nvPr/>
        </p:nvSpPr>
        <p:spPr>
          <a:xfrm>
            <a:off x="3021741" y="5946089"/>
            <a:ext cx="1171073" cy="61555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400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C50887F2-41DA-38C4-BF8E-6AFB54BFEE85}"/>
              </a:ext>
            </a:extLst>
          </p:cNvPr>
          <p:cNvGrpSpPr/>
          <p:nvPr/>
        </p:nvGrpSpPr>
        <p:grpSpPr>
          <a:xfrm>
            <a:off x="11095102" y="572423"/>
            <a:ext cx="885883" cy="670559"/>
            <a:chOff x="10890113" y="4070965"/>
            <a:chExt cx="885883" cy="670559"/>
          </a:xfrm>
        </p:grpSpPr>
        <p:sp>
          <p:nvSpPr>
            <p:cNvPr id="18" name="Rectangle: Rounded Corners 16">
              <a:extLst>
                <a:ext uri="{FF2B5EF4-FFF2-40B4-BE49-F238E27FC236}">
                  <a16:creationId xmlns:a16="http://schemas.microsoft.com/office/drawing/2014/main" id="{BECC95C5-ECE6-2E73-2F4C-3D61E6052356}"/>
                </a:ext>
              </a:extLst>
            </p:cNvPr>
            <p:cNvSpPr/>
            <p:nvPr/>
          </p:nvSpPr>
          <p:spPr>
            <a:xfrm rot="16200000">
              <a:off x="10997775" y="3963303"/>
              <a:ext cx="670559" cy="885883"/>
            </a:xfrm>
            <a:prstGeom prst="roundRect">
              <a:avLst>
                <a:gd name="adj" fmla="val 50000"/>
              </a:avLst>
            </a:prstGeom>
            <a:solidFill>
              <a:srgbClr val="07A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masis MT Pro" panose="02040504050005020304" pitchFamily="18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A7CB8D3-3BCB-C6A4-9C49-55DD89D4A852}"/>
                </a:ext>
              </a:extLst>
            </p:cNvPr>
            <p:cNvSpPr/>
            <p:nvPr/>
          </p:nvSpPr>
          <p:spPr>
            <a:xfrm>
              <a:off x="11019691" y="4238570"/>
              <a:ext cx="626726" cy="335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02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1689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36">
            <a:extLst>
              <a:ext uri="{FF2B5EF4-FFF2-40B4-BE49-F238E27FC236}">
                <a16:creationId xmlns:a16="http://schemas.microsoft.com/office/drawing/2014/main" id="{5F6D2ECD-F88A-4C58-BE67-114E473FCBBD}"/>
              </a:ext>
            </a:extLst>
          </p:cNvPr>
          <p:cNvSpPr/>
          <p:nvPr/>
        </p:nvSpPr>
        <p:spPr>
          <a:xfrm rot="5400000">
            <a:off x="6201058" y="5195574"/>
            <a:ext cx="125413" cy="250825"/>
          </a:xfrm>
          <a:custGeom>
            <a:avLst/>
            <a:gdLst>
              <a:gd name="connsiteX0" fmla="*/ 0 w 1504638"/>
              <a:gd name="connsiteY0" fmla="*/ 0 h 3009275"/>
              <a:gd name="connsiteX1" fmla="*/ 1504638 w 1504638"/>
              <a:gd name="connsiteY1" fmla="*/ 1504638 h 3009275"/>
              <a:gd name="connsiteX2" fmla="*/ 0 w 1504638"/>
              <a:gd name="connsiteY2" fmla="*/ 3009275 h 300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638" h="3009275">
                <a:moveTo>
                  <a:pt x="0" y="0"/>
                </a:moveTo>
                <a:lnTo>
                  <a:pt x="1504638" y="1504638"/>
                </a:lnTo>
                <a:lnTo>
                  <a:pt x="0" y="300927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22AF73E-E742-A81F-168F-FA196EF1CE42}"/>
              </a:ext>
            </a:extLst>
          </p:cNvPr>
          <p:cNvSpPr/>
          <p:nvPr/>
        </p:nvSpPr>
        <p:spPr>
          <a:xfrm rot="16200000">
            <a:off x="10360132" y="6395206"/>
            <a:ext cx="1876763" cy="885883"/>
          </a:xfrm>
          <a:prstGeom prst="roundRect">
            <a:avLst>
              <a:gd name="adj" fmla="val 50000"/>
            </a:avLst>
          </a:prstGeom>
          <a:solidFill>
            <a:srgbClr val="07A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258C4D-F1C9-68D2-679F-2F2DB959C683}"/>
              </a:ext>
            </a:extLst>
          </p:cNvPr>
          <p:cNvSpPr/>
          <p:nvPr/>
        </p:nvSpPr>
        <p:spPr>
          <a:xfrm>
            <a:off x="11019692" y="6311637"/>
            <a:ext cx="626726" cy="335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05</a:t>
            </a:r>
            <a:endParaRPr lang="en-US" b="1" dirty="0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CD4D23BA-98BE-5439-5EE2-78AC2C4D8C5F}"/>
              </a:ext>
            </a:extLst>
          </p:cNvPr>
          <p:cNvGrpSpPr/>
          <p:nvPr/>
        </p:nvGrpSpPr>
        <p:grpSpPr>
          <a:xfrm>
            <a:off x="-281181" y="71161"/>
            <a:ext cx="12816658" cy="684364"/>
            <a:chOff x="-342834" y="130783"/>
            <a:chExt cx="12915762" cy="684364"/>
          </a:xfrm>
        </p:grpSpPr>
        <p:sp>
          <p:nvSpPr>
            <p:cNvPr id="12" name="Arrow: Chevron 9">
              <a:extLst>
                <a:ext uri="{FF2B5EF4-FFF2-40B4-BE49-F238E27FC236}">
                  <a16:creationId xmlns:a16="http://schemas.microsoft.com/office/drawing/2014/main" id="{A2D5AD22-32D7-4260-C41C-D6A745ED583D}"/>
                </a:ext>
              </a:extLst>
            </p:cNvPr>
            <p:cNvSpPr/>
            <p:nvPr/>
          </p:nvSpPr>
          <p:spPr>
            <a:xfrm>
              <a:off x="-342834" y="130783"/>
              <a:ext cx="2425602" cy="670560"/>
            </a:xfrm>
            <a:prstGeom prst="chevron">
              <a:avLst>
                <a:gd name="adj" fmla="val 48252"/>
              </a:avLst>
            </a:prstGeom>
            <a:solidFill>
              <a:srgbClr val="CCE9D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INTRODUCTION</a:t>
              </a:r>
            </a:p>
          </p:txBody>
        </p:sp>
        <p:sp>
          <p:nvSpPr>
            <p:cNvPr id="13" name="Arrow: Chevron 10">
              <a:extLst>
                <a:ext uri="{FF2B5EF4-FFF2-40B4-BE49-F238E27FC236}">
                  <a16:creationId xmlns:a16="http://schemas.microsoft.com/office/drawing/2014/main" id="{995DA4F6-DB41-F531-838C-6A6C6C51B620}"/>
                </a:ext>
              </a:extLst>
            </p:cNvPr>
            <p:cNvSpPr/>
            <p:nvPr/>
          </p:nvSpPr>
          <p:spPr>
            <a:xfrm>
              <a:off x="1892715" y="137838"/>
              <a:ext cx="2425603" cy="670560"/>
            </a:xfrm>
            <a:prstGeom prst="chevron">
              <a:avLst>
                <a:gd name="adj" fmla="val 39511"/>
              </a:avLst>
            </a:prstGeom>
            <a:solidFill>
              <a:srgbClr val="CCE9D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APACHE NIFI</a:t>
              </a:r>
            </a:p>
          </p:txBody>
        </p:sp>
        <p:sp>
          <p:nvSpPr>
            <p:cNvPr id="30" name="Arrow: Chevron 12">
              <a:extLst>
                <a:ext uri="{FF2B5EF4-FFF2-40B4-BE49-F238E27FC236}">
                  <a16:creationId xmlns:a16="http://schemas.microsoft.com/office/drawing/2014/main" id="{262E897C-0BE6-66B6-889F-C01C9D46F44B}"/>
                </a:ext>
              </a:extLst>
            </p:cNvPr>
            <p:cNvSpPr/>
            <p:nvPr/>
          </p:nvSpPr>
          <p:spPr>
            <a:xfrm>
              <a:off x="6398784" y="140568"/>
              <a:ext cx="2626916" cy="670560"/>
            </a:xfrm>
            <a:prstGeom prst="chevron">
              <a:avLst/>
            </a:prstGeom>
            <a:solidFill>
              <a:srgbClr val="07A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POSTMAN</a:t>
              </a:r>
            </a:p>
          </p:txBody>
        </p:sp>
        <p:sp>
          <p:nvSpPr>
            <p:cNvPr id="36" name="Arrow: Chevron 13">
              <a:extLst>
                <a:ext uri="{FF2B5EF4-FFF2-40B4-BE49-F238E27FC236}">
                  <a16:creationId xmlns:a16="http://schemas.microsoft.com/office/drawing/2014/main" id="{08D1653C-F03E-73C3-3823-C50DC7AC89B9}"/>
                </a:ext>
              </a:extLst>
            </p:cNvPr>
            <p:cNvSpPr/>
            <p:nvPr/>
          </p:nvSpPr>
          <p:spPr>
            <a:xfrm>
              <a:off x="8778669" y="144587"/>
              <a:ext cx="1657013" cy="670560"/>
            </a:xfrm>
            <a:prstGeom prst="chevron">
              <a:avLst/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DEMO</a:t>
              </a:r>
            </a:p>
          </p:txBody>
        </p:sp>
        <p:sp>
          <p:nvSpPr>
            <p:cNvPr id="37" name="Arrow: Chevron 13">
              <a:extLst>
                <a:ext uri="{FF2B5EF4-FFF2-40B4-BE49-F238E27FC236}">
                  <a16:creationId xmlns:a16="http://schemas.microsoft.com/office/drawing/2014/main" id="{B4929416-56AF-0081-1A38-A19212040A50}"/>
                </a:ext>
              </a:extLst>
            </p:cNvPr>
            <p:cNvSpPr/>
            <p:nvPr/>
          </p:nvSpPr>
          <p:spPr>
            <a:xfrm>
              <a:off x="10216579" y="140568"/>
              <a:ext cx="2356349" cy="670560"/>
            </a:xfrm>
            <a:prstGeom prst="chevron">
              <a:avLst>
                <a:gd name="adj" fmla="val 37762"/>
              </a:avLst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CONCLUSION</a:t>
              </a:r>
            </a:p>
          </p:txBody>
        </p:sp>
      </p:grpSp>
      <p:sp>
        <p:nvSpPr>
          <p:cNvPr id="6" name="Freeform 36">
            <a:extLst>
              <a:ext uri="{FF2B5EF4-FFF2-40B4-BE49-F238E27FC236}">
                <a16:creationId xmlns:a16="http://schemas.microsoft.com/office/drawing/2014/main" id="{CB0C6D96-E5C6-E99C-D65F-8FAFA1FC879E}"/>
              </a:ext>
            </a:extLst>
          </p:cNvPr>
          <p:cNvSpPr/>
          <p:nvPr/>
        </p:nvSpPr>
        <p:spPr>
          <a:xfrm rot="5400000">
            <a:off x="6201058" y="5195574"/>
            <a:ext cx="125413" cy="250825"/>
          </a:xfrm>
          <a:custGeom>
            <a:avLst/>
            <a:gdLst>
              <a:gd name="connsiteX0" fmla="*/ 0 w 1504638"/>
              <a:gd name="connsiteY0" fmla="*/ 0 h 3009275"/>
              <a:gd name="connsiteX1" fmla="*/ 1504638 w 1504638"/>
              <a:gd name="connsiteY1" fmla="*/ 1504638 h 3009275"/>
              <a:gd name="connsiteX2" fmla="*/ 0 w 1504638"/>
              <a:gd name="connsiteY2" fmla="*/ 3009275 h 300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638" h="3009275">
                <a:moveTo>
                  <a:pt x="0" y="0"/>
                </a:moveTo>
                <a:lnTo>
                  <a:pt x="1504638" y="1504638"/>
                </a:lnTo>
                <a:lnTo>
                  <a:pt x="0" y="300927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: Rounded Corners 16">
            <a:extLst>
              <a:ext uri="{FF2B5EF4-FFF2-40B4-BE49-F238E27FC236}">
                <a16:creationId xmlns:a16="http://schemas.microsoft.com/office/drawing/2014/main" id="{60635B6B-085A-F12C-E1D9-ED99BEEB96EE}"/>
              </a:ext>
            </a:extLst>
          </p:cNvPr>
          <p:cNvSpPr/>
          <p:nvPr/>
        </p:nvSpPr>
        <p:spPr>
          <a:xfrm rot="16200000">
            <a:off x="10360132" y="6395206"/>
            <a:ext cx="1876763" cy="885883"/>
          </a:xfrm>
          <a:prstGeom prst="roundRect">
            <a:avLst>
              <a:gd name="adj" fmla="val 50000"/>
            </a:avLst>
          </a:prstGeom>
          <a:solidFill>
            <a:srgbClr val="07A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1E9B4-51D3-83A5-DB2A-5B35DA20F373}"/>
              </a:ext>
            </a:extLst>
          </p:cNvPr>
          <p:cNvSpPr/>
          <p:nvPr/>
        </p:nvSpPr>
        <p:spPr>
          <a:xfrm>
            <a:off x="11019692" y="6311637"/>
            <a:ext cx="626726" cy="335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05</a:t>
            </a:r>
            <a:endParaRPr lang="en-US" b="1" dirty="0"/>
          </a:p>
        </p:txBody>
      </p:sp>
      <p:cxnSp>
        <p:nvCxnSpPr>
          <p:cNvPr id="20" name="Straight Arrow Connector 1">
            <a:extLst>
              <a:ext uri="{FF2B5EF4-FFF2-40B4-BE49-F238E27FC236}">
                <a16:creationId xmlns:a16="http://schemas.microsoft.com/office/drawing/2014/main" id="{738D27DC-9A52-9EF0-2F12-CAD307EC508F}"/>
              </a:ext>
            </a:extLst>
          </p:cNvPr>
          <p:cNvCxnSpPr>
            <a:cxnSpLocks/>
          </p:cNvCxnSpPr>
          <p:nvPr/>
        </p:nvCxnSpPr>
        <p:spPr>
          <a:xfrm flipH="1" flipV="1">
            <a:off x="1199785" y="6831133"/>
            <a:ext cx="10946293" cy="701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Groupe 3">
            <a:extLst>
              <a:ext uri="{FF2B5EF4-FFF2-40B4-BE49-F238E27FC236}">
                <a16:creationId xmlns:a16="http://schemas.microsoft.com/office/drawing/2014/main" id="{2BACE621-9170-2F0F-7C52-111D72BA19AC}"/>
              </a:ext>
            </a:extLst>
          </p:cNvPr>
          <p:cNvGrpSpPr/>
          <p:nvPr/>
        </p:nvGrpSpPr>
        <p:grpSpPr>
          <a:xfrm>
            <a:off x="782969" y="1284490"/>
            <a:ext cx="4973460" cy="1178494"/>
            <a:chOff x="9040013" y="2432297"/>
            <a:chExt cx="2983210" cy="848695"/>
          </a:xfrm>
        </p:grpSpPr>
        <p:sp>
          <p:nvSpPr>
            <p:cNvPr id="2" name="Rectangle: Rounded Corners 35">
              <a:extLst>
                <a:ext uri="{FF2B5EF4-FFF2-40B4-BE49-F238E27FC236}">
                  <a16:creationId xmlns:a16="http://schemas.microsoft.com/office/drawing/2014/main" id="{758FEEC7-D4E3-7901-11BF-8C49402F9BB3}"/>
                </a:ext>
              </a:extLst>
            </p:cNvPr>
            <p:cNvSpPr/>
            <p:nvPr/>
          </p:nvSpPr>
          <p:spPr>
            <a:xfrm>
              <a:off x="9040013" y="2879858"/>
              <a:ext cx="2956433" cy="401134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" name="Rectangle: Rounded Corners 36">
              <a:extLst>
                <a:ext uri="{FF2B5EF4-FFF2-40B4-BE49-F238E27FC236}">
                  <a16:creationId xmlns:a16="http://schemas.microsoft.com/office/drawing/2014/main" id="{5B1FFA4B-A0C6-5200-F427-069745F63A6C}"/>
                </a:ext>
              </a:extLst>
            </p:cNvPr>
            <p:cNvSpPr/>
            <p:nvPr/>
          </p:nvSpPr>
          <p:spPr>
            <a:xfrm>
              <a:off x="9062127" y="2432297"/>
              <a:ext cx="2961096" cy="401134"/>
            </a:xfrm>
            <a:prstGeom prst="roundRect">
              <a:avLst>
                <a:gd name="adj" fmla="val 0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fr-FR" b="1" dirty="0">
                  <a:latin typeface="Cambria" panose="02040503050406030204" pitchFamily="18" charset="0"/>
                  <a:ea typeface="Cambria" panose="02040503050406030204" pitchFamily="18" charset="0"/>
                </a:rPr>
                <a:t>Test 1: </a:t>
              </a:r>
              <a:r>
                <a:rPr lang="fr-FR" dirty="0">
                  <a:latin typeface="Cambria" panose="02040503050406030204" pitchFamily="18" charset="0"/>
                  <a:ea typeface="Cambria" panose="02040503050406030204" pitchFamily="18" charset="0"/>
                </a:rPr>
                <a:t>Requête </a:t>
              </a:r>
              <a:r>
                <a:rPr lang="fr-FR" b="1" dirty="0">
                  <a:latin typeface="Cambria" panose="02040503050406030204" pitchFamily="18" charset="0"/>
                  <a:ea typeface="Cambria" panose="02040503050406030204" pitchFamily="18" charset="0"/>
                </a:rPr>
                <a:t>GET </a:t>
              </a:r>
              <a:r>
                <a:rPr lang="fr-FR" dirty="0">
                  <a:latin typeface="Cambria" panose="02040503050406030204" pitchFamily="18" charset="0"/>
                  <a:ea typeface="Cambria" panose="02040503050406030204" pitchFamily="18" charset="0"/>
                </a:rPr>
                <a:t>: récupérer les ressources</a:t>
              </a:r>
            </a:p>
          </p:txBody>
        </p:sp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567B5481-2C9A-4383-1075-D3BF30E910A1}"/>
              </a:ext>
            </a:extLst>
          </p:cNvPr>
          <p:cNvSpPr txBox="1"/>
          <p:nvPr/>
        </p:nvSpPr>
        <p:spPr>
          <a:xfrm>
            <a:off x="847058" y="1938035"/>
            <a:ext cx="45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GET: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http://127.0.0.1:5000/api/reservations/1</a:t>
            </a:r>
            <a:endParaRPr lang="fr-FR" dirty="0"/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405CEABC-F511-AEF6-1003-7340BEE8631D}"/>
              </a:ext>
            </a:extLst>
          </p:cNvPr>
          <p:cNvSpPr txBox="1"/>
          <p:nvPr/>
        </p:nvSpPr>
        <p:spPr>
          <a:xfrm>
            <a:off x="4493129" y="866598"/>
            <a:ext cx="5166685" cy="400110"/>
          </a:xfrm>
          <a:prstGeom prst="rect">
            <a:avLst/>
          </a:prstGeom>
          <a:solidFill>
            <a:srgbClr val="07A350"/>
          </a:solidFill>
          <a:ln>
            <a:solidFill>
              <a:srgbClr val="07A350"/>
            </a:solidFill>
          </a:ln>
          <a:effectLst>
            <a:softEdge rad="3175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000" b="1" kern="0" dirty="0">
                <a:solidFill>
                  <a:schemeClr val="bg1"/>
                </a:solidFill>
                <a:latin typeface="Amasis MT Pro" panose="02040504050005020304" pitchFamily="18" charset="0"/>
                <a:ea typeface="Roboto Black" panose="02000000000000000000" pitchFamily="2" charset="0"/>
              </a:rPr>
              <a:t>Résultats de tests en capture d’image</a:t>
            </a:r>
            <a:endParaRPr lang="fr-FR" sz="2000" b="1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8DDB3AD-9AA5-4977-C5EB-5EADBB02B381}"/>
              </a:ext>
            </a:extLst>
          </p:cNvPr>
          <p:cNvGrpSpPr/>
          <p:nvPr/>
        </p:nvGrpSpPr>
        <p:grpSpPr>
          <a:xfrm>
            <a:off x="171443" y="2784508"/>
            <a:ext cx="4404360" cy="3363992"/>
            <a:chOff x="171443" y="2784508"/>
            <a:chExt cx="4404360" cy="3363992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F63CDD1E-7153-F651-681F-97A0FAFED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443" y="3153840"/>
              <a:ext cx="4404360" cy="299466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</p:pic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6B4DA6CD-29EB-CC5B-BEF7-481B20DB4ACD}"/>
                </a:ext>
              </a:extLst>
            </p:cNvPr>
            <p:cNvSpPr txBox="1"/>
            <p:nvPr/>
          </p:nvSpPr>
          <p:spPr>
            <a:xfrm>
              <a:off x="1324705" y="2784508"/>
              <a:ext cx="24069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b="1" kern="100" dirty="0">
                  <a:latin typeface="Times New Roman" panose="02020603050405020304" pitchFamily="18" charset="0"/>
                </a:rPr>
                <a:t>Corps de la réponse</a:t>
              </a:r>
              <a:endParaRPr lang="fr-FR" dirty="0"/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36BC35E1-05A3-580F-46A3-69E0C17B324B}"/>
              </a:ext>
            </a:extLst>
          </p:cNvPr>
          <p:cNvGrpSpPr/>
          <p:nvPr/>
        </p:nvGrpSpPr>
        <p:grpSpPr>
          <a:xfrm>
            <a:off x="6259837" y="1599394"/>
            <a:ext cx="5760720" cy="1635344"/>
            <a:chOff x="6259837" y="1599394"/>
            <a:chExt cx="5760720" cy="1635344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9CD2B701-89DE-3E21-50BE-9D22EC841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9837" y="1988233"/>
              <a:ext cx="5760720" cy="1246505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F00A55D1-15AB-8A9C-CB1A-B604BB722D91}"/>
                </a:ext>
              </a:extLst>
            </p:cNvPr>
            <p:cNvSpPr txBox="1"/>
            <p:nvPr/>
          </p:nvSpPr>
          <p:spPr>
            <a:xfrm>
              <a:off x="7712087" y="1599394"/>
              <a:ext cx="29604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b="1" kern="100" dirty="0">
                  <a:latin typeface="Times New Roman" panose="02020603050405020304" pitchFamily="18" charset="0"/>
                </a:rPr>
                <a:t>Résultat en mode visuel</a:t>
              </a:r>
              <a:endParaRPr lang="fr-FR" dirty="0"/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6D92E9B4-16DD-298B-9DBF-07A8A2ADB438}"/>
              </a:ext>
            </a:extLst>
          </p:cNvPr>
          <p:cNvGrpSpPr/>
          <p:nvPr/>
        </p:nvGrpSpPr>
        <p:grpSpPr>
          <a:xfrm>
            <a:off x="4886830" y="3309977"/>
            <a:ext cx="7259248" cy="3463058"/>
            <a:chOff x="4886830" y="3309977"/>
            <a:chExt cx="7259248" cy="3463058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160179CA-48D9-8EDE-FFB2-8DF489FA8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86830" y="3703538"/>
              <a:ext cx="7259248" cy="3069497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</p:pic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A56CA8C6-7F46-E40A-2C0A-C83FDE53053C}"/>
                </a:ext>
              </a:extLst>
            </p:cNvPr>
            <p:cNvSpPr txBox="1"/>
            <p:nvPr/>
          </p:nvSpPr>
          <p:spPr>
            <a:xfrm>
              <a:off x="5756429" y="3309977"/>
              <a:ext cx="32595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b="1" kern="100" dirty="0">
                  <a:latin typeface="Times New Roman" panose="02020603050405020304" pitchFamily="18" charset="0"/>
                </a:rPr>
                <a:t>Résultat en mode statistique</a:t>
              </a:r>
              <a:endParaRPr lang="fr-FR" dirty="0"/>
            </a:p>
          </p:txBody>
        </p:sp>
      </p:grpSp>
      <p:sp>
        <p:nvSpPr>
          <p:cNvPr id="35" name="Oval 24">
            <a:extLst>
              <a:ext uri="{FF2B5EF4-FFF2-40B4-BE49-F238E27FC236}">
                <a16:creationId xmlns:a16="http://schemas.microsoft.com/office/drawing/2014/main" id="{E9F509CF-31CE-B7F9-D957-63C48C3ECE9B}"/>
              </a:ext>
            </a:extLst>
          </p:cNvPr>
          <p:cNvSpPr/>
          <p:nvPr/>
        </p:nvSpPr>
        <p:spPr>
          <a:xfrm>
            <a:off x="694785" y="2611485"/>
            <a:ext cx="629920" cy="609600"/>
          </a:xfrm>
          <a:prstGeom prst="ellipse">
            <a:avLst/>
          </a:prstGeom>
          <a:solidFill>
            <a:srgbClr val="C8E7CF"/>
          </a:solidFill>
          <a:ln>
            <a:solidFill>
              <a:srgbClr val="07A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</a:t>
            </a:r>
            <a:endParaRPr lang="en-US" sz="2100" b="1" dirty="0">
              <a:solidFill>
                <a:schemeClr val="tx1"/>
              </a:solidFill>
            </a:endParaRPr>
          </a:p>
        </p:txBody>
      </p:sp>
      <p:sp>
        <p:nvSpPr>
          <p:cNvPr id="38" name="Oval 24">
            <a:extLst>
              <a:ext uri="{FF2B5EF4-FFF2-40B4-BE49-F238E27FC236}">
                <a16:creationId xmlns:a16="http://schemas.microsoft.com/office/drawing/2014/main" id="{C1231CF5-2FB1-6DC6-8B58-08C6CD3B4AFE}"/>
              </a:ext>
            </a:extLst>
          </p:cNvPr>
          <p:cNvSpPr/>
          <p:nvPr/>
        </p:nvSpPr>
        <p:spPr>
          <a:xfrm>
            <a:off x="7118393" y="1439831"/>
            <a:ext cx="629920" cy="609600"/>
          </a:xfrm>
          <a:prstGeom prst="ellipse">
            <a:avLst/>
          </a:prstGeom>
          <a:solidFill>
            <a:srgbClr val="C8E7CF"/>
          </a:solidFill>
          <a:ln>
            <a:solidFill>
              <a:srgbClr val="07A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Oval 24">
            <a:extLst>
              <a:ext uri="{FF2B5EF4-FFF2-40B4-BE49-F238E27FC236}">
                <a16:creationId xmlns:a16="http://schemas.microsoft.com/office/drawing/2014/main" id="{984D4F50-2FA9-5BE6-D5E3-0FEE438C2B21}"/>
              </a:ext>
            </a:extLst>
          </p:cNvPr>
          <p:cNvSpPr/>
          <p:nvPr/>
        </p:nvSpPr>
        <p:spPr>
          <a:xfrm>
            <a:off x="5226969" y="3093592"/>
            <a:ext cx="629920" cy="609600"/>
          </a:xfrm>
          <a:prstGeom prst="ellipse">
            <a:avLst/>
          </a:prstGeom>
          <a:solidFill>
            <a:srgbClr val="C8E7CF"/>
          </a:solidFill>
          <a:ln>
            <a:solidFill>
              <a:srgbClr val="07A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F26C25D-4BD5-3EE3-660F-9772F99E89B4}"/>
              </a:ext>
            </a:extLst>
          </p:cNvPr>
          <p:cNvSpPr/>
          <p:nvPr/>
        </p:nvSpPr>
        <p:spPr>
          <a:xfrm>
            <a:off x="4421627" y="5433957"/>
            <a:ext cx="3830255" cy="147754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28575">
                <a:solidFill>
                  <a:schemeClr val="tx1"/>
                </a:solidFill>
              </a:ln>
            </a:endParaRPr>
          </a:p>
        </p:txBody>
      </p:sp>
      <p:pic>
        <p:nvPicPr>
          <p:cNvPr id="41" name="Picture 2" descr="Postman Makes Building Software Accessible to All, Announces ...">
            <a:extLst>
              <a:ext uri="{FF2B5EF4-FFF2-40B4-BE49-F238E27FC236}">
                <a16:creationId xmlns:a16="http://schemas.microsoft.com/office/drawing/2014/main" id="{A48C64B7-0320-59C8-C83D-EF8698B35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77" y="780428"/>
            <a:ext cx="1398832" cy="64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Arrow: Chevron 11">
            <a:extLst>
              <a:ext uri="{FF2B5EF4-FFF2-40B4-BE49-F238E27FC236}">
                <a16:creationId xmlns:a16="http://schemas.microsoft.com/office/drawing/2014/main" id="{5D650381-27DF-EA74-BF1C-A629D218EFEA}"/>
              </a:ext>
            </a:extLst>
          </p:cNvPr>
          <p:cNvSpPr/>
          <p:nvPr/>
        </p:nvSpPr>
        <p:spPr>
          <a:xfrm>
            <a:off x="4098003" y="78891"/>
            <a:ext cx="2603739" cy="670560"/>
          </a:xfrm>
          <a:prstGeom prst="chevron">
            <a:avLst/>
          </a:prstGeom>
          <a:solidFill>
            <a:srgbClr val="CCE9D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bg1"/>
                </a:solidFill>
                <a:latin typeface="Amasis MT Pro" panose="02040504050005020304" pitchFamily="18" charset="0"/>
              </a:rPr>
              <a:t>DEVELOPPEMENT API RESTful</a:t>
            </a:r>
            <a:endParaRPr lang="en-US" sz="1500" b="1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1A9EB0E5-E610-26DC-5057-757D965A5A72}"/>
              </a:ext>
            </a:extLst>
          </p:cNvPr>
          <p:cNvGrpSpPr/>
          <p:nvPr/>
        </p:nvGrpSpPr>
        <p:grpSpPr>
          <a:xfrm>
            <a:off x="11066419" y="1083274"/>
            <a:ext cx="885883" cy="670559"/>
            <a:chOff x="10890113" y="4070965"/>
            <a:chExt cx="885883" cy="670559"/>
          </a:xfrm>
        </p:grpSpPr>
        <p:sp>
          <p:nvSpPr>
            <p:cNvPr id="47" name="Rectangle: Rounded Corners 16">
              <a:extLst>
                <a:ext uri="{FF2B5EF4-FFF2-40B4-BE49-F238E27FC236}">
                  <a16:creationId xmlns:a16="http://schemas.microsoft.com/office/drawing/2014/main" id="{02864DD6-4AF3-DC31-6574-A924E89802B6}"/>
                </a:ext>
              </a:extLst>
            </p:cNvPr>
            <p:cNvSpPr/>
            <p:nvPr/>
          </p:nvSpPr>
          <p:spPr>
            <a:xfrm rot="16200000">
              <a:off x="10997775" y="3963303"/>
              <a:ext cx="670559" cy="885883"/>
            </a:xfrm>
            <a:prstGeom prst="roundRect">
              <a:avLst>
                <a:gd name="adj" fmla="val 50000"/>
              </a:avLst>
            </a:prstGeom>
            <a:solidFill>
              <a:srgbClr val="07A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masis MT Pro" panose="02040504050005020304" pitchFamily="18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E4D192A-6BEB-70FE-B59D-FBF1568CFE2E}"/>
                </a:ext>
              </a:extLst>
            </p:cNvPr>
            <p:cNvSpPr/>
            <p:nvPr/>
          </p:nvSpPr>
          <p:spPr>
            <a:xfrm>
              <a:off x="11019691" y="4238570"/>
              <a:ext cx="626726" cy="335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20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409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36">
            <a:extLst>
              <a:ext uri="{FF2B5EF4-FFF2-40B4-BE49-F238E27FC236}">
                <a16:creationId xmlns:a16="http://schemas.microsoft.com/office/drawing/2014/main" id="{5F6D2ECD-F88A-4C58-BE67-114E473FCBBD}"/>
              </a:ext>
            </a:extLst>
          </p:cNvPr>
          <p:cNvSpPr/>
          <p:nvPr/>
        </p:nvSpPr>
        <p:spPr>
          <a:xfrm rot="5400000">
            <a:off x="6201058" y="5195574"/>
            <a:ext cx="125413" cy="250825"/>
          </a:xfrm>
          <a:custGeom>
            <a:avLst/>
            <a:gdLst>
              <a:gd name="connsiteX0" fmla="*/ 0 w 1504638"/>
              <a:gd name="connsiteY0" fmla="*/ 0 h 3009275"/>
              <a:gd name="connsiteX1" fmla="*/ 1504638 w 1504638"/>
              <a:gd name="connsiteY1" fmla="*/ 1504638 h 3009275"/>
              <a:gd name="connsiteX2" fmla="*/ 0 w 1504638"/>
              <a:gd name="connsiteY2" fmla="*/ 3009275 h 300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638" h="3009275">
                <a:moveTo>
                  <a:pt x="0" y="0"/>
                </a:moveTo>
                <a:lnTo>
                  <a:pt x="1504638" y="1504638"/>
                </a:lnTo>
                <a:lnTo>
                  <a:pt x="0" y="300927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CD4D23BA-98BE-5439-5EE2-78AC2C4D8C5F}"/>
              </a:ext>
            </a:extLst>
          </p:cNvPr>
          <p:cNvGrpSpPr/>
          <p:nvPr/>
        </p:nvGrpSpPr>
        <p:grpSpPr>
          <a:xfrm>
            <a:off x="-281181" y="71161"/>
            <a:ext cx="12816658" cy="684364"/>
            <a:chOff x="-342834" y="130783"/>
            <a:chExt cx="12915762" cy="684364"/>
          </a:xfrm>
        </p:grpSpPr>
        <p:sp>
          <p:nvSpPr>
            <p:cNvPr id="12" name="Arrow: Chevron 9">
              <a:extLst>
                <a:ext uri="{FF2B5EF4-FFF2-40B4-BE49-F238E27FC236}">
                  <a16:creationId xmlns:a16="http://schemas.microsoft.com/office/drawing/2014/main" id="{A2D5AD22-32D7-4260-C41C-D6A745ED583D}"/>
                </a:ext>
              </a:extLst>
            </p:cNvPr>
            <p:cNvSpPr/>
            <p:nvPr/>
          </p:nvSpPr>
          <p:spPr>
            <a:xfrm>
              <a:off x="-342834" y="130783"/>
              <a:ext cx="2425602" cy="670560"/>
            </a:xfrm>
            <a:prstGeom prst="chevron">
              <a:avLst>
                <a:gd name="adj" fmla="val 48252"/>
              </a:avLst>
            </a:prstGeom>
            <a:solidFill>
              <a:srgbClr val="CCE9D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INTRODUCTION</a:t>
              </a:r>
            </a:p>
          </p:txBody>
        </p:sp>
        <p:sp>
          <p:nvSpPr>
            <p:cNvPr id="13" name="Arrow: Chevron 10">
              <a:extLst>
                <a:ext uri="{FF2B5EF4-FFF2-40B4-BE49-F238E27FC236}">
                  <a16:creationId xmlns:a16="http://schemas.microsoft.com/office/drawing/2014/main" id="{995DA4F6-DB41-F531-838C-6A6C6C51B620}"/>
                </a:ext>
              </a:extLst>
            </p:cNvPr>
            <p:cNvSpPr/>
            <p:nvPr/>
          </p:nvSpPr>
          <p:spPr>
            <a:xfrm>
              <a:off x="1892715" y="137838"/>
              <a:ext cx="2425603" cy="670560"/>
            </a:xfrm>
            <a:prstGeom prst="chevron">
              <a:avLst>
                <a:gd name="adj" fmla="val 39511"/>
              </a:avLst>
            </a:prstGeom>
            <a:solidFill>
              <a:srgbClr val="CCE9D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APACHE NIFI</a:t>
              </a:r>
            </a:p>
          </p:txBody>
        </p:sp>
        <p:sp>
          <p:nvSpPr>
            <p:cNvPr id="30" name="Arrow: Chevron 12">
              <a:extLst>
                <a:ext uri="{FF2B5EF4-FFF2-40B4-BE49-F238E27FC236}">
                  <a16:creationId xmlns:a16="http://schemas.microsoft.com/office/drawing/2014/main" id="{262E897C-0BE6-66B6-889F-C01C9D46F44B}"/>
                </a:ext>
              </a:extLst>
            </p:cNvPr>
            <p:cNvSpPr/>
            <p:nvPr/>
          </p:nvSpPr>
          <p:spPr>
            <a:xfrm>
              <a:off x="6398784" y="140568"/>
              <a:ext cx="2626916" cy="670560"/>
            </a:xfrm>
            <a:prstGeom prst="chevron">
              <a:avLst/>
            </a:prstGeom>
            <a:solidFill>
              <a:srgbClr val="07A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POSTMAN</a:t>
              </a:r>
            </a:p>
          </p:txBody>
        </p:sp>
        <p:sp>
          <p:nvSpPr>
            <p:cNvPr id="36" name="Arrow: Chevron 13">
              <a:extLst>
                <a:ext uri="{FF2B5EF4-FFF2-40B4-BE49-F238E27FC236}">
                  <a16:creationId xmlns:a16="http://schemas.microsoft.com/office/drawing/2014/main" id="{08D1653C-F03E-73C3-3823-C50DC7AC89B9}"/>
                </a:ext>
              </a:extLst>
            </p:cNvPr>
            <p:cNvSpPr/>
            <p:nvPr/>
          </p:nvSpPr>
          <p:spPr>
            <a:xfrm>
              <a:off x="8778669" y="144587"/>
              <a:ext cx="1657013" cy="670560"/>
            </a:xfrm>
            <a:prstGeom prst="chevron">
              <a:avLst/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DEMO</a:t>
              </a:r>
            </a:p>
          </p:txBody>
        </p:sp>
        <p:sp>
          <p:nvSpPr>
            <p:cNvPr id="37" name="Arrow: Chevron 13">
              <a:extLst>
                <a:ext uri="{FF2B5EF4-FFF2-40B4-BE49-F238E27FC236}">
                  <a16:creationId xmlns:a16="http://schemas.microsoft.com/office/drawing/2014/main" id="{B4929416-56AF-0081-1A38-A19212040A50}"/>
                </a:ext>
              </a:extLst>
            </p:cNvPr>
            <p:cNvSpPr/>
            <p:nvPr/>
          </p:nvSpPr>
          <p:spPr>
            <a:xfrm>
              <a:off x="10216579" y="140568"/>
              <a:ext cx="2356349" cy="670560"/>
            </a:xfrm>
            <a:prstGeom prst="chevron">
              <a:avLst>
                <a:gd name="adj" fmla="val 37762"/>
              </a:avLst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CONCLUSION</a:t>
              </a:r>
            </a:p>
          </p:txBody>
        </p:sp>
      </p:grpSp>
      <p:sp>
        <p:nvSpPr>
          <p:cNvPr id="6" name="Freeform 36">
            <a:extLst>
              <a:ext uri="{FF2B5EF4-FFF2-40B4-BE49-F238E27FC236}">
                <a16:creationId xmlns:a16="http://schemas.microsoft.com/office/drawing/2014/main" id="{CB0C6D96-E5C6-E99C-D65F-8FAFA1FC879E}"/>
              </a:ext>
            </a:extLst>
          </p:cNvPr>
          <p:cNvSpPr/>
          <p:nvPr/>
        </p:nvSpPr>
        <p:spPr>
          <a:xfrm rot="5400000">
            <a:off x="6201058" y="5195574"/>
            <a:ext cx="125413" cy="250825"/>
          </a:xfrm>
          <a:custGeom>
            <a:avLst/>
            <a:gdLst>
              <a:gd name="connsiteX0" fmla="*/ 0 w 1504638"/>
              <a:gd name="connsiteY0" fmla="*/ 0 h 3009275"/>
              <a:gd name="connsiteX1" fmla="*/ 1504638 w 1504638"/>
              <a:gd name="connsiteY1" fmla="*/ 1504638 h 3009275"/>
              <a:gd name="connsiteX2" fmla="*/ 0 w 1504638"/>
              <a:gd name="connsiteY2" fmla="*/ 3009275 h 300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638" h="3009275">
                <a:moveTo>
                  <a:pt x="0" y="0"/>
                </a:moveTo>
                <a:lnTo>
                  <a:pt x="1504638" y="1504638"/>
                </a:lnTo>
                <a:lnTo>
                  <a:pt x="0" y="300927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0" name="Straight Arrow Connector 1">
            <a:extLst>
              <a:ext uri="{FF2B5EF4-FFF2-40B4-BE49-F238E27FC236}">
                <a16:creationId xmlns:a16="http://schemas.microsoft.com/office/drawing/2014/main" id="{738D27DC-9A52-9EF0-2F12-CAD307EC508F}"/>
              </a:ext>
            </a:extLst>
          </p:cNvPr>
          <p:cNvCxnSpPr>
            <a:cxnSpLocks/>
          </p:cNvCxnSpPr>
          <p:nvPr/>
        </p:nvCxnSpPr>
        <p:spPr>
          <a:xfrm flipH="1" flipV="1">
            <a:off x="1199785" y="6831133"/>
            <a:ext cx="10946293" cy="701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Groupe 3">
            <a:extLst>
              <a:ext uri="{FF2B5EF4-FFF2-40B4-BE49-F238E27FC236}">
                <a16:creationId xmlns:a16="http://schemas.microsoft.com/office/drawing/2014/main" id="{2BACE621-9170-2F0F-7C52-111D72BA19AC}"/>
              </a:ext>
            </a:extLst>
          </p:cNvPr>
          <p:cNvGrpSpPr/>
          <p:nvPr/>
        </p:nvGrpSpPr>
        <p:grpSpPr>
          <a:xfrm>
            <a:off x="782969" y="1284490"/>
            <a:ext cx="4973460" cy="1178494"/>
            <a:chOff x="9040013" y="2432297"/>
            <a:chExt cx="2983210" cy="848695"/>
          </a:xfrm>
        </p:grpSpPr>
        <p:sp>
          <p:nvSpPr>
            <p:cNvPr id="2" name="Rectangle: Rounded Corners 35">
              <a:extLst>
                <a:ext uri="{FF2B5EF4-FFF2-40B4-BE49-F238E27FC236}">
                  <a16:creationId xmlns:a16="http://schemas.microsoft.com/office/drawing/2014/main" id="{758FEEC7-D4E3-7901-11BF-8C49402F9BB3}"/>
                </a:ext>
              </a:extLst>
            </p:cNvPr>
            <p:cNvSpPr/>
            <p:nvPr/>
          </p:nvSpPr>
          <p:spPr>
            <a:xfrm>
              <a:off x="9040013" y="2879858"/>
              <a:ext cx="2956433" cy="401134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" name="Rectangle: Rounded Corners 36">
              <a:extLst>
                <a:ext uri="{FF2B5EF4-FFF2-40B4-BE49-F238E27FC236}">
                  <a16:creationId xmlns:a16="http://schemas.microsoft.com/office/drawing/2014/main" id="{5B1FFA4B-A0C6-5200-F427-069745F63A6C}"/>
                </a:ext>
              </a:extLst>
            </p:cNvPr>
            <p:cNvSpPr/>
            <p:nvPr/>
          </p:nvSpPr>
          <p:spPr>
            <a:xfrm>
              <a:off x="9062127" y="2432297"/>
              <a:ext cx="2961096" cy="401134"/>
            </a:xfrm>
            <a:prstGeom prst="roundRect">
              <a:avLst>
                <a:gd name="adj" fmla="val 0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fr-FR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Test 2: </a:t>
              </a:r>
              <a:r>
                <a:rPr lang="fr-FR" dirty="0">
                  <a:latin typeface="Cambria" panose="02040503050406030204" pitchFamily="18" charset="0"/>
                  <a:ea typeface="Cambria" panose="02040503050406030204" pitchFamily="18" charset="0"/>
                </a:rPr>
                <a:t>Requête </a:t>
              </a:r>
              <a:r>
                <a:rPr lang="fr-FR" b="1" dirty="0">
                  <a:latin typeface="Cambria" panose="02040503050406030204" pitchFamily="18" charset="0"/>
                  <a:ea typeface="Cambria" panose="02040503050406030204" pitchFamily="18" charset="0"/>
                </a:rPr>
                <a:t>POST </a:t>
              </a:r>
              <a:r>
                <a:rPr lang="fr-FR" dirty="0">
                  <a:latin typeface="Cambria" panose="02040503050406030204" pitchFamily="18" charset="0"/>
                  <a:ea typeface="Cambria" panose="02040503050406030204" pitchFamily="18" charset="0"/>
                </a:rPr>
                <a:t>: Ajout de ressources</a:t>
              </a:r>
            </a:p>
          </p:txBody>
        </p:sp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567B5481-2C9A-4383-1075-D3BF30E910A1}"/>
              </a:ext>
            </a:extLst>
          </p:cNvPr>
          <p:cNvSpPr txBox="1"/>
          <p:nvPr/>
        </p:nvSpPr>
        <p:spPr>
          <a:xfrm>
            <a:off x="847058" y="1938035"/>
            <a:ext cx="4928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POST: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http://127.0.0.1:5000/api/reservations/ID</a:t>
            </a:r>
            <a:endParaRPr lang="fr-FR" dirty="0"/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405CEABC-F511-AEF6-1003-7340BEE8631D}"/>
              </a:ext>
            </a:extLst>
          </p:cNvPr>
          <p:cNvSpPr txBox="1"/>
          <p:nvPr/>
        </p:nvSpPr>
        <p:spPr>
          <a:xfrm>
            <a:off x="4493130" y="866598"/>
            <a:ext cx="6526562" cy="400110"/>
          </a:xfrm>
          <a:prstGeom prst="rect">
            <a:avLst/>
          </a:prstGeom>
          <a:solidFill>
            <a:srgbClr val="07A350"/>
          </a:solidFill>
          <a:ln>
            <a:solidFill>
              <a:srgbClr val="07A350"/>
            </a:solidFill>
          </a:ln>
          <a:effectLst>
            <a:softEdge rad="3175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000" b="1" kern="0" dirty="0">
                <a:solidFill>
                  <a:schemeClr val="bg1"/>
                </a:solidFill>
                <a:latin typeface="Amasis MT Pro" panose="02040504050005020304" pitchFamily="18" charset="0"/>
                <a:ea typeface="Roboto Black" panose="02000000000000000000" pitchFamily="2" charset="0"/>
              </a:rPr>
              <a:t>Résultats de tests en capture d’image</a:t>
            </a:r>
            <a:endParaRPr lang="fr-FR" sz="2000" b="1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B4DA6CD-29EB-CC5B-BEF7-481B20DB4ACD}"/>
              </a:ext>
            </a:extLst>
          </p:cNvPr>
          <p:cNvSpPr txBox="1"/>
          <p:nvPr/>
        </p:nvSpPr>
        <p:spPr>
          <a:xfrm>
            <a:off x="1399250" y="3375366"/>
            <a:ext cx="2406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kern="100" dirty="0">
                <a:latin typeface="Times New Roman" panose="02020603050405020304" pitchFamily="18" charset="0"/>
              </a:rPr>
              <a:t>Corps de la réponse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00A55D1-15AB-8A9C-CB1A-B604BB722D91}"/>
              </a:ext>
            </a:extLst>
          </p:cNvPr>
          <p:cNvSpPr txBox="1"/>
          <p:nvPr/>
        </p:nvSpPr>
        <p:spPr>
          <a:xfrm>
            <a:off x="7454145" y="1580651"/>
            <a:ext cx="2960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kern="100" dirty="0">
                <a:latin typeface="Times New Roman" panose="02020603050405020304" pitchFamily="18" charset="0"/>
              </a:rPr>
              <a:t>Résultat en mode visuel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56CA8C6-7F46-E40A-2C0A-C83FDE53053C}"/>
              </a:ext>
            </a:extLst>
          </p:cNvPr>
          <p:cNvSpPr txBox="1"/>
          <p:nvPr/>
        </p:nvSpPr>
        <p:spPr>
          <a:xfrm>
            <a:off x="6082302" y="3789703"/>
            <a:ext cx="3259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kern="100" dirty="0">
                <a:latin typeface="Times New Roman" panose="02020603050405020304" pitchFamily="18" charset="0"/>
              </a:rPr>
              <a:t>Résultat en mode statistique</a:t>
            </a:r>
            <a:endParaRPr lang="fr-FR" dirty="0"/>
          </a:p>
        </p:txBody>
      </p:sp>
      <p:sp>
        <p:nvSpPr>
          <p:cNvPr id="35" name="Oval 24">
            <a:extLst>
              <a:ext uri="{FF2B5EF4-FFF2-40B4-BE49-F238E27FC236}">
                <a16:creationId xmlns:a16="http://schemas.microsoft.com/office/drawing/2014/main" id="{E9F509CF-31CE-B7F9-D957-63C48C3ECE9B}"/>
              </a:ext>
            </a:extLst>
          </p:cNvPr>
          <p:cNvSpPr/>
          <p:nvPr/>
        </p:nvSpPr>
        <p:spPr>
          <a:xfrm>
            <a:off x="599685" y="3232978"/>
            <a:ext cx="629920" cy="609600"/>
          </a:xfrm>
          <a:prstGeom prst="ellipse">
            <a:avLst/>
          </a:prstGeom>
          <a:solidFill>
            <a:srgbClr val="C8E7CF"/>
          </a:solidFill>
          <a:ln>
            <a:solidFill>
              <a:srgbClr val="07A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</a:t>
            </a:r>
            <a:endParaRPr lang="en-US" sz="2100" b="1" dirty="0">
              <a:solidFill>
                <a:schemeClr val="tx1"/>
              </a:solidFill>
            </a:endParaRPr>
          </a:p>
        </p:txBody>
      </p:sp>
      <p:sp>
        <p:nvSpPr>
          <p:cNvPr id="38" name="Oval 24">
            <a:extLst>
              <a:ext uri="{FF2B5EF4-FFF2-40B4-BE49-F238E27FC236}">
                <a16:creationId xmlns:a16="http://schemas.microsoft.com/office/drawing/2014/main" id="{C1231CF5-2FB1-6DC6-8B58-08C6CD3B4AFE}"/>
              </a:ext>
            </a:extLst>
          </p:cNvPr>
          <p:cNvSpPr/>
          <p:nvPr/>
        </p:nvSpPr>
        <p:spPr>
          <a:xfrm>
            <a:off x="6672931" y="1420614"/>
            <a:ext cx="629920" cy="609600"/>
          </a:xfrm>
          <a:prstGeom prst="ellipse">
            <a:avLst/>
          </a:prstGeom>
          <a:solidFill>
            <a:srgbClr val="C8E7CF"/>
          </a:solidFill>
          <a:ln>
            <a:solidFill>
              <a:srgbClr val="07A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Oval 24">
            <a:extLst>
              <a:ext uri="{FF2B5EF4-FFF2-40B4-BE49-F238E27FC236}">
                <a16:creationId xmlns:a16="http://schemas.microsoft.com/office/drawing/2014/main" id="{984D4F50-2FA9-5BE6-D5E3-0FEE438C2B21}"/>
              </a:ext>
            </a:extLst>
          </p:cNvPr>
          <p:cNvSpPr/>
          <p:nvPr/>
        </p:nvSpPr>
        <p:spPr>
          <a:xfrm>
            <a:off x="5466080" y="3611315"/>
            <a:ext cx="629920" cy="609600"/>
          </a:xfrm>
          <a:prstGeom prst="ellipse">
            <a:avLst/>
          </a:prstGeom>
          <a:solidFill>
            <a:srgbClr val="C8E7CF"/>
          </a:solidFill>
          <a:ln>
            <a:solidFill>
              <a:srgbClr val="07A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3C484E80-19AD-82D6-9A90-4382D1EB6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2" y="3830023"/>
            <a:ext cx="4519052" cy="2956816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BC5D3E75-A514-8789-70DE-4A028C22E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610" y="2045134"/>
            <a:ext cx="5760720" cy="1638935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6B180BE9-9B13-6426-C1EF-61AE575D7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5623" y="4243062"/>
            <a:ext cx="5760720" cy="2438400"/>
          </a:xfrm>
          <a:prstGeom prst="rect">
            <a:avLst/>
          </a:prstGeom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CF26C25D-4BD5-3EE3-660F-9772F99E89B4}"/>
              </a:ext>
            </a:extLst>
          </p:cNvPr>
          <p:cNvSpPr/>
          <p:nvPr/>
        </p:nvSpPr>
        <p:spPr>
          <a:xfrm>
            <a:off x="4895285" y="5342830"/>
            <a:ext cx="3830255" cy="147754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28575">
                <a:solidFill>
                  <a:schemeClr val="tx1"/>
                </a:solidFill>
              </a:ln>
            </a:endParaRPr>
          </a:p>
        </p:txBody>
      </p:sp>
      <p:pic>
        <p:nvPicPr>
          <p:cNvPr id="52" name="Picture 2" descr="Postman Makes Building Software Accessible to All, Announces ...">
            <a:extLst>
              <a:ext uri="{FF2B5EF4-FFF2-40B4-BE49-F238E27FC236}">
                <a16:creationId xmlns:a16="http://schemas.microsoft.com/office/drawing/2014/main" id="{5B9D7E25-E1A5-C8C2-2E6E-B1FF85AE6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77" y="780428"/>
            <a:ext cx="1020132" cy="46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Arrow: Chevron 11">
            <a:extLst>
              <a:ext uri="{FF2B5EF4-FFF2-40B4-BE49-F238E27FC236}">
                <a16:creationId xmlns:a16="http://schemas.microsoft.com/office/drawing/2014/main" id="{77F8F478-9F5C-4F4F-A124-89D74EF08E6E}"/>
              </a:ext>
            </a:extLst>
          </p:cNvPr>
          <p:cNvSpPr/>
          <p:nvPr/>
        </p:nvSpPr>
        <p:spPr>
          <a:xfrm>
            <a:off x="4098003" y="78891"/>
            <a:ext cx="2603739" cy="670560"/>
          </a:xfrm>
          <a:prstGeom prst="chevron">
            <a:avLst/>
          </a:prstGeom>
          <a:solidFill>
            <a:srgbClr val="CCE9D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bg1"/>
                </a:solidFill>
                <a:latin typeface="Amasis MT Pro" panose="02040504050005020304" pitchFamily="18" charset="0"/>
              </a:rPr>
              <a:t>DEVELOPPEMENT API RESTful</a:t>
            </a:r>
            <a:endParaRPr lang="en-US" sz="1500" b="1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EB0A225A-7589-6F1B-7DAB-D36DFB7B1CAB}"/>
              </a:ext>
            </a:extLst>
          </p:cNvPr>
          <p:cNvGrpSpPr/>
          <p:nvPr/>
        </p:nvGrpSpPr>
        <p:grpSpPr>
          <a:xfrm>
            <a:off x="11094952" y="1247971"/>
            <a:ext cx="885883" cy="670559"/>
            <a:chOff x="10890113" y="4070965"/>
            <a:chExt cx="885883" cy="670559"/>
          </a:xfrm>
        </p:grpSpPr>
        <p:sp>
          <p:nvSpPr>
            <p:cNvPr id="55" name="Rectangle: Rounded Corners 16">
              <a:extLst>
                <a:ext uri="{FF2B5EF4-FFF2-40B4-BE49-F238E27FC236}">
                  <a16:creationId xmlns:a16="http://schemas.microsoft.com/office/drawing/2014/main" id="{084E2A16-A91E-AACE-33CB-C8D3457665BB}"/>
                </a:ext>
              </a:extLst>
            </p:cNvPr>
            <p:cNvSpPr/>
            <p:nvPr/>
          </p:nvSpPr>
          <p:spPr>
            <a:xfrm rot="16200000">
              <a:off x="10997775" y="3963303"/>
              <a:ext cx="670559" cy="885883"/>
            </a:xfrm>
            <a:prstGeom prst="roundRect">
              <a:avLst>
                <a:gd name="adj" fmla="val 50000"/>
              </a:avLst>
            </a:prstGeom>
            <a:solidFill>
              <a:srgbClr val="07A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masis MT Pro" panose="02040504050005020304" pitchFamily="18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17CFE6B-0B03-35EF-B2B3-E72633FCEDEE}"/>
                </a:ext>
              </a:extLst>
            </p:cNvPr>
            <p:cNvSpPr/>
            <p:nvPr/>
          </p:nvSpPr>
          <p:spPr>
            <a:xfrm>
              <a:off x="11019691" y="4238570"/>
              <a:ext cx="626726" cy="335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21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8850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36">
            <a:extLst>
              <a:ext uri="{FF2B5EF4-FFF2-40B4-BE49-F238E27FC236}">
                <a16:creationId xmlns:a16="http://schemas.microsoft.com/office/drawing/2014/main" id="{5F6D2ECD-F88A-4C58-BE67-114E473FCBBD}"/>
              </a:ext>
            </a:extLst>
          </p:cNvPr>
          <p:cNvSpPr/>
          <p:nvPr/>
        </p:nvSpPr>
        <p:spPr>
          <a:xfrm rot="5400000">
            <a:off x="6201058" y="5195574"/>
            <a:ext cx="125413" cy="250825"/>
          </a:xfrm>
          <a:custGeom>
            <a:avLst/>
            <a:gdLst>
              <a:gd name="connsiteX0" fmla="*/ 0 w 1504638"/>
              <a:gd name="connsiteY0" fmla="*/ 0 h 3009275"/>
              <a:gd name="connsiteX1" fmla="*/ 1504638 w 1504638"/>
              <a:gd name="connsiteY1" fmla="*/ 1504638 h 3009275"/>
              <a:gd name="connsiteX2" fmla="*/ 0 w 1504638"/>
              <a:gd name="connsiteY2" fmla="*/ 3009275 h 300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638" h="3009275">
                <a:moveTo>
                  <a:pt x="0" y="0"/>
                </a:moveTo>
                <a:lnTo>
                  <a:pt x="1504638" y="1504638"/>
                </a:lnTo>
                <a:lnTo>
                  <a:pt x="0" y="300927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CD4D23BA-98BE-5439-5EE2-78AC2C4D8C5F}"/>
              </a:ext>
            </a:extLst>
          </p:cNvPr>
          <p:cNvGrpSpPr/>
          <p:nvPr/>
        </p:nvGrpSpPr>
        <p:grpSpPr>
          <a:xfrm>
            <a:off x="-281181" y="71161"/>
            <a:ext cx="12816658" cy="684364"/>
            <a:chOff x="-342834" y="130783"/>
            <a:chExt cx="12915762" cy="684364"/>
          </a:xfrm>
        </p:grpSpPr>
        <p:sp>
          <p:nvSpPr>
            <p:cNvPr id="12" name="Arrow: Chevron 9">
              <a:extLst>
                <a:ext uri="{FF2B5EF4-FFF2-40B4-BE49-F238E27FC236}">
                  <a16:creationId xmlns:a16="http://schemas.microsoft.com/office/drawing/2014/main" id="{A2D5AD22-32D7-4260-C41C-D6A745ED583D}"/>
                </a:ext>
              </a:extLst>
            </p:cNvPr>
            <p:cNvSpPr/>
            <p:nvPr/>
          </p:nvSpPr>
          <p:spPr>
            <a:xfrm>
              <a:off x="-342834" y="130783"/>
              <a:ext cx="2425602" cy="670560"/>
            </a:xfrm>
            <a:prstGeom prst="chevron">
              <a:avLst>
                <a:gd name="adj" fmla="val 48252"/>
              </a:avLst>
            </a:prstGeom>
            <a:solidFill>
              <a:srgbClr val="CCE9D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INTRODUCTION</a:t>
              </a:r>
            </a:p>
          </p:txBody>
        </p:sp>
        <p:sp>
          <p:nvSpPr>
            <p:cNvPr id="13" name="Arrow: Chevron 10">
              <a:extLst>
                <a:ext uri="{FF2B5EF4-FFF2-40B4-BE49-F238E27FC236}">
                  <a16:creationId xmlns:a16="http://schemas.microsoft.com/office/drawing/2014/main" id="{995DA4F6-DB41-F531-838C-6A6C6C51B620}"/>
                </a:ext>
              </a:extLst>
            </p:cNvPr>
            <p:cNvSpPr/>
            <p:nvPr/>
          </p:nvSpPr>
          <p:spPr>
            <a:xfrm>
              <a:off x="1892715" y="137838"/>
              <a:ext cx="2425603" cy="670560"/>
            </a:xfrm>
            <a:prstGeom prst="chevron">
              <a:avLst>
                <a:gd name="adj" fmla="val 39511"/>
              </a:avLst>
            </a:prstGeom>
            <a:solidFill>
              <a:srgbClr val="CCE9D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APACHE NIFI</a:t>
              </a:r>
            </a:p>
          </p:txBody>
        </p:sp>
        <p:sp>
          <p:nvSpPr>
            <p:cNvPr id="30" name="Arrow: Chevron 12">
              <a:extLst>
                <a:ext uri="{FF2B5EF4-FFF2-40B4-BE49-F238E27FC236}">
                  <a16:creationId xmlns:a16="http://schemas.microsoft.com/office/drawing/2014/main" id="{262E897C-0BE6-66B6-889F-C01C9D46F44B}"/>
                </a:ext>
              </a:extLst>
            </p:cNvPr>
            <p:cNvSpPr/>
            <p:nvPr/>
          </p:nvSpPr>
          <p:spPr>
            <a:xfrm>
              <a:off x="6398784" y="140568"/>
              <a:ext cx="2626916" cy="670560"/>
            </a:xfrm>
            <a:prstGeom prst="chevron">
              <a:avLst/>
            </a:prstGeom>
            <a:solidFill>
              <a:srgbClr val="07A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POSTMAN</a:t>
              </a:r>
            </a:p>
          </p:txBody>
        </p:sp>
        <p:sp>
          <p:nvSpPr>
            <p:cNvPr id="36" name="Arrow: Chevron 13">
              <a:extLst>
                <a:ext uri="{FF2B5EF4-FFF2-40B4-BE49-F238E27FC236}">
                  <a16:creationId xmlns:a16="http://schemas.microsoft.com/office/drawing/2014/main" id="{08D1653C-F03E-73C3-3823-C50DC7AC89B9}"/>
                </a:ext>
              </a:extLst>
            </p:cNvPr>
            <p:cNvSpPr/>
            <p:nvPr/>
          </p:nvSpPr>
          <p:spPr>
            <a:xfrm>
              <a:off x="8778669" y="144587"/>
              <a:ext cx="1657013" cy="670560"/>
            </a:xfrm>
            <a:prstGeom prst="chevron">
              <a:avLst/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DEMO</a:t>
              </a:r>
            </a:p>
          </p:txBody>
        </p:sp>
        <p:sp>
          <p:nvSpPr>
            <p:cNvPr id="37" name="Arrow: Chevron 13">
              <a:extLst>
                <a:ext uri="{FF2B5EF4-FFF2-40B4-BE49-F238E27FC236}">
                  <a16:creationId xmlns:a16="http://schemas.microsoft.com/office/drawing/2014/main" id="{B4929416-56AF-0081-1A38-A19212040A50}"/>
                </a:ext>
              </a:extLst>
            </p:cNvPr>
            <p:cNvSpPr/>
            <p:nvPr/>
          </p:nvSpPr>
          <p:spPr>
            <a:xfrm>
              <a:off x="10216579" y="140568"/>
              <a:ext cx="2356349" cy="670560"/>
            </a:xfrm>
            <a:prstGeom prst="chevron">
              <a:avLst>
                <a:gd name="adj" fmla="val 37762"/>
              </a:avLst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CONCLUSION</a:t>
              </a:r>
            </a:p>
          </p:txBody>
        </p:sp>
      </p:grpSp>
      <p:sp>
        <p:nvSpPr>
          <p:cNvPr id="6" name="Freeform 36">
            <a:extLst>
              <a:ext uri="{FF2B5EF4-FFF2-40B4-BE49-F238E27FC236}">
                <a16:creationId xmlns:a16="http://schemas.microsoft.com/office/drawing/2014/main" id="{CB0C6D96-E5C6-E99C-D65F-8FAFA1FC879E}"/>
              </a:ext>
            </a:extLst>
          </p:cNvPr>
          <p:cNvSpPr/>
          <p:nvPr/>
        </p:nvSpPr>
        <p:spPr>
          <a:xfrm rot="5400000">
            <a:off x="6201058" y="5195574"/>
            <a:ext cx="125413" cy="250825"/>
          </a:xfrm>
          <a:custGeom>
            <a:avLst/>
            <a:gdLst>
              <a:gd name="connsiteX0" fmla="*/ 0 w 1504638"/>
              <a:gd name="connsiteY0" fmla="*/ 0 h 3009275"/>
              <a:gd name="connsiteX1" fmla="*/ 1504638 w 1504638"/>
              <a:gd name="connsiteY1" fmla="*/ 1504638 h 3009275"/>
              <a:gd name="connsiteX2" fmla="*/ 0 w 1504638"/>
              <a:gd name="connsiteY2" fmla="*/ 3009275 h 300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638" h="3009275">
                <a:moveTo>
                  <a:pt x="0" y="0"/>
                </a:moveTo>
                <a:lnTo>
                  <a:pt x="1504638" y="1504638"/>
                </a:lnTo>
                <a:lnTo>
                  <a:pt x="0" y="300927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0" name="Straight Arrow Connector 1">
            <a:extLst>
              <a:ext uri="{FF2B5EF4-FFF2-40B4-BE49-F238E27FC236}">
                <a16:creationId xmlns:a16="http://schemas.microsoft.com/office/drawing/2014/main" id="{738D27DC-9A52-9EF0-2F12-CAD307EC508F}"/>
              </a:ext>
            </a:extLst>
          </p:cNvPr>
          <p:cNvCxnSpPr>
            <a:cxnSpLocks/>
          </p:cNvCxnSpPr>
          <p:nvPr/>
        </p:nvCxnSpPr>
        <p:spPr>
          <a:xfrm flipH="1" flipV="1">
            <a:off x="1199785" y="6831133"/>
            <a:ext cx="10946293" cy="701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Groupe 3">
            <a:extLst>
              <a:ext uri="{FF2B5EF4-FFF2-40B4-BE49-F238E27FC236}">
                <a16:creationId xmlns:a16="http://schemas.microsoft.com/office/drawing/2014/main" id="{2BACE621-9170-2F0F-7C52-111D72BA19AC}"/>
              </a:ext>
            </a:extLst>
          </p:cNvPr>
          <p:cNvGrpSpPr/>
          <p:nvPr/>
        </p:nvGrpSpPr>
        <p:grpSpPr>
          <a:xfrm>
            <a:off x="464549" y="1262994"/>
            <a:ext cx="5139081" cy="1166265"/>
            <a:chOff x="9040013" y="2432297"/>
            <a:chExt cx="3082554" cy="839888"/>
          </a:xfrm>
        </p:grpSpPr>
        <p:sp>
          <p:nvSpPr>
            <p:cNvPr id="2" name="Rectangle: Rounded Corners 35">
              <a:extLst>
                <a:ext uri="{FF2B5EF4-FFF2-40B4-BE49-F238E27FC236}">
                  <a16:creationId xmlns:a16="http://schemas.microsoft.com/office/drawing/2014/main" id="{758FEEC7-D4E3-7901-11BF-8C49402F9BB3}"/>
                </a:ext>
              </a:extLst>
            </p:cNvPr>
            <p:cNvSpPr/>
            <p:nvPr/>
          </p:nvSpPr>
          <p:spPr>
            <a:xfrm>
              <a:off x="9040013" y="2879859"/>
              <a:ext cx="3082554" cy="39232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" name="Rectangle: Rounded Corners 36">
              <a:extLst>
                <a:ext uri="{FF2B5EF4-FFF2-40B4-BE49-F238E27FC236}">
                  <a16:creationId xmlns:a16="http://schemas.microsoft.com/office/drawing/2014/main" id="{5B1FFA4B-A0C6-5200-F427-069745F63A6C}"/>
                </a:ext>
              </a:extLst>
            </p:cNvPr>
            <p:cNvSpPr/>
            <p:nvPr/>
          </p:nvSpPr>
          <p:spPr>
            <a:xfrm>
              <a:off x="9062127" y="2432297"/>
              <a:ext cx="3060440" cy="401134"/>
            </a:xfrm>
            <a:prstGeom prst="roundRect">
              <a:avLst>
                <a:gd name="adj" fmla="val 0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b="1" dirty="0">
                  <a:latin typeface="Cambria" panose="02040503050406030204" pitchFamily="18" charset="0"/>
                  <a:ea typeface="Cambria" panose="02040503050406030204" pitchFamily="18" charset="0"/>
                </a:rPr>
                <a:t>Test 3: </a:t>
              </a:r>
              <a:r>
                <a:rPr lang="fr-FR" dirty="0">
                  <a:latin typeface="Cambria" panose="02040503050406030204" pitchFamily="18" charset="0"/>
                  <a:ea typeface="Cambria" panose="02040503050406030204" pitchFamily="18" charset="0"/>
                </a:rPr>
                <a:t>Requête </a:t>
              </a:r>
              <a:r>
                <a:rPr lang="fr-FR" b="1" dirty="0">
                  <a:latin typeface="Cambria" panose="02040503050406030204" pitchFamily="18" charset="0"/>
                  <a:ea typeface="Cambria" panose="02040503050406030204" pitchFamily="18" charset="0"/>
                </a:rPr>
                <a:t>PUT </a:t>
              </a:r>
              <a:r>
                <a:rPr lang="fr-FR" dirty="0">
                  <a:latin typeface="Cambria" panose="02040503050406030204" pitchFamily="18" charset="0"/>
                  <a:ea typeface="Cambria" panose="02040503050406030204" pitchFamily="18" charset="0"/>
                </a:rPr>
                <a:t>: Mise à jour de ressource existante</a:t>
              </a:r>
            </a:p>
          </p:txBody>
        </p:sp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567B5481-2C9A-4383-1075-D3BF30E910A1}"/>
              </a:ext>
            </a:extLst>
          </p:cNvPr>
          <p:cNvSpPr txBox="1"/>
          <p:nvPr/>
        </p:nvSpPr>
        <p:spPr>
          <a:xfrm>
            <a:off x="386180" y="1938035"/>
            <a:ext cx="5389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PUT: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http://127.0.0.1:5000/api/reservations/2</a:t>
            </a:r>
            <a:endParaRPr lang="fr-FR" dirty="0"/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405CEABC-F511-AEF6-1003-7340BEE8631D}"/>
              </a:ext>
            </a:extLst>
          </p:cNvPr>
          <p:cNvSpPr txBox="1"/>
          <p:nvPr/>
        </p:nvSpPr>
        <p:spPr>
          <a:xfrm>
            <a:off x="2827501" y="843322"/>
            <a:ext cx="5139082" cy="400110"/>
          </a:xfrm>
          <a:prstGeom prst="rect">
            <a:avLst/>
          </a:prstGeom>
          <a:solidFill>
            <a:srgbClr val="07A350"/>
          </a:solidFill>
          <a:ln>
            <a:solidFill>
              <a:srgbClr val="07A350"/>
            </a:solidFill>
          </a:ln>
          <a:effectLst>
            <a:softEdge rad="3175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000" b="1" kern="0" dirty="0">
                <a:solidFill>
                  <a:schemeClr val="bg1"/>
                </a:solidFill>
                <a:latin typeface="Amasis MT Pro" panose="02040504050005020304" pitchFamily="18" charset="0"/>
                <a:ea typeface="Roboto Black" panose="02000000000000000000" pitchFamily="2" charset="0"/>
              </a:rPr>
              <a:t>Résultats de tests en capture d’image</a:t>
            </a:r>
            <a:endParaRPr lang="fr-FR" sz="2000" b="1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B4DA6CD-29EB-CC5B-BEF7-481B20DB4ACD}"/>
              </a:ext>
            </a:extLst>
          </p:cNvPr>
          <p:cNvSpPr txBox="1"/>
          <p:nvPr/>
        </p:nvSpPr>
        <p:spPr>
          <a:xfrm>
            <a:off x="1324705" y="2784508"/>
            <a:ext cx="2406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kern="100" dirty="0">
                <a:latin typeface="Times New Roman" panose="02020603050405020304" pitchFamily="18" charset="0"/>
              </a:rPr>
              <a:t>Corps de la réponse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00A55D1-15AB-8A9C-CB1A-B604BB722D91}"/>
              </a:ext>
            </a:extLst>
          </p:cNvPr>
          <p:cNvSpPr txBox="1"/>
          <p:nvPr/>
        </p:nvSpPr>
        <p:spPr>
          <a:xfrm>
            <a:off x="8770332" y="1185457"/>
            <a:ext cx="2960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kern="100" dirty="0">
                <a:latin typeface="Times New Roman" panose="02020603050405020304" pitchFamily="18" charset="0"/>
              </a:rPr>
              <a:t>Résultat en mode visuel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56CA8C6-7F46-E40A-2C0A-C83FDE53053C}"/>
              </a:ext>
            </a:extLst>
          </p:cNvPr>
          <p:cNvSpPr txBox="1"/>
          <p:nvPr/>
        </p:nvSpPr>
        <p:spPr>
          <a:xfrm>
            <a:off x="5803568" y="3202403"/>
            <a:ext cx="3259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kern="100" dirty="0">
                <a:latin typeface="Times New Roman" panose="02020603050405020304" pitchFamily="18" charset="0"/>
              </a:rPr>
              <a:t>Résultat en mode statistique</a:t>
            </a:r>
            <a:endParaRPr lang="fr-FR" dirty="0"/>
          </a:p>
        </p:txBody>
      </p:sp>
      <p:sp>
        <p:nvSpPr>
          <p:cNvPr id="35" name="Oval 24">
            <a:extLst>
              <a:ext uri="{FF2B5EF4-FFF2-40B4-BE49-F238E27FC236}">
                <a16:creationId xmlns:a16="http://schemas.microsoft.com/office/drawing/2014/main" id="{E9F509CF-31CE-B7F9-D957-63C48C3ECE9B}"/>
              </a:ext>
            </a:extLst>
          </p:cNvPr>
          <p:cNvSpPr/>
          <p:nvPr/>
        </p:nvSpPr>
        <p:spPr>
          <a:xfrm>
            <a:off x="694785" y="2611485"/>
            <a:ext cx="629920" cy="609600"/>
          </a:xfrm>
          <a:prstGeom prst="ellipse">
            <a:avLst/>
          </a:prstGeom>
          <a:solidFill>
            <a:srgbClr val="C8E7CF"/>
          </a:solidFill>
          <a:ln>
            <a:solidFill>
              <a:srgbClr val="07A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</a:t>
            </a:r>
            <a:endParaRPr lang="en-US" sz="2100" b="1" dirty="0">
              <a:solidFill>
                <a:schemeClr val="tx1"/>
              </a:solidFill>
            </a:endParaRPr>
          </a:p>
        </p:txBody>
      </p:sp>
      <p:sp>
        <p:nvSpPr>
          <p:cNvPr id="38" name="Oval 24">
            <a:extLst>
              <a:ext uri="{FF2B5EF4-FFF2-40B4-BE49-F238E27FC236}">
                <a16:creationId xmlns:a16="http://schemas.microsoft.com/office/drawing/2014/main" id="{C1231CF5-2FB1-6DC6-8B58-08C6CD3B4AFE}"/>
              </a:ext>
            </a:extLst>
          </p:cNvPr>
          <p:cNvSpPr/>
          <p:nvPr/>
        </p:nvSpPr>
        <p:spPr>
          <a:xfrm>
            <a:off x="8076650" y="961908"/>
            <a:ext cx="629920" cy="609600"/>
          </a:xfrm>
          <a:prstGeom prst="ellipse">
            <a:avLst/>
          </a:prstGeom>
          <a:solidFill>
            <a:srgbClr val="C8E7CF"/>
          </a:solidFill>
          <a:ln>
            <a:solidFill>
              <a:srgbClr val="07A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Oval 24">
            <a:extLst>
              <a:ext uri="{FF2B5EF4-FFF2-40B4-BE49-F238E27FC236}">
                <a16:creationId xmlns:a16="http://schemas.microsoft.com/office/drawing/2014/main" id="{984D4F50-2FA9-5BE6-D5E3-0FEE438C2B21}"/>
              </a:ext>
            </a:extLst>
          </p:cNvPr>
          <p:cNvSpPr/>
          <p:nvPr/>
        </p:nvSpPr>
        <p:spPr>
          <a:xfrm>
            <a:off x="5123050" y="2916617"/>
            <a:ext cx="629920" cy="609600"/>
          </a:xfrm>
          <a:prstGeom prst="ellipse">
            <a:avLst/>
          </a:prstGeom>
          <a:solidFill>
            <a:srgbClr val="C8E7CF"/>
          </a:solidFill>
          <a:ln>
            <a:solidFill>
              <a:srgbClr val="07A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3F2EF2-DB9B-745B-7F1E-35B60D3A0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92" y="3229621"/>
            <a:ext cx="4156960" cy="304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A86638D-994E-2BB4-8D85-CE4162150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735" y="1578478"/>
            <a:ext cx="5760720" cy="16795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0A199AF-D883-E99E-1E45-669DA17C6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147" y="3560707"/>
            <a:ext cx="6704664" cy="3286747"/>
          </a:xfrm>
          <a:prstGeom prst="rect">
            <a:avLst/>
          </a:prstGeom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CF26C25D-4BD5-3EE3-660F-9772F99E89B4}"/>
              </a:ext>
            </a:extLst>
          </p:cNvPr>
          <p:cNvSpPr/>
          <p:nvPr/>
        </p:nvSpPr>
        <p:spPr>
          <a:xfrm>
            <a:off x="4223224" y="5334061"/>
            <a:ext cx="5389699" cy="147754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28575">
                <a:solidFill>
                  <a:schemeClr val="tx1"/>
                </a:solidFill>
              </a:ln>
            </a:endParaRPr>
          </a:p>
        </p:txBody>
      </p:sp>
      <p:pic>
        <p:nvPicPr>
          <p:cNvPr id="15" name="Picture 2" descr="Postman Makes Building Software Accessible to All, Announces ...">
            <a:extLst>
              <a:ext uri="{FF2B5EF4-FFF2-40B4-BE49-F238E27FC236}">
                <a16:creationId xmlns:a16="http://schemas.microsoft.com/office/drawing/2014/main" id="{291B8ED8-164D-1D54-4841-E9F686D51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76" y="780428"/>
            <a:ext cx="877971" cy="40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Chevron 11">
            <a:extLst>
              <a:ext uri="{FF2B5EF4-FFF2-40B4-BE49-F238E27FC236}">
                <a16:creationId xmlns:a16="http://schemas.microsoft.com/office/drawing/2014/main" id="{53877609-BA76-872A-2D98-66BD1FFFAD2A}"/>
              </a:ext>
            </a:extLst>
          </p:cNvPr>
          <p:cNvSpPr/>
          <p:nvPr/>
        </p:nvSpPr>
        <p:spPr>
          <a:xfrm>
            <a:off x="4098003" y="78891"/>
            <a:ext cx="2603739" cy="670560"/>
          </a:xfrm>
          <a:prstGeom prst="chevron">
            <a:avLst/>
          </a:prstGeom>
          <a:solidFill>
            <a:srgbClr val="CCE9D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bg1"/>
                </a:solidFill>
                <a:latin typeface="Amasis MT Pro" panose="02040504050005020304" pitchFamily="18" charset="0"/>
              </a:rPr>
              <a:t>DEVELOPPEMENT API RESTful</a:t>
            </a:r>
            <a:endParaRPr lang="en-US" sz="1500" b="1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C8E94DA1-857C-0684-B2AD-268313A03BCB}"/>
              </a:ext>
            </a:extLst>
          </p:cNvPr>
          <p:cNvGrpSpPr/>
          <p:nvPr/>
        </p:nvGrpSpPr>
        <p:grpSpPr>
          <a:xfrm>
            <a:off x="11303022" y="729258"/>
            <a:ext cx="885883" cy="670559"/>
            <a:chOff x="10890113" y="4070965"/>
            <a:chExt cx="885883" cy="670559"/>
          </a:xfrm>
        </p:grpSpPr>
        <p:sp>
          <p:nvSpPr>
            <p:cNvPr id="24" name="Rectangle: Rounded Corners 16">
              <a:extLst>
                <a:ext uri="{FF2B5EF4-FFF2-40B4-BE49-F238E27FC236}">
                  <a16:creationId xmlns:a16="http://schemas.microsoft.com/office/drawing/2014/main" id="{48390D25-F347-C8BA-C902-D88F7FD12479}"/>
                </a:ext>
              </a:extLst>
            </p:cNvPr>
            <p:cNvSpPr/>
            <p:nvPr/>
          </p:nvSpPr>
          <p:spPr>
            <a:xfrm rot="16200000">
              <a:off x="10997775" y="3963303"/>
              <a:ext cx="670559" cy="885883"/>
            </a:xfrm>
            <a:prstGeom prst="roundRect">
              <a:avLst>
                <a:gd name="adj" fmla="val 50000"/>
              </a:avLst>
            </a:prstGeom>
            <a:solidFill>
              <a:srgbClr val="07A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masis MT Pro" panose="02040504050005020304" pitchFamily="18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FCCE959-1E7B-E70B-668A-17FA44F94787}"/>
                </a:ext>
              </a:extLst>
            </p:cNvPr>
            <p:cNvSpPr/>
            <p:nvPr/>
          </p:nvSpPr>
          <p:spPr>
            <a:xfrm>
              <a:off x="11019691" y="4238570"/>
              <a:ext cx="626726" cy="335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22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9124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36">
            <a:extLst>
              <a:ext uri="{FF2B5EF4-FFF2-40B4-BE49-F238E27FC236}">
                <a16:creationId xmlns:a16="http://schemas.microsoft.com/office/drawing/2014/main" id="{5F6D2ECD-F88A-4C58-BE67-114E473FCBBD}"/>
              </a:ext>
            </a:extLst>
          </p:cNvPr>
          <p:cNvSpPr/>
          <p:nvPr/>
        </p:nvSpPr>
        <p:spPr>
          <a:xfrm rot="5400000">
            <a:off x="6201058" y="5195574"/>
            <a:ext cx="125413" cy="250825"/>
          </a:xfrm>
          <a:custGeom>
            <a:avLst/>
            <a:gdLst>
              <a:gd name="connsiteX0" fmla="*/ 0 w 1504638"/>
              <a:gd name="connsiteY0" fmla="*/ 0 h 3009275"/>
              <a:gd name="connsiteX1" fmla="*/ 1504638 w 1504638"/>
              <a:gd name="connsiteY1" fmla="*/ 1504638 h 3009275"/>
              <a:gd name="connsiteX2" fmla="*/ 0 w 1504638"/>
              <a:gd name="connsiteY2" fmla="*/ 3009275 h 300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638" h="3009275">
                <a:moveTo>
                  <a:pt x="0" y="0"/>
                </a:moveTo>
                <a:lnTo>
                  <a:pt x="1504638" y="1504638"/>
                </a:lnTo>
                <a:lnTo>
                  <a:pt x="0" y="300927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258C4D-F1C9-68D2-679F-2F2DB959C683}"/>
              </a:ext>
            </a:extLst>
          </p:cNvPr>
          <p:cNvSpPr/>
          <p:nvPr/>
        </p:nvSpPr>
        <p:spPr>
          <a:xfrm>
            <a:off x="11019692" y="6311637"/>
            <a:ext cx="626726" cy="335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05</a:t>
            </a:r>
            <a:endParaRPr lang="en-US" b="1" dirty="0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CD4D23BA-98BE-5439-5EE2-78AC2C4D8C5F}"/>
              </a:ext>
            </a:extLst>
          </p:cNvPr>
          <p:cNvGrpSpPr/>
          <p:nvPr/>
        </p:nvGrpSpPr>
        <p:grpSpPr>
          <a:xfrm>
            <a:off x="-281181" y="71161"/>
            <a:ext cx="12816658" cy="684364"/>
            <a:chOff x="-342834" y="130783"/>
            <a:chExt cx="12915762" cy="684364"/>
          </a:xfrm>
        </p:grpSpPr>
        <p:sp>
          <p:nvSpPr>
            <p:cNvPr id="12" name="Arrow: Chevron 9">
              <a:extLst>
                <a:ext uri="{FF2B5EF4-FFF2-40B4-BE49-F238E27FC236}">
                  <a16:creationId xmlns:a16="http://schemas.microsoft.com/office/drawing/2014/main" id="{A2D5AD22-32D7-4260-C41C-D6A745ED583D}"/>
                </a:ext>
              </a:extLst>
            </p:cNvPr>
            <p:cNvSpPr/>
            <p:nvPr/>
          </p:nvSpPr>
          <p:spPr>
            <a:xfrm>
              <a:off x="-342834" y="130783"/>
              <a:ext cx="2425602" cy="670560"/>
            </a:xfrm>
            <a:prstGeom prst="chevron">
              <a:avLst>
                <a:gd name="adj" fmla="val 48252"/>
              </a:avLst>
            </a:prstGeom>
            <a:solidFill>
              <a:srgbClr val="CCE9D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INTRODUCTION</a:t>
              </a:r>
            </a:p>
          </p:txBody>
        </p:sp>
        <p:sp>
          <p:nvSpPr>
            <p:cNvPr id="13" name="Arrow: Chevron 10">
              <a:extLst>
                <a:ext uri="{FF2B5EF4-FFF2-40B4-BE49-F238E27FC236}">
                  <a16:creationId xmlns:a16="http://schemas.microsoft.com/office/drawing/2014/main" id="{995DA4F6-DB41-F531-838C-6A6C6C51B620}"/>
                </a:ext>
              </a:extLst>
            </p:cNvPr>
            <p:cNvSpPr/>
            <p:nvPr/>
          </p:nvSpPr>
          <p:spPr>
            <a:xfrm>
              <a:off x="1892715" y="137838"/>
              <a:ext cx="2425603" cy="670560"/>
            </a:xfrm>
            <a:prstGeom prst="chevron">
              <a:avLst>
                <a:gd name="adj" fmla="val 39511"/>
              </a:avLst>
            </a:prstGeom>
            <a:solidFill>
              <a:srgbClr val="CCE9D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APACHE NIFI</a:t>
              </a:r>
            </a:p>
          </p:txBody>
        </p:sp>
        <p:sp>
          <p:nvSpPr>
            <p:cNvPr id="30" name="Arrow: Chevron 12">
              <a:extLst>
                <a:ext uri="{FF2B5EF4-FFF2-40B4-BE49-F238E27FC236}">
                  <a16:creationId xmlns:a16="http://schemas.microsoft.com/office/drawing/2014/main" id="{262E897C-0BE6-66B6-889F-C01C9D46F44B}"/>
                </a:ext>
              </a:extLst>
            </p:cNvPr>
            <p:cNvSpPr/>
            <p:nvPr/>
          </p:nvSpPr>
          <p:spPr>
            <a:xfrm>
              <a:off x="6398784" y="140568"/>
              <a:ext cx="2626916" cy="670560"/>
            </a:xfrm>
            <a:prstGeom prst="chevron">
              <a:avLst/>
            </a:prstGeom>
            <a:solidFill>
              <a:srgbClr val="07A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POSTMAN</a:t>
              </a:r>
            </a:p>
          </p:txBody>
        </p:sp>
        <p:sp>
          <p:nvSpPr>
            <p:cNvPr id="36" name="Arrow: Chevron 13">
              <a:extLst>
                <a:ext uri="{FF2B5EF4-FFF2-40B4-BE49-F238E27FC236}">
                  <a16:creationId xmlns:a16="http://schemas.microsoft.com/office/drawing/2014/main" id="{08D1653C-F03E-73C3-3823-C50DC7AC89B9}"/>
                </a:ext>
              </a:extLst>
            </p:cNvPr>
            <p:cNvSpPr/>
            <p:nvPr/>
          </p:nvSpPr>
          <p:spPr>
            <a:xfrm>
              <a:off x="8778669" y="144587"/>
              <a:ext cx="1657013" cy="670560"/>
            </a:xfrm>
            <a:prstGeom prst="chevron">
              <a:avLst/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DEMO</a:t>
              </a:r>
            </a:p>
          </p:txBody>
        </p:sp>
        <p:sp>
          <p:nvSpPr>
            <p:cNvPr id="37" name="Arrow: Chevron 13">
              <a:extLst>
                <a:ext uri="{FF2B5EF4-FFF2-40B4-BE49-F238E27FC236}">
                  <a16:creationId xmlns:a16="http://schemas.microsoft.com/office/drawing/2014/main" id="{B4929416-56AF-0081-1A38-A19212040A50}"/>
                </a:ext>
              </a:extLst>
            </p:cNvPr>
            <p:cNvSpPr/>
            <p:nvPr/>
          </p:nvSpPr>
          <p:spPr>
            <a:xfrm>
              <a:off x="10216579" y="140568"/>
              <a:ext cx="2356349" cy="670560"/>
            </a:xfrm>
            <a:prstGeom prst="chevron">
              <a:avLst>
                <a:gd name="adj" fmla="val 37762"/>
              </a:avLst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CONCLUSION</a:t>
              </a:r>
            </a:p>
          </p:txBody>
        </p:sp>
      </p:grpSp>
      <p:sp>
        <p:nvSpPr>
          <p:cNvPr id="6" name="Freeform 36">
            <a:extLst>
              <a:ext uri="{FF2B5EF4-FFF2-40B4-BE49-F238E27FC236}">
                <a16:creationId xmlns:a16="http://schemas.microsoft.com/office/drawing/2014/main" id="{CB0C6D96-E5C6-E99C-D65F-8FAFA1FC879E}"/>
              </a:ext>
            </a:extLst>
          </p:cNvPr>
          <p:cNvSpPr/>
          <p:nvPr/>
        </p:nvSpPr>
        <p:spPr>
          <a:xfrm rot="5400000">
            <a:off x="6201058" y="5195574"/>
            <a:ext cx="125413" cy="250825"/>
          </a:xfrm>
          <a:custGeom>
            <a:avLst/>
            <a:gdLst>
              <a:gd name="connsiteX0" fmla="*/ 0 w 1504638"/>
              <a:gd name="connsiteY0" fmla="*/ 0 h 3009275"/>
              <a:gd name="connsiteX1" fmla="*/ 1504638 w 1504638"/>
              <a:gd name="connsiteY1" fmla="*/ 1504638 h 3009275"/>
              <a:gd name="connsiteX2" fmla="*/ 0 w 1504638"/>
              <a:gd name="connsiteY2" fmla="*/ 3009275 h 300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638" h="3009275">
                <a:moveTo>
                  <a:pt x="0" y="0"/>
                </a:moveTo>
                <a:lnTo>
                  <a:pt x="1504638" y="1504638"/>
                </a:lnTo>
                <a:lnTo>
                  <a:pt x="0" y="300927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1E9B4-51D3-83A5-DB2A-5B35DA20F373}"/>
              </a:ext>
            </a:extLst>
          </p:cNvPr>
          <p:cNvSpPr/>
          <p:nvPr/>
        </p:nvSpPr>
        <p:spPr>
          <a:xfrm>
            <a:off x="11019692" y="6311637"/>
            <a:ext cx="626726" cy="335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05</a:t>
            </a:r>
            <a:endParaRPr lang="en-US" b="1" dirty="0"/>
          </a:p>
        </p:txBody>
      </p:sp>
      <p:cxnSp>
        <p:nvCxnSpPr>
          <p:cNvPr id="20" name="Straight Arrow Connector 1">
            <a:extLst>
              <a:ext uri="{FF2B5EF4-FFF2-40B4-BE49-F238E27FC236}">
                <a16:creationId xmlns:a16="http://schemas.microsoft.com/office/drawing/2014/main" id="{738D27DC-9A52-9EF0-2F12-CAD307EC508F}"/>
              </a:ext>
            </a:extLst>
          </p:cNvPr>
          <p:cNvCxnSpPr>
            <a:cxnSpLocks/>
          </p:cNvCxnSpPr>
          <p:nvPr/>
        </p:nvCxnSpPr>
        <p:spPr>
          <a:xfrm flipH="1" flipV="1">
            <a:off x="1199785" y="6831133"/>
            <a:ext cx="10946293" cy="701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Groupe 3">
            <a:extLst>
              <a:ext uri="{FF2B5EF4-FFF2-40B4-BE49-F238E27FC236}">
                <a16:creationId xmlns:a16="http://schemas.microsoft.com/office/drawing/2014/main" id="{2BACE621-9170-2F0F-7C52-111D72BA19AC}"/>
              </a:ext>
            </a:extLst>
          </p:cNvPr>
          <p:cNvGrpSpPr/>
          <p:nvPr/>
        </p:nvGrpSpPr>
        <p:grpSpPr>
          <a:xfrm>
            <a:off x="461182" y="1284490"/>
            <a:ext cx="5295247" cy="1178494"/>
            <a:chOff x="9040013" y="2432297"/>
            <a:chExt cx="2983210" cy="848695"/>
          </a:xfrm>
        </p:grpSpPr>
        <p:sp>
          <p:nvSpPr>
            <p:cNvPr id="2" name="Rectangle: Rounded Corners 35">
              <a:extLst>
                <a:ext uri="{FF2B5EF4-FFF2-40B4-BE49-F238E27FC236}">
                  <a16:creationId xmlns:a16="http://schemas.microsoft.com/office/drawing/2014/main" id="{758FEEC7-D4E3-7901-11BF-8C49402F9BB3}"/>
                </a:ext>
              </a:extLst>
            </p:cNvPr>
            <p:cNvSpPr/>
            <p:nvPr/>
          </p:nvSpPr>
          <p:spPr>
            <a:xfrm>
              <a:off x="9040013" y="2879858"/>
              <a:ext cx="2956433" cy="401134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" name="Rectangle: Rounded Corners 36">
              <a:extLst>
                <a:ext uri="{FF2B5EF4-FFF2-40B4-BE49-F238E27FC236}">
                  <a16:creationId xmlns:a16="http://schemas.microsoft.com/office/drawing/2014/main" id="{5B1FFA4B-A0C6-5200-F427-069745F63A6C}"/>
                </a:ext>
              </a:extLst>
            </p:cNvPr>
            <p:cNvSpPr/>
            <p:nvPr/>
          </p:nvSpPr>
          <p:spPr>
            <a:xfrm>
              <a:off x="9062127" y="2432297"/>
              <a:ext cx="2961096" cy="401134"/>
            </a:xfrm>
            <a:prstGeom prst="roundRect">
              <a:avLst>
                <a:gd name="adj" fmla="val 0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b="1" dirty="0">
                  <a:latin typeface="Cambria" panose="02040503050406030204" pitchFamily="18" charset="0"/>
                  <a:ea typeface="Cambria" panose="02040503050406030204" pitchFamily="18" charset="0"/>
                </a:rPr>
                <a:t>Test 4: </a:t>
              </a:r>
              <a:r>
                <a:rPr lang="fr-FR" dirty="0">
                  <a:latin typeface="Cambria" panose="02040503050406030204" pitchFamily="18" charset="0"/>
                  <a:ea typeface="Cambria" panose="02040503050406030204" pitchFamily="18" charset="0"/>
                </a:rPr>
                <a:t>Requête </a:t>
              </a:r>
              <a:r>
                <a:rPr lang="fr-FR" b="1" dirty="0">
                  <a:latin typeface="Cambria" panose="02040503050406030204" pitchFamily="18" charset="0"/>
                  <a:ea typeface="Cambria" panose="02040503050406030204" pitchFamily="18" charset="0"/>
                </a:rPr>
                <a:t> DELETE </a:t>
              </a:r>
              <a:r>
                <a:rPr lang="fr-FR" dirty="0">
                  <a:latin typeface="Cambria" panose="02040503050406030204" pitchFamily="18" charset="0"/>
                  <a:ea typeface="Cambria" panose="02040503050406030204" pitchFamily="18" charset="0"/>
                </a:rPr>
                <a:t>: Supprimer une ressource</a:t>
              </a:r>
            </a:p>
          </p:txBody>
        </p:sp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567B5481-2C9A-4383-1075-D3BF30E910A1}"/>
              </a:ext>
            </a:extLst>
          </p:cNvPr>
          <p:cNvSpPr txBox="1"/>
          <p:nvPr/>
        </p:nvSpPr>
        <p:spPr>
          <a:xfrm>
            <a:off x="495730" y="2009500"/>
            <a:ext cx="5213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DELETE: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http://127.0.0.1:5000/api/reservations/54</a:t>
            </a:r>
            <a:endParaRPr lang="fr-FR" dirty="0"/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405CEABC-F511-AEF6-1003-7340BEE8631D}"/>
              </a:ext>
            </a:extLst>
          </p:cNvPr>
          <p:cNvSpPr txBox="1"/>
          <p:nvPr/>
        </p:nvSpPr>
        <p:spPr>
          <a:xfrm>
            <a:off x="2437463" y="865252"/>
            <a:ext cx="5096178" cy="400110"/>
          </a:xfrm>
          <a:prstGeom prst="rect">
            <a:avLst/>
          </a:prstGeom>
          <a:solidFill>
            <a:srgbClr val="07A350"/>
          </a:solidFill>
          <a:ln>
            <a:solidFill>
              <a:srgbClr val="07A350"/>
            </a:solidFill>
          </a:ln>
          <a:effectLst>
            <a:softEdge rad="3175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000" b="1" kern="0" dirty="0">
                <a:solidFill>
                  <a:schemeClr val="bg1"/>
                </a:solidFill>
                <a:latin typeface="Amasis MT Pro" panose="02040504050005020304" pitchFamily="18" charset="0"/>
                <a:ea typeface="Roboto Black" panose="02000000000000000000" pitchFamily="2" charset="0"/>
              </a:rPr>
              <a:t>Résultats de tests en document de test</a:t>
            </a:r>
            <a:endParaRPr lang="fr-FR" sz="2000" b="1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B4DA6CD-29EB-CC5B-BEF7-481B20DB4ACD}"/>
              </a:ext>
            </a:extLst>
          </p:cNvPr>
          <p:cNvSpPr txBox="1"/>
          <p:nvPr/>
        </p:nvSpPr>
        <p:spPr>
          <a:xfrm>
            <a:off x="8346275" y="827287"/>
            <a:ext cx="2406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kern="100" dirty="0">
                <a:latin typeface="Times New Roman" panose="02020603050405020304" pitchFamily="18" charset="0"/>
              </a:rPr>
              <a:t>Corps de la réponse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00A55D1-15AB-8A9C-CB1A-B604BB722D91}"/>
              </a:ext>
            </a:extLst>
          </p:cNvPr>
          <p:cNvSpPr txBox="1"/>
          <p:nvPr/>
        </p:nvSpPr>
        <p:spPr>
          <a:xfrm>
            <a:off x="782289" y="3141358"/>
            <a:ext cx="2960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kern="100" dirty="0">
                <a:latin typeface="Times New Roman" panose="02020603050405020304" pitchFamily="18" charset="0"/>
              </a:rPr>
              <a:t>Résultat en mode visuel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56CA8C6-7F46-E40A-2C0A-C83FDE53053C}"/>
              </a:ext>
            </a:extLst>
          </p:cNvPr>
          <p:cNvSpPr txBox="1"/>
          <p:nvPr/>
        </p:nvSpPr>
        <p:spPr>
          <a:xfrm>
            <a:off x="7804519" y="3731628"/>
            <a:ext cx="3259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kern="100" dirty="0">
                <a:latin typeface="Times New Roman" panose="02020603050405020304" pitchFamily="18" charset="0"/>
              </a:rPr>
              <a:t>Résultat en mode statistique</a:t>
            </a:r>
            <a:endParaRPr lang="fr-FR" dirty="0"/>
          </a:p>
        </p:txBody>
      </p:sp>
      <p:sp>
        <p:nvSpPr>
          <p:cNvPr id="38" name="Oval 24">
            <a:extLst>
              <a:ext uri="{FF2B5EF4-FFF2-40B4-BE49-F238E27FC236}">
                <a16:creationId xmlns:a16="http://schemas.microsoft.com/office/drawing/2014/main" id="{C1231CF5-2FB1-6DC6-8B58-08C6CD3B4AFE}"/>
              </a:ext>
            </a:extLst>
          </p:cNvPr>
          <p:cNvSpPr/>
          <p:nvPr/>
        </p:nvSpPr>
        <p:spPr>
          <a:xfrm>
            <a:off x="180770" y="2993044"/>
            <a:ext cx="629920" cy="609600"/>
          </a:xfrm>
          <a:prstGeom prst="ellipse">
            <a:avLst/>
          </a:prstGeom>
          <a:solidFill>
            <a:srgbClr val="C8E7CF"/>
          </a:solidFill>
          <a:ln>
            <a:solidFill>
              <a:srgbClr val="07A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E416051D-85B5-1006-9C34-7874BD3BA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018" y="1166768"/>
            <a:ext cx="4458086" cy="2499577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379A1500-E945-1BB3-DDDA-E1EE988AC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0" y="3666345"/>
            <a:ext cx="5760720" cy="251396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7505C3C-3171-9C1C-BF65-5ADBB0C2F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0368" y="4054174"/>
            <a:ext cx="5745480" cy="2766060"/>
          </a:xfrm>
          <a:prstGeom prst="rect">
            <a:avLst/>
          </a:prstGeom>
        </p:spPr>
      </p:pic>
      <p:sp>
        <p:nvSpPr>
          <p:cNvPr id="35" name="Oval 24">
            <a:extLst>
              <a:ext uri="{FF2B5EF4-FFF2-40B4-BE49-F238E27FC236}">
                <a16:creationId xmlns:a16="http://schemas.microsoft.com/office/drawing/2014/main" id="{E9F509CF-31CE-B7F9-D957-63C48C3ECE9B}"/>
              </a:ext>
            </a:extLst>
          </p:cNvPr>
          <p:cNvSpPr/>
          <p:nvPr/>
        </p:nvSpPr>
        <p:spPr>
          <a:xfrm>
            <a:off x="7804519" y="983710"/>
            <a:ext cx="629920" cy="609600"/>
          </a:xfrm>
          <a:prstGeom prst="ellipse">
            <a:avLst/>
          </a:prstGeom>
          <a:solidFill>
            <a:srgbClr val="C8E7CF"/>
          </a:solidFill>
          <a:ln>
            <a:solidFill>
              <a:srgbClr val="07A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</a:t>
            </a:r>
            <a:endParaRPr lang="en-US" sz="2100" b="1" dirty="0">
              <a:solidFill>
                <a:schemeClr val="tx1"/>
              </a:solidFill>
            </a:endParaRPr>
          </a:p>
        </p:txBody>
      </p:sp>
      <p:sp>
        <p:nvSpPr>
          <p:cNvPr id="39" name="Oval 24">
            <a:extLst>
              <a:ext uri="{FF2B5EF4-FFF2-40B4-BE49-F238E27FC236}">
                <a16:creationId xmlns:a16="http://schemas.microsoft.com/office/drawing/2014/main" id="{984D4F50-2FA9-5BE6-D5E3-0FEE438C2B21}"/>
              </a:ext>
            </a:extLst>
          </p:cNvPr>
          <p:cNvSpPr/>
          <p:nvPr/>
        </p:nvSpPr>
        <p:spPr>
          <a:xfrm>
            <a:off x="7070132" y="3635528"/>
            <a:ext cx="629920" cy="609600"/>
          </a:xfrm>
          <a:prstGeom prst="ellipse">
            <a:avLst/>
          </a:prstGeom>
          <a:solidFill>
            <a:srgbClr val="C8E7CF"/>
          </a:solidFill>
          <a:ln>
            <a:solidFill>
              <a:srgbClr val="07A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F26C25D-4BD5-3EE3-660F-9772F99E89B4}"/>
              </a:ext>
            </a:extLst>
          </p:cNvPr>
          <p:cNvSpPr/>
          <p:nvPr/>
        </p:nvSpPr>
        <p:spPr>
          <a:xfrm>
            <a:off x="5943600" y="5809353"/>
            <a:ext cx="3786554" cy="100225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28575">
                <a:solidFill>
                  <a:schemeClr val="tx1"/>
                </a:solidFill>
              </a:ln>
            </a:endParaRPr>
          </a:p>
        </p:txBody>
      </p:sp>
      <p:pic>
        <p:nvPicPr>
          <p:cNvPr id="16" name="Picture 2" descr="Postman Makes Building Software Accessible to All, Announces ...">
            <a:extLst>
              <a:ext uri="{FF2B5EF4-FFF2-40B4-BE49-F238E27FC236}">
                <a16:creationId xmlns:a16="http://schemas.microsoft.com/office/drawing/2014/main" id="{30606BB2-CBC1-C062-05E9-549775E73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76" y="780428"/>
            <a:ext cx="1047609" cy="48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row: Chevron 11">
            <a:extLst>
              <a:ext uri="{FF2B5EF4-FFF2-40B4-BE49-F238E27FC236}">
                <a16:creationId xmlns:a16="http://schemas.microsoft.com/office/drawing/2014/main" id="{048C8D59-9110-B3E1-6D06-3B33F8DDD386}"/>
              </a:ext>
            </a:extLst>
          </p:cNvPr>
          <p:cNvSpPr/>
          <p:nvPr/>
        </p:nvSpPr>
        <p:spPr>
          <a:xfrm>
            <a:off x="4098003" y="78891"/>
            <a:ext cx="2603739" cy="670560"/>
          </a:xfrm>
          <a:prstGeom prst="chevron">
            <a:avLst/>
          </a:prstGeom>
          <a:solidFill>
            <a:srgbClr val="CCE9D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bg1"/>
                </a:solidFill>
                <a:latin typeface="Amasis MT Pro" panose="02040504050005020304" pitchFamily="18" charset="0"/>
              </a:rPr>
              <a:t>DEVELOPPEMENT API RESTful</a:t>
            </a:r>
            <a:endParaRPr lang="en-US" sz="1500" b="1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9AFE086F-F8A9-E79E-648E-EC177F400DA5}"/>
              </a:ext>
            </a:extLst>
          </p:cNvPr>
          <p:cNvGrpSpPr/>
          <p:nvPr/>
        </p:nvGrpSpPr>
        <p:grpSpPr>
          <a:xfrm>
            <a:off x="11204533" y="590005"/>
            <a:ext cx="885883" cy="670559"/>
            <a:chOff x="10890113" y="4070965"/>
            <a:chExt cx="885883" cy="670559"/>
          </a:xfrm>
        </p:grpSpPr>
        <p:sp>
          <p:nvSpPr>
            <p:cNvPr id="24" name="Rectangle: Rounded Corners 16">
              <a:extLst>
                <a:ext uri="{FF2B5EF4-FFF2-40B4-BE49-F238E27FC236}">
                  <a16:creationId xmlns:a16="http://schemas.microsoft.com/office/drawing/2014/main" id="{F42B8122-60A9-4D31-0C00-BD21C6F2B1AE}"/>
                </a:ext>
              </a:extLst>
            </p:cNvPr>
            <p:cNvSpPr/>
            <p:nvPr/>
          </p:nvSpPr>
          <p:spPr>
            <a:xfrm rot="16200000">
              <a:off x="10997775" y="3963303"/>
              <a:ext cx="670559" cy="885883"/>
            </a:xfrm>
            <a:prstGeom prst="roundRect">
              <a:avLst>
                <a:gd name="adj" fmla="val 50000"/>
              </a:avLst>
            </a:prstGeom>
            <a:solidFill>
              <a:srgbClr val="07A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masis MT Pro" panose="02040504050005020304" pitchFamily="18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7C5C549-C19F-0213-AFA2-2CC69CC2037D}"/>
                </a:ext>
              </a:extLst>
            </p:cNvPr>
            <p:cNvSpPr/>
            <p:nvPr/>
          </p:nvSpPr>
          <p:spPr>
            <a:xfrm>
              <a:off x="11019691" y="4238570"/>
              <a:ext cx="626726" cy="335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23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462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36">
            <a:extLst>
              <a:ext uri="{FF2B5EF4-FFF2-40B4-BE49-F238E27FC236}">
                <a16:creationId xmlns:a16="http://schemas.microsoft.com/office/drawing/2014/main" id="{5F6D2ECD-F88A-4C58-BE67-114E473FCBBD}"/>
              </a:ext>
            </a:extLst>
          </p:cNvPr>
          <p:cNvSpPr/>
          <p:nvPr/>
        </p:nvSpPr>
        <p:spPr>
          <a:xfrm rot="5400000">
            <a:off x="6201058" y="5195574"/>
            <a:ext cx="125413" cy="250825"/>
          </a:xfrm>
          <a:custGeom>
            <a:avLst/>
            <a:gdLst>
              <a:gd name="connsiteX0" fmla="*/ 0 w 1504638"/>
              <a:gd name="connsiteY0" fmla="*/ 0 h 3009275"/>
              <a:gd name="connsiteX1" fmla="*/ 1504638 w 1504638"/>
              <a:gd name="connsiteY1" fmla="*/ 1504638 h 3009275"/>
              <a:gd name="connsiteX2" fmla="*/ 0 w 1504638"/>
              <a:gd name="connsiteY2" fmla="*/ 3009275 h 300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638" h="3009275">
                <a:moveTo>
                  <a:pt x="0" y="0"/>
                </a:moveTo>
                <a:lnTo>
                  <a:pt x="1504638" y="1504638"/>
                </a:lnTo>
                <a:lnTo>
                  <a:pt x="0" y="300927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CD4D23BA-98BE-5439-5EE2-78AC2C4D8C5F}"/>
              </a:ext>
            </a:extLst>
          </p:cNvPr>
          <p:cNvGrpSpPr/>
          <p:nvPr/>
        </p:nvGrpSpPr>
        <p:grpSpPr>
          <a:xfrm>
            <a:off x="-269977" y="19853"/>
            <a:ext cx="12816658" cy="684364"/>
            <a:chOff x="-342834" y="130783"/>
            <a:chExt cx="12915762" cy="684364"/>
          </a:xfrm>
        </p:grpSpPr>
        <p:sp>
          <p:nvSpPr>
            <p:cNvPr id="12" name="Arrow: Chevron 9">
              <a:extLst>
                <a:ext uri="{FF2B5EF4-FFF2-40B4-BE49-F238E27FC236}">
                  <a16:creationId xmlns:a16="http://schemas.microsoft.com/office/drawing/2014/main" id="{A2D5AD22-32D7-4260-C41C-D6A745ED583D}"/>
                </a:ext>
              </a:extLst>
            </p:cNvPr>
            <p:cNvSpPr/>
            <p:nvPr/>
          </p:nvSpPr>
          <p:spPr>
            <a:xfrm>
              <a:off x="-342834" y="130783"/>
              <a:ext cx="2425602" cy="670560"/>
            </a:xfrm>
            <a:prstGeom prst="chevron">
              <a:avLst>
                <a:gd name="adj" fmla="val 48252"/>
              </a:avLst>
            </a:prstGeom>
            <a:solidFill>
              <a:srgbClr val="CCE9D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INTRODUCTION</a:t>
              </a:r>
            </a:p>
          </p:txBody>
        </p:sp>
        <p:sp>
          <p:nvSpPr>
            <p:cNvPr id="13" name="Arrow: Chevron 10">
              <a:extLst>
                <a:ext uri="{FF2B5EF4-FFF2-40B4-BE49-F238E27FC236}">
                  <a16:creationId xmlns:a16="http://schemas.microsoft.com/office/drawing/2014/main" id="{995DA4F6-DB41-F531-838C-6A6C6C51B620}"/>
                </a:ext>
              </a:extLst>
            </p:cNvPr>
            <p:cNvSpPr/>
            <p:nvPr/>
          </p:nvSpPr>
          <p:spPr>
            <a:xfrm>
              <a:off x="1892715" y="137838"/>
              <a:ext cx="2425603" cy="670560"/>
            </a:xfrm>
            <a:prstGeom prst="chevron">
              <a:avLst>
                <a:gd name="adj" fmla="val 39511"/>
              </a:avLst>
            </a:prstGeom>
            <a:solidFill>
              <a:srgbClr val="CCE9D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APACHE NIFI</a:t>
              </a:r>
            </a:p>
          </p:txBody>
        </p:sp>
        <p:sp>
          <p:nvSpPr>
            <p:cNvPr id="30" name="Arrow: Chevron 12">
              <a:extLst>
                <a:ext uri="{FF2B5EF4-FFF2-40B4-BE49-F238E27FC236}">
                  <a16:creationId xmlns:a16="http://schemas.microsoft.com/office/drawing/2014/main" id="{262E897C-0BE6-66B6-889F-C01C9D46F44B}"/>
                </a:ext>
              </a:extLst>
            </p:cNvPr>
            <p:cNvSpPr/>
            <p:nvPr/>
          </p:nvSpPr>
          <p:spPr>
            <a:xfrm>
              <a:off x="6398784" y="140568"/>
              <a:ext cx="2626916" cy="670560"/>
            </a:xfrm>
            <a:prstGeom prst="chevron">
              <a:avLst/>
            </a:prstGeom>
            <a:solidFill>
              <a:srgbClr val="07A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POSTMAN</a:t>
              </a:r>
            </a:p>
          </p:txBody>
        </p:sp>
        <p:sp>
          <p:nvSpPr>
            <p:cNvPr id="36" name="Arrow: Chevron 13">
              <a:extLst>
                <a:ext uri="{FF2B5EF4-FFF2-40B4-BE49-F238E27FC236}">
                  <a16:creationId xmlns:a16="http://schemas.microsoft.com/office/drawing/2014/main" id="{08D1653C-F03E-73C3-3823-C50DC7AC89B9}"/>
                </a:ext>
              </a:extLst>
            </p:cNvPr>
            <p:cNvSpPr/>
            <p:nvPr/>
          </p:nvSpPr>
          <p:spPr>
            <a:xfrm>
              <a:off x="8778669" y="144587"/>
              <a:ext cx="1657013" cy="670560"/>
            </a:xfrm>
            <a:prstGeom prst="chevron">
              <a:avLst/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DEMO</a:t>
              </a:r>
            </a:p>
          </p:txBody>
        </p:sp>
        <p:sp>
          <p:nvSpPr>
            <p:cNvPr id="37" name="Arrow: Chevron 13">
              <a:extLst>
                <a:ext uri="{FF2B5EF4-FFF2-40B4-BE49-F238E27FC236}">
                  <a16:creationId xmlns:a16="http://schemas.microsoft.com/office/drawing/2014/main" id="{B4929416-56AF-0081-1A38-A19212040A50}"/>
                </a:ext>
              </a:extLst>
            </p:cNvPr>
            <p:cNvSpPr/>
            <p:nvPr/>
          </p:nvSpPr>
          <p:spPr>
            <a:xfrm>
              <a:off x="10216579" y="140568"/>
              <a:ext cx="2356349" cy="670560"/>
            </a:xfrm>
            <a:prstGeom prst="chevron">
              <a:avLst>
                <a:gd name="adj" fmla="val 37762"/>
              </a:avLst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CONCLUSION</a:t>
              </a:r>
            </a:p>
          </p:txBody>
        </p:sp>
      </p:grpSp>
      <p:sp>
        <p:nvSpPr>
          <p:cNvPr id="6" name="Freeform 36">
            <a:extLst>
              <a:ext uri="{FF2B5EF4-FFF2-40B4-BE49-F238E27FC236}">
                <a16:creationId xmlns:a16="http://schemas.microsoft.com/office/drawing/2014/main" id="{CB0C6D96-E5C6-E99C-D65F-8FAFA1FC879E}"/>
              </a:ext>
            </a:extLst>
          </p:cNvPr>
          <p:cNvSpPr/>
          <p:nvPr/>
        </p:nvSpPr>
        <p:spPr>
          <a:xfrm rot="5400000">
            <a:off x="6201058" y="5195574"/>
            <a:ext cx="125413" cy="250825"/>
          </a:xfrm>
          <a:custGeom>
            <a:avLst/>
            <a:gdLst>
              <a:gd name="connsiteX0" fmla="*/ 0 w 1504638"/>
              <a:gd name="connsiteY0" fmla="*/ 0 h 3009275"/>
              <a:gd name="connsiteX1" fmla="*/ 1504638 w 1504638"/>
              <a:gd name="connsiteY1" fmla="*/ 1504638 h 3009275"/>
              <a:gd name="connsiteX2" fmla="*/ 0 w 1504638"/>
              <a:gd name="connsiteY2" fmla="*/ 3009275 h 300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638" h="3009275">
                <a:moveTo>
                  <a:pt x="0" y="0"/>
                </a:moveTo>
                <a:lnTo>
                  <a:pt x="1504638" y="1504638"/>
                </a:lnTo>
                <a:lnTo>
                  <a:pt x="0" y="300927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0" name="Straight Arrow Connector 1">
            <a:extLst>
              <a:ext uri="{FF2B5EF4-FFF2-40B4-BE49-F238E27FC236}">
                <a16:creationId xmlns:a16="http://schemas.microsoft.com/office/drawing/2014/main" id="{738D27DC-9A52-9EF0-2F12-CAD307EC508F}"/>
              </a:ext>
            </a:extLst>
          </p:cNvPr>
          <p:cNvCxnSpPr>
            <a:cxnSpLocks/>
          </p:cNvCxnSpPr>
          <p:nvPr/>
        </p:nvCxnSpPr>
        <p:spPr>
          <a:xfrm flipH="1" flipV="1">
            <a:off x="1199785" y="6831133"/>
            <a:ext cx="10946293" cy="701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25">
            <a:extLst>
              <a:ext uri="{FF2B5EF4-FFF2-40B4-BE49-F238E27FC236}">
                <a16:creationId xmlns:a16="http://schemas.microsoft.com/office/drawing/2014/main" id="{405CEABC-F511-AEF6-1003-7340BEE8631D}"/>
              </a:ext>
            </a:extLst>
          </p:cNvPr>
          <p:cNvSpPr txBox="1"/>
          <p:nvPr/>
        </p:nvSpPr>
        <p:spPr>
          <a:xfrm>
            <a:off x="1417345" y="945947"/>
            <a:ext cx="8582229" cy="400110"/>
          </a:xfrm>
          <a:prstGeom prst="rect">
            <a:avLst/>
          </a:prstGeom>
          <a:solidFill>
            <a:srgbClr val="07A350"/>
          </a:solidFill>
          <a:ln>
            <a:solidFill>
              <a:srgbClr val="07A350"/>
            </a:solidFill>
          </a:ln>
          <a:effectLst>
            <a:softEdge rad="3175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000" b="1" kern="0" dirty="0" err="1">
                <a:solidFill>
                  <a:schemeClr val="bg1"/>
                </a:solidFill>
                <a:latin typeface="Amasis MT Pro" panose="02040504050005020304" pitchFamily="18" charset="0"/>
                <a:ea typeface="Roboto Black" panose="02000000000000000000" pitchFamily="2" charset="0"/>
              </a:rPr>
              <a:t>Requete</a:t>
            </a:r>
            <a:r>
              <a:rPr lang="fr-FR" sz="2000" b="1" kern="0" dirty="0">
                <a:solidFill>
                  <a:schemeClr val="bg1"/>
                </a:solidFill>
                <a:latin typeface="Amasis MT Pro" panose="02040504050005020304" pitchFamily="18" charset="0"/>
                <a:ea typeface="Roboto Black" panose="02000000000000000000" pitchFamily="2" charset="0"/>
              </a:rPr>
              <a:t> HTTP groupées Résultats de tests en document de test</a:t>
            </a:r>
            <a:endParaRPr lang="fr-FR" sz="2000" b="1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3DE22A14-8656-FAB9-038A-AD67A62746E8}"/>
              </a:ext>
            </a:extLst>
          </p:cNvPr>
          <p:cNvGrpSpPr/>
          <p:nvPr/>
        </p:nvGrpSpPr>
        <p:grpSpPr>
          <a:xfrm>
            <a:off x="1417345" y="1416951"/>
            <a:ext cx="8831006" cy="5343288"/>
            <a:chOff x="2587271" y="1295799"/>
            <a:chExt cx="7566623" cy="5343288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B8466BCC-E0CF-BDAC-C7D1-0267B79A5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7271" y="1295799"/>
              <a:ext cx="7352986" cy="5343288"/>
            </a:xfrm>
            <a:prstGeom prst="rect">
              <a:avLst/>
            </a:prstGeom>
          </p:spPr>
        </p:pic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F26C25D-4BD5-3EE3-660F-9772F99E89B4}"/>
                </a:ext>
              </a:extLst>
            </p:cNvPr>
            <p:cNvSpPr/>
            <p:nvPr/>
          </p:nvSpPr>
          <p:spPr>
            <a:xfrm>
              <a:off x="3821025" y="3230604"/>
              <a:ext cx="6332869" cy="310456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pic>
        <p:nvPicPr>
          <p:cNvPr id="9" name="Picture 2" descr="Postman Makes Building Software Accessible to All, Announces ...">
            <a:extLst>
              <a:ext uri="{FF2B5EF4-FFF2-40B4-BE49-F238E27FC236}">
                <a16:creationId xmlns:a16="http://schemas.microsoft.com/office/drawing/2014/main" id="{0DF95E84-3ED7-933D-E1C0-43D4458D3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76" y="780428"/>
            <a:ext cx="1265169" cy="57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Chevron 11">
            <a:extLst>
              <a:ext uri="{FF2B5EF4-FFF2-40B4-BE49-F238E27FC236}">
                <a16:creationId xmlns:a16="http://schemas.microsoft.com/office/drawing/2014/main" id="{FB1BCC01-8BD4-E2C7-1536-90B2B36FF01A}"/>
              </a:ext>
            </a:extLst>
          </p:cNvPr>
          <p:cNvSpPr/>
          <p:nvPr/>
        </p:nvSpPr>
        <p:spPr>
          <a:xfrm>
            <a:off x="4098003" y="78891"/>
            <a:ext cx="2603739" cy="670560"/>
          </a:xfrm>
          <a:prstGeom prst="chevron">
            <a:avLst/>
          </a:prstGeom>
          <a:solidFill>
            <a:srgbClr val="CCE9D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bg1"/>
                </a:solidFill>
                <a:latin typeface="Amasis MT Pro" panose="02040504050005020304" pitchFamily="18" charset="0"/>
              </a:rPr>
              <a:t>DEVELOPPEMENT API RESTful</a:t>
            </a:r>
            <a:endParaRPr lang="en-US" sz="1500" b="1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310B848A-08D7-2073-0369-34A887E77BD2}"/>
              </a:ext>
            </a:extLst>
          </p:cNvPr>
          <p:cNvSpPr/>
          <p:nvPr/>
        </p:nvSpPr>
        <p:spPr>
          <a:xfrm>
            <a:off x="7355388" y="667529"/>
            <a:ext cx="474562" cy="440149"/>
          </a:xfrm>
          <a:prstGeom prst="downArrow">
            <a:avLst/>
          </a:prstGeom>
          <a:solidFill>
            <a:srgbClr val="07A3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83D4A7E-5302-07F7-4588-3476AD2F68AE}"/>
              </a:ext>
            </a:extLst>
          </p:cNvPr>
          <p:cNvGrpSpPr/>
          <p:nvPr/>
        </p:nvGrpSpPr>
        <p:grpSpPr>
          <a:xfrm>
            <a:off x="11153941" y="887603"/>
            <a:ext cx="885883" cy="670559"/>
            <a:chOff x="10890113" y="4070965"/>
            <a:chExt cx="885883" cy="670559"/>
          </a:xfrm>
        </p:grpSpPr>
        <p:sp>
          <p:nvSpPr>
            <p:cNvPr id="24" name="Rectangle: Rounded Corners 16">
              <a:extLst>
                <a:ext uri="{FF2B5EF4-FFF2-40B4-BE49-F238E27FC236}">
                  <a16:creationId xmlns:a16="http://schemas.microsoft.com/office/drawing/2014/main" id="{6130F134-BD2C-AE8E-6DA8-1C55D4E8112A}"/>
                </a:ext>
              </a:extLst>
            </p:cNvPr>
            <p:cNvSpPr/>
            <p:nvPr/>
          </p:nvSpPr>
          <p:spPr>
            <a:xfrm rot="16200000">
              <a:off x="10997775" y="3963303"/>
              <a:ext cx="670559" cy="885883"/>
            </a:xfrm>
            <a:prstGeom prst="roundRect">
              <a:avLst>
                <a:gd name="adj" fmla="val 50000"/>
              </a:avLst>
            </a:prstGeom>
            <a:solidFill>
              <a:srgbClr val="07A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masis MT Pro" panose="02040504050005020304" pitchFamily="18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F9D7F1-95CC-86A8-2DD6-945407F042E2}"/>
                </a:ext>
              </a:extLst>
            </p:cNvPr>
            <p:cNvSpPr/>
            <p:nvPr/>
          </p:nvSpPr>
          <p:spPr>
            <a:xfrm>
              <a:off x="11019691" y="4238570"/>
              <a:ext cx="626726" cy="335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24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9711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36">
            <a:extLst>
              <a:ext uri="{FF2B5EF4-FFF2-40B4-BE49-F238E27FC236}">
                <a16:creationId xmlns:a16="http://schemas.microsoft.com/office/drawing/2014/main" id="{5F6D2ECD-F88A-4C58-BE67-114E473FCBBD}"/>
              </a:ext>
            </a:extLst>
          </p:cNvPr>
          <p:cNvSpPr/>
          <p:nvPr/>
        </p:nvSpPr>
        <p:spPr>
          <a:xfrm rot="5400000">
            <a:off x="6201058" y="5195574"/>
            <a:ext cx="125413" cy="250825"/>
          </a:xfrm>
          <a:custGeom>
            <a:avLst/>
            <a:gdLst>
              <a:gd name="connsiteX0" fmla="*/ 0 w 1504638"/>
              <a:gd name="connsiteY0" fmla="*/ 0 h 3009275"/>
              <a:gd name="connsiteX1" fmla="*/ 1504638 w 1504638"/>
              <a:gd name="connsiteY1" fmla="*/ 1504638 h 3009275"/>
              <a:gd name="connsiteX2" fmla="*/ 0 w 1504638"/>
              <a:gd name="connsiteY2" fmla="*/ 3009275 h 300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638" h="3009275">
                <a:moveTo>
                  <a:pt x="0" y="0"/>
                </a:moveTo>
                <a:lnTo>
                  <a:pt x="1504638" y="1504638"/>
                </a:lnTo>
                <a:lnTo>
                  <a:pt x="0" y="300927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CD4D23BA-98BE-5439-5EE2-78AC2C4D8C5F}"/>
              </a:ext>
            </a:extLst>
          </p:cNvPr>
          <p:cNvGrpSpPr/>
          <p:nvPr/>
        </p:nvGrpSpPr>
        <p:grpSpPr>
          <a:xfrm>
            <a:off x="-281181" y="71161"/>
            <a:ext cx="12816658" cy="684364"/>
            <a:chOff x="-342834" y="130783"/>
            <a:chExt cx="12915762" cy="684364"/>
          </a:xfrm>
        </p:grpSpPr>
        <p:sp>
          <p:nvSpPr>
            <p:cNvPr id="12" name="Arrow: Chevron 9">
              <a:extLst>
                <a:ext uri="{FF2B5EF4-FFF2-40B4-BE49-F238E27FC236}">
                  <a16:creationId xmlns:a16="http://schemas.microsoft.com/office/drawing/2014/main" id="{A2D5AD22-32D7-4260-C41C-D6A745ED583D}"/>
                </a:ext>
              </a:extLst>
            </p:cNvPr>
            <p:cNvSpPr/>
            <p:nvPr/>
          </p:nvSpPr>
          <p:spPr>
            <a:xfrm>
              <a:off x="-342834" y="130783"/>
              <a:ext cx="2425602" cy="670560"/>
            </a:xfrm>
            <a:prstGeom prst="chevron">
              <a:avLst>
                <a:gd name="adj" fmla="val 48252"/>
              </a:avLst>
            </a:prstGeom>
            <a:solidFill>
              <a:srgbClr val="CCE9D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INTRODUCTION</a:t>
              </a:r>
            </a:p>
          </p:txBody>
        </p:sp>
        <p:sp>
          <p:nvSpPr>
            <p:cNvPr id="13" name="Arrow: Chevron 10">
              <a:extLst>
                <a:ext uri="{FF2B5EF4-FFF2-40B4-BE49-F238E27FC236}">
                  <a16:creationId xmlns:a16="http://schemas.microsoft.com/office/drawing/2014/main" id="{995DA4F6-DB41-F531-838C-6A6C6C51B620}"/>
                </a:ext>
              </a:extLst>
            </p:cNvPr>
            <p:cNvSpPr/>
            <p:nvPr/>
          </p:nvSpPr>
          <p:spPr>
            <a:xfrm>
              <a:off x="1892715" y="137838"/>
              <a:ext cx="2425603" cy="670560"/>
            </a:xfrm>
            <a:prstGeom prst="chevron">
              <a:avLst>
                <a:gd name="adj" fmla="val 39511"/>
              </a:avLst>
            </a:prstGeom>
            <a:solidFill>
              <a:srgbClr val="CCE9D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APACHE NIFI</a:t>
              </a:r>
            </a:p>
          </p:txBody>
        </p:sp>
        <p:sp>
          <p:nvSpPr>
            <p:cNvPr id="30" name="Arrow: Chevron 12">
              <a:extLst>
                <a:ext uri="{FF2B5EF4-FFF2-40B4-BE49-F238E27FC236}">
                  <a16:creationId xmlns:a16="http://schemas.microsoft.com/office/drawing/2014/main" id="{262E897C-0BE6-66B6-889F-C01C9D46F44B}"/>
                </a:ext>
              </a:extLst>
            </p:cNvPr>
            <p:cNvSpPr/>
            <p:nvPr/>
          </p:nvSpPr>
          <p:spPr>
            <a:xfrm>
              <a:off x="6398784" y="140568"/>
              <a:ext cx="2626916" cy="670560"/>
            </a:xfrm>
            <a:prstGeom prst="chevron">
              <a:avLst/>
            </a:prstGeom>
            <a:solidFill>
              <a:srgbClr val="07A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POSTMAN</a:t>
              </a:r>
            </a:p>
          </p:txBody>
        </p:sp>
        <p:sp>
          <p:nvSpPr>
            <p:cNvPr id="36" name="Arrow: Chevron 13">
              <a:extLst>
                <a:ext uri="{FF2B5EF4-FFF2-40B4-BE49-F238E27FC236}">
                  <a16:creationId xmlns:a16="http://schemas.microsoft.com/office/drawing/2014/main" id="{08D1653C-F03E-73C3-3823-C50DC7AC89B9}"/>
                </a:ext>
              </a:extLst>
            </p:cNvPr>
            <p:cNvSpPr/>
            <p:nvPr/>
          </p:nvSpPr>
          <p:spPr>
            <a:xfrm>
              <a:off x="8778669" y="144587"/>
              <a:ext cx="1657013" cy="670560"/>
            </a:xfrm>
            <a:prstGeom prst="chevron">
              <a:avLst/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DEMO</a:t>
              </a:r>
            </a:p>
          </p:txBody>
        </p:sp>
        <p:sp>
          <p:nvSpPr>
            <p:cNvPr id="37" name="Arrow: Chevron 13">
              <a:extLst>
                <a:ext uri="{FF2B5EF4-FFF2-40B4-BE49-F238E27FC236}">
                  <a16:creationId xmlns:a16="http://schemas.microsoft.com/office/drawing/2014/main" id="{B4929416-56AF-0081-1A38-A19212040A50}"/>
                </a:ext>
              </a:extLst>
            </p:cNvPr>
            <p:cNvSpPr/>
            <p:nvPr/>
          </p:nvSpPr>
          <p:spPr>
            <a:xfrm>
              <a:off x="10216579" y="140568"/>
              <a:ext cx="2356349" cy="670560"/>
            </a:xfrm>
            <a:prstGeom prst="chevron">
              <a:avLst>
                <a:gd name="adj" fmla="val 37762"/>
              </a:avLst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CONCLUSION</a:t>
              </a:r>
            </a:p>
          </p:txBody>
        </p:sp>
      </p:grpSp>
      <p:sp>
        <p:nvSpPr>
          <p:cNvPr id="6" name="Freeform 36">
            <a:extLst>
              <a:ext uri="{FF2B5EF4-FFF2-40B4-BE49-F238E27FC236}">
                <a16:creationId xmlns:a16="http://schemas.microsoft.com/office/drawing/2014/main" id="{CB0C6D96-E5C6-E99C-D65F-8FAFA1FC879E}"/>
              </a:ext>
            </a:extLst>
          </p:cNvPr>
          <p:cNvSpPr/>
          <p:nvPr/>
        </p:nvSpPr>
        <p:spPr>
          <a:xfrm rot="5400000">
            <a:off x="6201058" y="5195574"/>
            <a:ext cx="125413" cy="250825"/>
          </a:xfrm>
          <a:custGeom>
            <a:avLst/>
            <a:gdLst>
              <a:gd name="connsiteX0" fmla="*/ 0 w 1504638"/>
              <a:gd name="connsiteY0" fmla="*/ 0 h 3009275"/>
              <a:gd name="connsiteX1" fmla="*/ 1504638 w 1504638"/>
              <a:gd name="connsiteY1" fmla="*/ 1504638 h 3009275"/>
              <a:gd name="connsiteX2" fmla="*/ 0 w 1504638"/>
              <a:gd name="connsiteY2" fmla="*/ 3009275 h 300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638" h="3009275">
                <a:moveTo>
                  <a:pt x="0" y="0"/>
                </a:moveTo>
                <a:lnTo>
                  <a:pt x="1504638" y="1504638"/>
                </a:lnTo>
                <a:lnTo>
                  <a:pt x="0" y="300927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0" name="Straight Arrow Connector 1">
            <a:extLst>
              <a:ext uri="{FF2B5EF4-FFF2-40B4-BE49-F238E27FC236}">
                <a16:creationId xmlns:a16="http://schemas.microsoft.com/office/drawing/2014/main" id="{738D27DC-9A52-9EF0-2F12-CAD307EC508F}"/>
              </a:ext>
            </a:extLst>
          </p:cNvPr>
          <p:cNvCxnSpPr>
            <a:cxnSpLocks/>
          </p:cNvCxnSpPr>
          <p:nvPr/>
        </p:nvCxnSpPr>
        <p:spPr>
          <a:xfrm flipH="1" flipV="1">
            <a:off x="1199785" y="6831133"/>
            <a:ext cx="10946293" cy="701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25">
            <a:extLst>
              <a:ext uri="{FF2B5EF4-FFF2-40B4-BE49-F238E27FC236}">
                <a16:creationId xmlns:a16="http://schemas.microsoft.com/office/drawing/2014/main" id="{405CEABC-F511-AEF6-1003-7340BEE8631D}"/>
              </a:ext>
            </a:extLst>
          </p:cNvPr>
          <p:cNvSpPr txBox="1"/>
          <p:nvPr/>
        </p:nvSpPr>
        <p:spPr>
          <a:xfrm>
            <a:off x="2437462" y="865252"/>
            <a:ext cx="6472075" cy="400110"/>
          </a:xfrm>
          <a:prstGeom prst="rect">
            <a:avLst/>
          </a:prstGeom>
          <a:solidFill>
            <a:srgbClr val="07A350"/>
          </a:solidFill>
          <a:ln>
            <a:solidFill>
              <a:srgbClr val="07A350"/>
            </a:solidFill>
          </a:ln>
          <a:effectLst>
            <a:softEdge rad="3175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000" b="1" kern="0" dirty="0">
                <a:solidFill>
                  <a:schemeClr val="bg1"/>
                </a:solidFill>
                <a:latin typeface="Amasis MT Pro" panose="02040504050005020304" pitchFamily="18" charset="0"/>
                <a:ea typeface="Roboto Black" panose="02000000000000000000" pitchFamily="2" charset="0"/>
              </a:rPr>
              <a:t>Résultats de tests en document de test 1/2</a:t>
            </a:r>
            <a:endParaRPr lang="fr-FR" sz="2000" b="1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C126A37-ABD4-8616-071F-AF4A2CA87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214" y="1265362"/>
            <a:ext cx="8648724" cy="5507673"/>
          </a:xfrm>
          <a:prstGeom prst="rect">
            <a:avLst/>
          </a:prstGeom>
        </p:spPr>
      </p:pic>
      <p:pic>
        <p:nvPicPr>
          <p:cNvPr id="3" name="Picture 2" descr="Postman Makes Building Software Accessible to All, Announces ...">
            <a:extLst>
              <a:ext uri="{FF2B5EF4-FFF2-40B4-BE49-F238E27FC236}">
                <a16:creationId xmlns:a16="http://schemas.microsoft.com/office/drawing/2014/main" id="{56AA6355-C4E1-13A4-9D09-F9B044FEF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76" y="780428"/>
            <a:ext cx="1438727" cy="65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Chevron 11">
            <a:extLst>
              <a:ext uri="{FF2B5EF4-FFF2-40B4-BE49-F238E27FC236}">
                <a16:creationId xmlns:a16="http://schemas.microsoft.com/office/drawing/2014/main" id="{D7C58903-1725-E7CA-8FBA-6F448757DDE4}"/>
              </a:ext>
            </a:extLst>
          </p:cNvPr>
          <p:cNvSpPr/>
          <p:nvPr/>
        </p:nvSpPr>
        <p:spPr>
          <a:xfrm>
            <a:off x="4098003" y="78891"/>
            <a:ext cx="2603739" cy="670560"/>
          </a:xfrm>
          <a:prstGeom prst="chevron">
            <a:avLst/>
          </a:prstGeom>
          <a:solidFill>
            <a:srgbClr val="CCE9D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bg1"/>
                </a:solidFill>
                <a:latin typeface="Amasis MT Pro" panose="02040504050005020304" pitchFamily="18" charset="0"/>
              </a:rPr>
              <a:t>DEVELOPPEMENT API RESTful</a:t>
            </a:r>
            <a:endParaRPr lang="en-US" sz="1500" b="1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E78934A7-6F6D-7434-0E79-6241EA1780D2}"/>
              </a:ext>
            </a:extLst>
          </p:cNvPr>
          <p:cNvGrpSpPr/>
          <p:nvPr/>
        </p:nvGrpSpPr>
        <p:grpSpPr>
          <a:xfrm>
            <a:off x="11086186" y="865252"/>
            <a:ext cx="885883" cy="670559"/>
            <a:chOff x="10890113" y="4070965"/>
            <a:chExt cx="885883" cy="670559"/>
          </a:xfrm>
        </p:grpSpPr>
        <p:sp>
          <p:nvSpPr>
            <p:cNvPr id="11" name="Rectangle: Rounded Corners 16">
              <a:extLst>
                <a:ext uri="{FF2B5EF4-FFF2-40B4-BE49-F238E27FC236}">
                  <a16:creationId xmlns:a16="http://schemas.microsoft.com/office/drawing/2014/main" id="{39CD51EC-AC72-5661-3628-F20D04E43DB0}"/>
                </a:ext>
              </a:extLst>
            </p:cNvPr>
            <p:cNvSpPr/>
            <p:nvPr/>
          </p:nvSpPr>
          <p:spPr>
            <a:xfrm rot="16200000">
              <a:off x="10997775" y="3963303"/>
              <a:ext cx="670559" cy="885883"/>
            </a:xfrm>
            <a:prstGeom prst="roundRect">
              <a:avLst>
                <a:gd name="adj" fmla="val 50000"/>
              </a:avLst>
            </a:prstGeom>
            <a:solidFill>
              <a:srgbClr val="07A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masis MT Pro" panose="020405040500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8C3D721-2342-0802-C313-62089CE50BAD}"/>
                </a:ext>
              </a:extLst>
            </p:cNvPr>
            <p:cNvSpPr/>
            <p:nvPr/>
          </p:nvSpPr>
          <p:spPr>
            <a:xfrm>
              <a:off x="11019691" y="4238570"/>
              <a:ext cx="626726" cy="335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25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1620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36">
            <a:extLst>
              <a:ext uri="{FF2B5EF4-FFF2-40B4-BE49-F238E27FC236}">
                <a16:creationId xmlns:a16="http://schemas.microsoft.com/office/drawing/2014/main" id="{5F6D2ECD-F88A-4C58-BE67-114E473FCBBD}"/>
              </a:ext>
            </a:extLst>
          </p:cNvPr>
          <p:cNvSpPr/>
          <p:nvPr/>
        </p:nvSpPr>
        <p:spPr>
          <a:xfrm rot="5400000">
            <a:off x="6201058" y="5195574"/>
            <a:ext cx="125413" cy="250825"/>
          </a:xfrm>
          <a:custGeom>
            <a:avLst/>
            <a:gdLst>
              <a:gd name="connsiteX0" fmla="*/ 0 w 1504638"/>
              <a:gd name="connsiteY0" fmla="*/ 0 h 3009275"/>
              <a:gd name="connsiteX1" fmla="*/ 1504638 w 1504638"/>
              <a:gd name="connsiteY1" fmla="*/ 1504638 h 3009275"/>
              <a:gd name="connsiteX2" fmla="*/ 0 w 1504638"/>
              <a:gd name="connsiteY2" fmla="*/ 3009275 h 300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638" h="3009275">
                <a:moveTo>
                  <a:pt x="0" y="0"/>
                </a:moveTo>
                <a:lnTo>
                  <a:pt x="1504638" y="1504638"/>
                </a:lnTo>
                <a:lnTo>
                  <a:pt x="0" y="300927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CD4D23BA-98BE-5439-5EE2-78AC2C4D8C5F}"/>
              </a:ext>
            </a:extLst>
          </p:cNvPr>
          <p:cNvGrpSpPr/>
          <p:nvPr/>
        </p:nvGrpSpPr>
        <p:grpSpPr>
          <a:xfrm>
            <a:off x="-281181" y="71161"/>
            <a:ext cx="12816658" cy="684364"/>
            <a:chOff x="-342834" y="130783"/>
            <a:chExt cx="12915762" cy="684364"/>
          </a:xfrm>
        </p:grpSpPr>
        <p:sp>
          <p:nvSpPr>
            <p:cNvPr id="12" name="Arrow: Chevron 9">
              <a:extLst>
                <a:ext uri="{FF2B5EF4-FFF2-40B4-BE49-F238E27FC236}">
                  <a16:creationId xmlns:a16="http://schemas.microsoft.com/office/drawing/2014/main" id="{A2D5AD22-32D7-4260-C41C-D6A745ED583D}"/>
                </a:ext>
              </a:extLst>
            </p:cNvPr>
            <p:cNvSpPr/>
            <p:nvPr/>
          </p:nvSpPr>
          <p:spPr>
            <a:xfrm>
              <a:off x="-342834" y="130783"/>
              <a:ext cx="2425602" cy="670560"/>
            </a:xfrm>
            <a:prstGeom prst="chevron">
              <a:avLst>
                <a:gd name="adj" fmla="val 48252"/>
              </a:avLst>
            </a:prstGeom>
            <a:solidFill>
              <a:srgbClr val="CCE9D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INTRODUCTION</a:t>
              </a:r>
            </a:p>
          </p:txBody>
        </p:sp>
        <p:sp>
          <p:nvSpPr>
            <p:cNvPr id="13" name="Arrow: Chevron 10">
              <a:extLst>
                <a:ext uri="{FF2B5EF4-FFF2-40B4-BE49-F238E27FC236}">
                  <a16:creationId xmlns:a16="http://schemas.microsoft.com/office/drawing/2014/main" id="{995DA4F6-DB41-F531-838C-6A6C6C51B620}"/>
                </a:ext>
              </a:extLst>
            </p:cNvPr>
            <p:cNvSpPr/>
            <p:nvPr/>
          </p:nvSpPr>
          <p:spPr>
            <a:xfrm>
              <a:off x="1892715" y="137838"/>
              <a:ext cx="2425603" cy="670560"/>
            </a:xfrm>
            <a:prstGeom prst="chevron">
              <a:avLst>
                <a:gd name="adj" fmla="val 39511"/>
              </a:avLst>
            </a:prstGeom>
            <a:solidFill>
              <a:srgbClr val="CCE9D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APACHE NIFI</a:t>
              </a:r>
            </a:p>
          </p:txBody>
        </p:sp>
        <p:sp>
          <p:nvSpPr>
            <p:cNvPr id="30" name="Arrow: Chevron 12">
              <a:extLst>
                <a:ext uri="{FF2B5EF4-FFF2-40B4-BE49-F238E27FC236}">
                  <a16:creationId xmlns:a16="http://schemas.microsoft.com/office/drawing/2014/main" id="{262E897C-0BE6-66B6-889F-C01C9D46F44B}"/>
                </a:ext>
              </a:extLst>
            </p:cNvPr>
            <p:cNvSpPr/>
            <p:nvPr/>
          </p:nvSpPr>
          <p:spPr>
            <a:xfrm>
              <a:off x="6398784" y="140568"/>
              <a:ext cx="2626916" cy="670560"/>
            </a:xfrm>
            <a:prstGeom prst="chevron">
              <a:avLst/>
            </a:prstGeom>
            <a:solidFill>
              <a:srgbClr val="07A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POSTMAN</a:t>
              </a:r>
            </a:p>
          </p:txBody>
        </p:sp>
        <p:sp>
          <p:nvSpPr>
            <p:cNvPr id="36" name="Arrow: Chevron 13">
              <a:extLst>
                <a:ext uri="{FF2B5EF4-FFF2-40B4-BE49-F238E27FC236}">
                  <a16:creationId xmlns:a16="http://schemas.microsoft.com/office/drawing/2014/main" id="{08D1653C-F03E-73C3-3823-C50DC7AC89B9}"/>
                </a:ext>
              </a:extLst>
            </p:cNvPr>
            <p:cNvSpPr/>
            <p:nvPr/>
          </p:nvSpPr>
          <p:spPr>
            <a:xfrm>
              <a:off x="8778669" y="144587"/>
              <a:ext cx="1657013" cy="670560"/>
            </a:xfrm>
            <a:prstGeom prst="chevron">
              <a:avLst/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DEMO</a:t>
              </a:r>
            </a:p>
          </p:txBody>
        </p:sp>
        <p:sp>
          <p:nvSpPr>
            <p:cNvPr id="37" name="Arrow: Chevron 13">
              <a:extLst>
                <a:ext uri="{FF2B5EF4-FFF2-40B4-BE49-F238E27FC236}">
                  <a16:creationId xmlns:a16="http://schemas.microsoft.com/office/drawing/2014/main" id="{B4929416-56AF-0081-1A38-A19212040A50}"/>
                </a:ext>
              </a:extLst>
            </p:cNvPr>
            <p:cNvSpPr/>
            <p:nvPr/>
          </p:nvSpPr>
          <p:spPr>
            <a:xfrm>
              <a:off x="10216579" y="140568"/>
              <a:ext cx="2356349" cy="670560"/>
            </a:xfrm>
            <a:prstGeom prst="chevron">
              <a:avLst>
                <a:gd name="adj" fmla="val 37762"/>
              </a:avLst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CONCLUSION</a:t>
              </a:r>
            </a:p>
          </p:txBody>
        </p:sp>
      </p:grpSp>
      <p:sp>
        <p:nvSpPr>
          <p:cNvPr id="6" name="Freeform 36">
            <a:extLst>
              <a:ext uri="{FF2B5EF4-FFF2-40B4-BE49-F238E27FC236}">
                <a16:creationId xmlns:a16="http://schemas.microsoft.com/office/drawing/2014/main" id="{CB0C6D96-E5C6-E99C-D65F-8FAFA1FC879E}"/>
              </a:ext>
            </a:extLst>
          </p:cNvPr>
          <p:cNvSpPr/>
          <p:nvPr/>
        </p:nvSpPr>
        <p:spPr>
          <a:xfrm rot="5400000">
            <a:off x="6201058" y="5195574"/>
            <a:ext cx="125413" cy="250825"/>
          </a:xfrm>
          <a:custGeom>
            <a:avLst/>
            <a:gdLst>
              <a:gd name="connsiteX0" fmla="*/ 0 w 1504638"/>
              <a:gd name="connsiteY0" fmla="*/ 0 h 3009275"/>
              <a:gd name="connsiteX1" fmla="*/ 1504638 w 1504638"/>
              <a:gd name="connsiteY1" fmla="*/ 1504638 h 3009275"/>
              <a:gd name="connsiteX2" fmla="*/ 0 w 1504638"/>
              <a:gd name="connsiteY2" fmla="*/ 3009275 h 300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638" h="3009275">
                <a:moveTo>
                  <a:pt x="0" y="0"/>
                </a:moveTo>
                <a:lnTo>
                  <a:pt x="1504638" y="1504638"/>
                </a:lnTo>
                <a:lnTo>
                  <a:pt x="0" y="300927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0" name="Straight Arrow Connector 1">
            <a:extLst>
              <a:ext uri="{FF2B5EF4-FFF2-40B4-BE49-F238E27FC236}">
                <a16:creationId xmlns:a16="http://schemas.microsoft.com/office/drawing/2014/main" id="{738D27DC-9A52-9EF0-2F12-CAD307EC508F}"/>
              </a:ext>
            </a:extLst>
          </p:cNvPr>
          <p:cNvCxnSpPr>
            <a:cxnSpLocks/>
          </p:cNvCxnSpPr>
          <p:nvPr/>
        </p:nvCxnSpPr>
        <p:spPr>
          <a:xfrm flipH="1" flipV="1">
            <a:off x="1199785" y="6831133"/>
            <a:ext cx="10946293" cy="701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25">
            <a:extLst>
              <a:ext uri="{FF2B5EF4-FFF2-40B4-BE49-F238E27FC236}">
                <a16:creationId xmlns:a16="http://schemas.microsoft.com/office/drawing/2014/main" id="{405CEABC-F511-AEF6-1003-7340BEE8631D}"/>
              </a:ext>
            </a:extLst>
          </p:cNvPr>
          <p:cNvSpPr txBox="1"/>
          <p:nvPr/>
        </p:nvSpPr>
        <p:spPr>
          <a:xfrm>
            <a:off x="2437462" y="865252"/>
            <a:ext cx="6472075" cy="400110"/>
          </a:xfrm>
          <a:prstGeom prst="rect">
            <a:avLst/>
          </a:prstGeom>
          <a:solidFill>
            <a:srgbClr val="07A350"/>
          </a:solidFill>
          <a:ln>
            <a:solidFill>
              <a:srgbClr val="07A350"/>
            </a:solidFill>
          </a:ln>
          <a:effectLst>
            <a:softEdge rad="3175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000" b="1" kern="0" dirty="0">
                <a:solidFill>
                  <a:schemeClr val="bg1"/>
                </a:solidFill>
                <a:latin typeface="Amasis MT Pro" panose="02040504050005020304" pitchFamily="18" charset="0"/>
                <a:ea typeface="Roboto Black" panose="02000000000000000000" pitchFamily="2" charset="0"/>
              </a:rPr>
              <a:t>Résultats de tests en document de test 2/2</a:t>
            </a:r>
            <a:endParaRPr lang="fr-FR" sz="2000" b="1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A005A8B-10BB-7CAC-581D-BFBDE1A5C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16" y="1449510"/>
            <a:ext cx="11285161" cy="4857982"/>
          </a:xfrm>
          <a:prstGeom prst="rect">
            <a:avLst/>
          </a:prstGeom>
        </p:spPr>
      </p:pic>
      <p:pic>
        <p:nvPicPr>
          <p:cNvPr id="4" name="Picture 2" descr="Postman Makes Building Software Accessible to All, Announces ...">
            <a:extLst>
              <a:ext uri="{FF2B5EF4-FFF2-40B4-BE49-F238E27FC236}">
                <a16:creationId xmlns:a16="http://schemas.microsoft.com/office/drawing/2014/main" id="{B30AC426-677B-1925-FCA4-43A7D6AD6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76" y="780428"/>
            <a:ext cx="1416349" cy="64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Chevron 11">
            <a:extLst>
              <a:ext uri="{FF2B5EF4-FFF2-40B4-BE49-F238E27FC236}">
                <a16:creationId xmlns:a16="http://schemas.microsoft.com/office/drawing/2014/main" id="{74867409-FD10-84BB-852F-A6FD576B3EF0}"/>
              </a:ext>
            </a:extLst>
          </p:cNvPr>
          <p:cNvSpPr/>
          <p:nvPr/>
        </p:nvSpPr>
        <p:spPr>
          <a:xfrm>
            <a:off x="4098003" y="78891"/>
            <a:ext cx="2603739" cy="670560"/>
          </a:xfrm>
          <a:prstGeom prst="chevron">
            <a:avLst/>
          </a:prstGeom>
          <a:solidFill>
            <a:srgbClr val="CCE9D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bg1"/>
                </a:solidFill>
                <a:latin typeface="Amasis MT Pro" panose="02040504050005020304" pitchFamily="18" charset="0"/>
              </a:rPr>
              <a:t>DEVELOPPEMENT API RESTful</a:t>
            </a:r>
            <a:endParaRPr lang="en-US" sz="1500" b="1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5976A54-0718-537B-BFE5-D8E09E74B636}"/>
              </a:ext>
            </a:extLst>
          </p:cNvPr>
          <p:cNvGrpSpPr/>
          <p:nvPr/>
        </p:nvGrpSpPr>
        <p:grpSpPr>
          <a:xfrm>
            <a:off x="11045114" y="763864"/>
            <a:ext cx="885883" cy="670559"/>
            <a:chOff x="10890113" y="4070965"/>
            <a:chExt cx="885883" cy="670559"/>
          </a:xfrm>
        </p:grpSpPr>
        <p:sp>
          <p:nvSpPr>
            <p:cNvPr id="11" name="Rectangle: Rounded Corners 16">
              <a:extLst>
                <a:ext uri="{FF2B5EF4-FFF2-40B4-BE49-F238E27FC236}">
                  <a16:creationId xmlns:a16="http://schemas.microsoft.com/office/drawing/2014/main" id="{40F25669-2DBF-AAF8-CF20-B7AD86E90B89}"/>
                </a:ext>
              </a:extLst>
            </p:cNvPr>
            <p:cNvSpPr/>
            <p:nvPr/>
          </p:nvSpPr>
          <p:spPr>
            <a:xfrm rot="16200000">
              <a:off x="10997775" y="3963303"/>
              <a:ext cx="670559" cy="885883"/>
            </a:xfrm>
            <a:prstGeom prst="roundRect">
              <a:avLst>
                <a:gd name="adj" fmla="val 50000"/>
              </a:avLst>
            </a:prstGeom>
            <a:solidFill>
              <a:srgbClr val="07A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masis MT Pro" panose="020405040500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82AD37-951D-8773-7949-30D5237872C2}"/>
                </a:ext>
              </a:extLst>
            </p:cNvPr>
            <p:cNvSpPr/>
            <p:nvPr/>
          </p:nvSpPr>
          <p:spPr>
            <a:xfrm>
              <a:off x="11019691" y="4238570"/>
              <a:ext cx="626726" cy="335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26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9698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36">
            <a:extLst>
              <a:ext uri="{FF2B5EF4-FFF2-40B4-BE49-F238E27FC236}">
                <a16:creationId xmlns:a16="http://schemas.microsoft.com/office/drawing/2014/main" id="{5F6D2ECD-F88A-4C58-BE67-114E473FCBBD}"/>
              </a:ext>
            </a:extLst>
          </p:cNvPr>
          <p:cNvSpPr/>
          <p:nvPr/>
        </p:nvSpPr>
        <p:spPr>
          <a:xfrm rot="5400000">
            <a:off x="6201058" y="5195574"/>
            <a:ext cx="125413" cy="250825"/>
          </a:xfrm>
          <a:custGeom>
            <a:avLst/>
            <a:gdLst>
              <a:gd name="connsiteX0" fmla="*/ 0 w 1504638"/>
              <a:gd name="connsiteY0" fmla="*/ 0 h 3009275"/>
              <a:gd name="connsiteX1" fmla="*/ 1504638 w 1504638"/>
              <a:gd name="connsiteY1" fmla="*/ 1504638 h 3009275"/>
              <a:gd name="connsiteX2" fmla="*/ 0 w 1504638"/>
              <a:gd name="connsiteY2" fmla="*/ 3009275 h 300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638" h="3009275">
                <a:moveTo>
                  <a:pt x="0" y="0"/>
                </a:moveTo>
                <a:lnTo>
                  <a:pt x="1504638" y="1504638"/>
                </a:lnTo>
                <a:lnTo>
                  <a:pt x="0" y="300927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CD4D23BA-98BE-5439-5EE2-78AC2C4D8C5F}"/>
              </a:ext>
            </a:extLst>
          </p:cNvPr>
          <p:cNvGrpSpPr/>
          <p:nvPr/>
        </p:nvGrpSpPr>
        <p:grpSpPr>
          <a:xfrm>
            <a:off x="-281181" y="71161"/>
            <a:ext cx="12816658" cy="684364"/>
            <a:chOff x="-342834" y="130783"/>
            <a:chExt cx="12915762" cy="684364"/>
          </a:xfrm>
        </p:grpSpPr>
        <p:sp>
          <p:nvSpPr>
            <p:cNvPr id="12" name="Arrow: Chevron 9">
              <a:extLst>
                <a:ext uri="{FF2B5EF4-FFF2-40B4-BE49-F238E27FC236}">
                  <a16:creationId xmlns:a16="http://schemas.microsoft.com/office/drawing/2014/main" id="{A2D5AD22-32D7-4260-C41C-D6A745ED583D}"/>
                </a:ext>
              </a:extLst>
            </p:cNvPr>
            <p:cNvSpPr/>
            <p:nvPr/>
          </p:nvSpPr>
          <p:spPr>
            <a:xfrm>
              <a:off x="-342834" y="130783"/>
              <a:ext cx="2425602" cy="670560"/>
            </a:xfrm>
            <a:prstGeom prst="chevron">
              <a:avLst>
                <a:gd name="adj" fmla="val 48252"/>
              </a:avLst>
            </a:prstGeom>
            <a:solidFill>
              <a:srgbClr val="CCE9D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INTRODUCTION</a:t>
              </a:r>
            </a:p>
          </p:txBody>
        </p:sp>
        <p:sp>
          <p:nvSpPr>
            <p:cNvPr id="13" name="Arrow: Chevron 10">
              <a:extLst>
                <a:ext uri="{FF2B5EF4-FFF2-40B4-BE49-F238E27FC236}">
                  <a16:creationId xmlns:a16="http://schemas.microsoft.com/office/drawing/2014/main" id="{995DA4F6-DB41-F531-838C-6A6C6C51B620}"/>
                </a:ext>
              </a:extLst>
            </p:cNvPr>
            <p:cNvSpPr/>
            <p:nvPr/>
          </p:nvSpPr>
          <p:spPr>
            <a:xfrm>
              <a:off x="1892715" y="137838"/>
              <a:ext cx="2425603" cy="670560"/>
            </a:xfrm>
            <a:prstGeom prst="chevron">
              <a:avLst>
                <a:gd name="adj" fmla="val 39511"/>
              </a:avLst>
            </a:prstGeom>
            <a:solidFill>
              <a:srgbClr val="CCE9D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APACHE NIFI</a:t>
              </a:r>
            </a:p>
          </p:txBody>
        </p:sp>
        <p:sp>
          <p:nvSpPr>
            <p:cNvPr id="30" name="Arrow: Chevron 12">
              <a:extLst>
                <a:ext uri="{FF2B5EF4-FFF2-40B4-BE49-F238E27FC236}">
                  <a16:creationId xmlns:a16="http://schemas.microsoft.com/office/drawing/2014/main" id="{262E897C-0BE6-66B6-889F-C01C9D46F44B}"/>
                </a:ext>
              </a:extLst>
            </p:cNvPr>
            <p:cNvSpPr/>
            <p:nvPr/>
          </p:nvSpPr>
          <p:spPr>
            <a:xfrm>
              <a:off x="6398784" y="140568"/>
              <a:ext cx="2626916" cy="670560"/>
            </a:xfrm>
            <a:prstGeom prst="chevron">
              <a:avLst/>
            </a:prstGeom>
            <a:solidFill>
              <a:srgbClr val="07A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POSTMAN</a:t>
              </a:r>
            </a:p>
          </p:txBody>
        </p:sp>
        <p:sp>
          <p:nvSpPr>
            <p:cNvPr id="36" name="Arrow: Chevron 13">
              <a:extLst>
                <a:ext uri="{FF2B5EF4-FFF2-40B4-BE49-F238E27FC236}">
                  <a16:creationId xmlns:a16="http://schemas.microsoft.com/office/drawing/2014/main" id="{08D1653C-F03E-73C3-3823-C50DC7AC89B9}"/>
                </a:ext>
              </a:extLst>
            </p:cNvPr>
            <p:cNvSpPr/>
            <p:nvPr/>
          </p:nvSpPr>
          <p:spPr>
            <a:xfrm>
              <a:off x="8778669" y="144587"/>
              <a:ext cx="1657013" cy="670560"/>
            </a:xfrm>
            <a:prstGeom prst="chevron">
              <a:avLst/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DEMO</a:t>
              </a:r>
            </a:p>
          </p:txBody>
        </p:sp>
        <p:sp>
          <p:nvSpPr>
            <p:cNvPr id="37" name="Arrow: Chevron 13">
              <a:extLst>
                <a:ext uri="{FF2B5EF4-FFF2-40B4-BE49-F238E27FC236}">
                  <a16:creationId xmlns:a16="http://schemas.microsoft.com/office/drawing/2014/main" id="{B4929416-56AF-0081-1A38-A19212040A50}"/>
                </a:ext>
              </a:extLst>
            </p:cNvPr>
            <p:cNvSpPr/>
            <p:nvPr/>
          </p:nvSpPr>
          <p:spPr>
            <a:xfrm>
              <a:off x="10216579" y="140568"/>
              <a:ext cx="2356349" cy="670560"/>
            </a:xfrm>
            <a:prstGeom prst="chevron">
              <a:avLst>
                <a:gd name="adj" fmla="val 37762"/>
              </a:avLst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CONCLUSION</a:t>
              </a:r>
            </a:p>
          </p:txBody>
        </p:sp>
      </p:grpSp>
      <p:sp>
        <p:nvSpPr>
          <p:cNvPr id="6" name="Freeform 36">
            <a:extLst>
              <a:ext uri="{FF2B5EF4-FFF2-40B4-BE49-F238E27FC236}">
                <a16:creationId xmlns:a16="http://schemas.microsoft.com/office/drawing/2014/main" id="{CB0C6D96-E5C6-E99C-D65F-8FAFA1FC879E}"/>
              </a:ext>
            </a:extLst>
          </p:cNvPr>
          <p:cNvSpPr/>
          <p:nvPr/>
        </p:nvSpPr>
        <p:spPr>
          <a:xfrm rot="5400000">
            <a:off x="6201058" y="5195574"/>
            <a:ext cx="125413" cy="250825"/>
          </a:xfrm>
          <a:custGeom>
            <a:avLst/>
            <a:gdLst>
              <a:gd name="connsiteX0" fmla="*/ 0 w 1504638"/>
              <a:gd name="connsiteY0" fmla="*/ 0 h 3009275"/>
              <a:gd name="connsiteX1" fmla="*/ 1504638 w 1504638"/>
              <a:gd name="connsiteY1" fmla="*/ 1504638 h 3009275"/>
              <a:gd name="connsiteX2" fmla="*/ 0 w 1504638"/>
              <a:gd name="connsiteY2" fmla="*/ 3009275 h 300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638" h="3009275">
                <a:moveTo>
                  <a:pt x="0" y="0"/>
                </a:moveTo>
                <a:lnTo>
                  <a:pt x="1504638" y="1504638"/>
                </a:lnTo>
                <a:lnTo>
                  <a:pt x="0" y="300927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0" name="Straight Arrow Connector 1">
            <a:extLst>
              <a:ext uri="{FF2B5EF4-FFF2-40B4-BE49-F238E27FC236}">
                <a16:creationId xmlns:a16="http://schemas.microsoft.com/office/drawing/2014/main" id="{738D27DC-9A52-9EF0-2F12-CAD307EC508F}"/>
              </a:ext>
            </a:extLst>
          </p:cNvPr>
          <p:cNvCxnSpPr>
            <a:cxnSpLocks/>
          </p:cNvCxnSpPr>
          <p:nvPr/>
        </p:nvCxnSpPr>
        <p:spPr>
          <a:xfrm flipH="1" flipV="1">
            <a:off x="1199785" y="6831133"/>
            <a:ext cx="10946293" cy="701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25">
            <a:extLst>
              <a:ext uri="{FF2B5EF4-FFF2-40B4-BE49-F238E27FC236}">
                <a16:creationId xmlns:a16="http://schemas.microsoft.com/office/drawing/2014/main" id="{405CEABC-F511-AEF6-1003-7340BEE8631D}"/>
              </a:ext>
            </a:extLst>
          </p:cNvPr>
          <p:cNvSpPr txBox="1"/>
          <p:nvPr/>
        </p:nvSpPr>
        <p:spPr>
          <a:xfrm>
            <a:off x="2437462" y="865252"/>
            <a:ext cx="6472075" cy="400110"/>
          </a:xfrm>
          <a:prstGeom prst="rect">
            <a:avLst/>
          </a:prstGeom>
          <a:solidFill>
            <a:srgbClr val="07A350"/>
          </a:solidFill>
          <a:ln>
            <a:solidFill>
              <a:srgbClr val="07A350"/>
            </a:solidFill>
          </a:ln>
          <a:effectLst>
            <a:softEdge rad="3175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000" b="1" kern="0" dirty="0">
                <a:solidFill>
                  <a:schemeClr val="bg1"/>
                </a:solidFill>
                <a:latin typeface="Amasis MT Pro" panose="02040504050005020304" pitchFamily="18" charset="0"/>
                <a:ea typeface="Roboto Black" panose="02000000000000000000" pitchFamily="2" charset="0"/>
              </a:rPr>
              <a:t>Résumé des rapports des tests de la documentation</a:t>
            </a:r>
            <a:endParaRPr lang="fr-FR" sz="2000" b="1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E16E6ED-2353-3546-AAF5-64B6CA619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65" y="1468271"/>
            <a:ext cx="10489149" cy="5432800"/>
          </a:xfrm>
          <a:prstGeom prst="rect">
            <a:avLst/>
          </a:prstGeom>
        </p:spPr>
      </p:pic>
      <p:pic>
        <p:nvPicPr>
          <p:cNvPr id="4" name="Picture 2" descr="Postman Makes Building Software Accessible to All, Announces ...">
            <a:extLst>
              <a:ext uri="{FF2B5EF4-FFF2-40B4-BE49-F238E27FC236}">
                <a16:creationId xmlns:a16="http://schemas.microsoft.com/office/drawing/2014/main" id="{4752C915-5BDE-DE70-86A1-1E78AD6D8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76" y="780428"/>
            <a:ext cx="1416349" cy="64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Chevron 11">
            <a:extLst>
              <a:ext uri="{FF2B5EF4-FFF2-40B4-BE49-F238E27FC236}">
                <a16:creationId xmlns:a16="http://schemas.microsoft.com/office/drawing/2014/main" id="{F35D1B41-A5F1-E267-9912-1EE75F3E28D0}"/>
              </a:ext>
            </a:extLst>
          </p:cNvPr>
          <p:cNvSpPr/>
          <p:nvPr/>
        </p:nvSpPr>
        <p:spPr>
          <a:xfrm>
            <a:off x="4098003" y="78891"/>
            <a:ext cx="2603739" cy="670560"/>
          </a:xfrm>
          <a:prstGeom prst="chevron">
            <a:avLst/>
          </a:prstGeom>
          <a:solidFill>
            <a:srgbClr val="CCE9D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bg1"/>
                </a:solidFill>
                <a:latin typeface="Amasis MT Pro" panose="02040504050005020304" pitchFamily="18" charset="0"/>
              </a:rPr>
              <a:t>DEVELOPPEMENT API RESTful</a:t>
            </a:r>
            <a:endParaRPr lang="en-US" sz="1500" b="1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D6EFF6EF-350F-6CE5-85D7-09554782161D}"/>
              </a:ext>
            </a:extLst>
          </p:cNvPr>
          <p:cNvGrpSpPr/>
          <p:nvPr/>
        </p:nvGrpSpPr>
        <p:grpSpPr>
          <a:xfrm>
            <a:off x="11079970" y="807497"/>
            <a:ext cx="885883" cy="670559"/>
            <a:chOff x="10890113" y="4070965"/>
            <a:chExt cx="885883" cy="670559"/>
          </a:xfrm>
        </p:grpSpPr>
        <p:sp>
          <p:nvSpPr>
            <p:cNvPr id="11" name="Rectangle: Rounded Corners 16">
              <a:extLst>
                <a:ext uri="{FF2B5EF4-FFF2-40B4-BE49-F238E27FC236}">
                  <a16:creationId xmlns:a16="http://schemas.microsoft.com/office/drawing/2014/main" id="{62FA21B4-ADED-0200-B44F-E43658BEE1A7}"/>
                </a:ext>
              </a:extLst>
            </p:cNvPr>
            <p:cNvSpPr/>
            <p:nvPr/>
          </p:nvSpPr>
          <p:spPr>
            <a:xfrm rot="16200000">
              <a:off x="10997775" y="3963303"/>
              <a:ext cx="670559" cy="885883"/>
            </a:xfrm>
            <a:prstGeom prst="roundRect">
              <a:avLst>
                <a:gd name="adj" fmla="val 50000"/>
              </a:avLst>
            </a:prstGeom>
            <a:solidFill>
              <a:srgbClr val="07A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masis MT Pro" panose="020405040500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669C90-350E-CDD2-F720-D38690435053}"/>
                </a:ext>
              </a:extLst>
            </p:cNvPr>
            <p:cNvSpPr/>
            <p:nvPr/>
          </p:nvSpPr>
          <p:spPr>
            <a:xfrm>
              <a:off x="11019691" y="4238570"/>
              <a:ext cx="626726" cy="335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27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2243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36">
            <a:extLst>
              <a:ext uri="{FF2B5EF4-FFF2-40B4-BE49-F238E27FC236}">
                <a16:creationId xmlns:a16="http://schemas.microsoft.com/office/drawing/2014/main" id="{5F6D2ECD-F88A-4C58-BE67-114E473FCBBD}"/>
              </a:ext>
            </a:extLst>
          </p:cNvPr>
          <p:cNvSpPr/>
          <p:nvPr/>
        </p:nvSpPr>
        <p:spPr>
          <a:xfrm rot="5400000">
            <a:off x="6201058" y="5195574"/>
            <a:ext cx="125413" cy="250825"/>
          </a:xfrm>
          <a:custGeom>
            <a:avLst/>
            <a:gdLst>
              <a:gd name="connsiteX0" fmla="*/ 0 w 1504638"/>
              <a:gd name="connsiteY0" fmla="*/ 0 h 3009275"/>
              <a:gd name="connsiteX1" fmla="*/ 1504638 w 1504638"/>
              <a:gd name="connsiteY1" fmla="*/ 1504638 h 3009275"/>
              <a:gd name="connsiteX2" fmla="*/ 0 w 1504638"/>
              <a:gd name="connsiteY2" fmla="*/ 3009275 h 300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638" h="3009275">
                <a:moveTo>
                  <a:pt x="0" y="0"/>
                </a:moveTo>
                <a:lnTo>
                  <a:pt x="1504638" y="1504638"/>
                </a:lnTo>
                <a:lnTo>
                  <a:pt x="0" y="300927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CD4D23BA-98BE-5439-5EE2-78AC2C4D8C5F}"/>
              </a:ext>
            </a:extLst>
          </p:cNvPr>
          <p:cNvGrpSpPr/>
          <p:nvPr/>
        </p:nvGrpSpPr>
        <p:grpSpPr>
          <a:xfrm>
            <a:off x="-281181" y="71161"/>
            <a:ext cx="12816658" cy="684364"/>
            <a:chOff x="-342834" y="130783"/>
            <a:chExt cx="12915762" cy="684364"/>
          </a:xfrm>
        </p:grpSpPr>
        <p:sp>
          <p:nvSpPr>
            <p:cNvPr id="12" name="Arrow: Chevron 9">
              <a:extLst>
                <a:ext uri="{FF2B5EF4-FFF2-40B4-BE49-F238E27FC236}">
                  <a16:creationId xmlns:a16="http://schemas.microsoft.com/office/drawing/2014/main" id="{A2D5AD22-32D7-4260-C41C-D6A745ED583D}"/>
                </a:ext>
              </a:extLst>
            </p:cNvPr>
            <p:cNvSpPr/>
            <p:nvPr/>
          </p:nvSpPr>
          <p:spPr>
            <a:xfrm>
              <a:off x="-342834" y="130783"/>
              <a:ext cx="2425602" cy="670560"/>
            </a:xfrm>
            <a:prstGeom prst="chevron">
              <a:avLst>
                <a:gd name="adj" fmla="val 48252"/>
              </a:avLst>
            </a:prstGeom>
            <a:solidFill>
              <a:srgbClr val="CCE9D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INTRODUCTION</a:t>
              </a:r>
            </a:p>
          </p:txBody>
        </p:sp>
        <p:sp>
          <p:nvSpPr>
            <p:cNvPr id="13" name="Arrow: Chevron 10">
              <a:extLst>
                <a:ext uri="{FF2B5EF4-FFF2-40B4-BE49-F238E27FC236}">
                  <a16:creationId xmlns:a16="http://schemas.microsoft.com/office/drawing/2014/main" id="{995DA4F6-DB41-F531-838C-6A6C6C51B620}"/>
                </a:ext>
              </a:extLst>
            </p:cNvPr>
            <p:cNvSpPr/>
            <p:nvPr/>
          </p:nvSpPr>
          <p:spPr>
            <a:xfrm>
              <a:off x="1892715" y="137838"/>
              <a:ext cx="2425603" cy="670560"/>
            </a:xfrm>
            <a:prstGeom prst="chevron">
              <a:avLst>
                <a:gd name="adj" fmla="val 39511"/>
              </a:avLst>
            </a:prstGeom>
            <a:solidFill>
              <a:srgbClr val="CCE9D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APACHE NIFI</a:t>
              </a:r>
            </a:p>
          </p:txBody>
        </p:sp>
        <p:sp>
          <p:nvSpPr>
            <p:cNvPr id="30" name="Arrow: Chevron 12">
              <a:extLst>
                <a:ext uri="{FF2B5EF4-FFF2-40B4-BE49-F238E27FC236}">
                  <a16:creationId xmlns:a16="http://schemas.microsoft.com/office/drawing/2014/main" id="{262E897C-0BE6-66B6-889F-C01C9D46F44B}"/>
                </a:ext>
              </a:extLst>
            </p:cNvPr>
            <p:cNvSpPr/>
            <p:nvPr/>
          </p:nvSpPr>
          <p:spPr>
            <a:xfrm>
              <a:off x="6398784" y="140568"/>
              <a:ext cx="2626916" cy="670560"/>
            </a:xfrm>
            <a:prstGeom prst="chevron">
              <a:avLst/>
            </a:prstGeom>
            <a:solidFill>
              <a:srgbClr val="CCE9D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POSTMAN</a:t>
              </a:r>
            </a:p>
          </p:txBody>
        </p:sp>
        <p:sp>
          <p:nvSpPr>
            <p:cNvPr id="36" name="Arrow: Chevron 13">
              <a:extLst>
                <a:ext uri="{FF2B5EF4-FFF2-40B4-BE49-F238E27FC236}">
                  <a16:creationId xmlns:a16="http://schemas.microsoft.com/office/drawing/2014/main" id="{08D1653C-F03E-73C3-3823-C50DC7AC89B9}"/>
                </a:ext>
              </a:extLst>
            </p:cNvPr>
            <p:cNvSpPr/>
            <p:nvPr/>
          </p:nvSpPr>
          <p:spPr>
            <a:xfrm>
              <a:off x="8778669" y="144587"/>
              <a:ext cx="1657013" cy="670560"/>
            </a:xfrm>
            <a:prstGeom prst="chevron">
              <a:avLst/>
            </a:prstGeom>
            <a:solidFill>
              <a:srgbClr val="07A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DEMO</a:t>
              </a:r>
            </a:p>
          </p:txBody>
        </p:sp>
        <p:sp>
          <p:nvSpPr>
            <p:cNvPr id="37" name="Arrow: Chevron 13">
              <a:extLst>
                <a:ext uri="{FF2B5EF4-FFF2-40B4-BE49-F238E27FC236}">
                  <a16:creationId xmlns:a16="http://schemas.microsoft.com/office/drawing/2014/main" id="{B4929416-56AF-0081-1A38-A19212040A50}"/>
                </a:ext>
              </a:extLst>
            </p:cNvPr>
            <p:cNvSpPr/>
            <p:nvPr/>
          </p:nvSpPr>
          <p:spPr>
            <a:xfrm>
              <a:off x="10216579" y="140568"/>
              <a:ext cx="2356349" cy="670560"/>
            </a:xfrm>
            <a:prstGeom prst="chevron">
              <a:avLst>
                <a:gd name="adj" fmla="val 37762"/>
              </a:avLst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CONCLUSION</a:t>
              </a:r>
            </a:p>
          </p:txBody>
        </p:sp>
      </p:grpSp>
      <p:sp>
        <p:nvSpPr>
          <p:cNvPr id="6" name="Freeform 36">
            <a:extLst>
              <a:ext uri="{FF2B5EF4-FFF2-40B4-BE49-F238E27FC236}">
                <a16:creationId xmlns:a16="http://schemas.microsoft.com/office/drawing/2014/main" id="{CB0C6D96-E5C6-E99C-D65F-8FAFA1FC879E}"/>
              </a:ext>
            </a:extLst>
          </p:cNvPr>
          <p:cNvSpPr/>
          <p:nvPr/>
        </p:nvSpPr>
        <p:spPr>
          <a:xfrm rot="5400000">
            <a:off x="6201058" y="5195574"/>
            <a:ext cx="125413" cy="250825"/>
          </a:xfrm>
          <a:custGeom>
            <a:avLst/>
            <a:gdLst>
              <a:gd name="connsiteX0" fmla="*/ 0 w 1504638"/>
              <a:gd name="connsiteY0" fmla="*/ 0 h 3009275"/>
              <a:gd name="connsiteX1" fmla="*/ 1504638 w 1504638"/>
              <a:gd name="connsiteY1" fmla="*/ 1504638 h 3009275"/>
              <a:gd name="connsiteX2" fmla="*/ 0 w 1504638"/>
              <a:gd name="connsiteY2" fmla="*/ 3009275 h 300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638" h="3009275">
                <a:moveTo>
                  <a:pt x="0" y="0"/>
                </a:moveTo>
                <a:lnTo>
                  <a:pt x="1504638" y="1504638"/>
                </a:lnTo>
                <a:lnTo>
                  <a:pt x="0" y="300927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0" name="Straight Arrow Connector 1">
            <a:extLst>
              <a:ext uri="{FF2B5EF4-FFF2-40B4-BE49-F238E27FC236}">
                <a16:creationId xmlns:a16="http://schemas.microsoft.com/office/drawing/2014/main" id="{738D27DC-9A52-9EF0-2F12-CAD307EC508F}"/>
              </a:ext>
            </a:extLst>
          </p:cNvPr>
          <p:cNvCxnSpPr>
            <a:cxnSpLocks/>
          </p:cNvCxnSpPr>
          <p:nvPr/>
        </p:nvCxnSpPr>
        <p:spPr>
          <a:xfrm flipH="1" flipV="1">
            <a:off x="1199785" y="6831133"/>
            <a:ext cx="10946293" cy="701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18">
            <a:extLst>
              <a:ext uri="{FF2B5EF4-FFF2-40B4-BE49-F238E27FC236}">
                <a16:creationId xmlns:a16="http://schemas.microsoft.com/office/drawing/2014/main" id="{3A6245F4-8180-8F33-38A6-516F223FBC19}"/>
              </a:ext>
            </a:extLst>
          </p:cNvPr>
          <p:cNvSpPr/>
          <p:nvPr/>
        </p:nvSpPr>
        <p:spPr>
          <a:xfrm>
            <a:off x="902825" y="1486341"/>
            <a:ext cx="6676615" cy="484379"/>
          </a:xfrm>
          <a:prstGeom prst="roundRect">
            <a:avLst/>
          </a:prstGeom>
          <a:solidFill>
            <a:srgbClr val="07A3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Demonstration à travers </a:t>
            </a:r>
            <a:r>
              <a:rPr lang="en-US" sz="2400" b="1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l’architecture</a:t>
            </a:r>
            <a:r>
              <a:rPr lang="en-US" sz="24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du </a:t>
            </a:r>
            <a:r>
              <a:rPr lang="en-US" sz="2400" b="1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système</a:t>
            </a:r>
            <a:endParaRPr lang="en-US" sz="24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7EFB31-38C8-CE0F-F299-BA2A0577CB37}"/>
              </a:ext>
            </a:extLst>
          </p:cNvPr>
          <p:cNvCxnSpPr>
            <a:cxnSpLocks/>
          </p:cNvCxnSpPr>
          <p:nvPr/>
        </p:nvCxnSpPr>
        <p:spPr>
          <a:xfrm flipH="1">
            <a:off x="7579440" y="1728530"/>
            <a:ext cx="2013041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4">
            <a:extLst>
              <a:ext uri="{FF2B5EF4-FFF2-40B4-BE49-F238E27FC236}">
                <a16:creationId xmlns:a16="http://schemas.microsoft.com/office/drawing/2014/main" id="{43DD730C-C9FD-CA98-D244-004EB2803E54}"/>
              </a:ext>
            </a:extLst>
          </p:cNvPr>
          <p:cNvCxnSpPr>
            <a:cxnSpLocks/>
          </p:cNvCxnSpPr>
          <p:nvPr/>
        </p:nvCxnSpPr>
        <p:spPr>
          <a:xfrm>
            <a:off x="9592481" y="790148"/>
            <a:ext cx="0" cy="93838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06BF8AF9-B3F7-3977-70AF-A539BB4631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93" y="2040302"/>
            <a:ext cx="10445352" cy="464237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Arrow: Chevron 11">
            <a:extLst>
              <a:ext uri="{FF2B5EF4-FFF2-40B4-BE49-F238E27FC236}">
                <a16:creationId xmlns:a16="http://schemas.microsoft.com/office/drawing/2014/main" id="{A2CD79B4-82BE-EBB2-B530-7B608703F516}"/>
              </a:ext>
            </a:extLst>
          </p:cNvPr>
          <p:cNvSpPr/>
          <p:nvPr/>
        </p:nvSpPr>
        <p:spPr>
          <a:xfrm>
            <a:off x="4098003" y="78891"/>
            <a:ext cx="2603739" cy="670560"/>
          </a:xfrm>
          <a:prstGeom prst="chevron">
            <a:avLst/>
          </a:prstGeom>
          <a:solidFill>
            <a:srgbClr val="CCE9D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bg1"/>
                </a:solidFill>
                <a:latin typeface="Amasis MT Pro" panose="02040504050005020304" pitchFamily="18" charset="0"/>
              </a:rPr>
              <a:t>DEVELOPPEMENT API RESTful</a:t>
            </a:r>
            <a:endParaRPr lang="en-US" sz="1500" b="1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8C31B0C4-EAE3-3C3E-5219-9B4574CFC82A}"/>
              </a:ext>
            </a:extLst>
          </p:cNvPr>
          <p:cNvGrpSpPr/>
          <p:nvPr/>
        </p:nvGrpSpPr>
        <p:grpSpPr>
          <a:xfrm>
            <a:off x="11162581" y="755525"/>
            <a:ext cx="885883" cy="670559"/>
            <a:chOff x="10890113" y="4070965"/>
            <a:chExt cx="885883" cy="670559"/>
          </a:xfrm>
        </p:grpSpPr>
        <p:sp>
          <p:nvSpPr>
            <p:cNvPr id="26" name="Rectangle: Rounded Corners 16">
              <a:extLst>
                <a:ext uri="{FF2B5EF4-FFF2-40B4-BE49-F238E27FC236}">
                  <a16:creationId xmlns:a16="http://schemas.microsoft.com/office/drawing/2014/main" id="{FD7502C9-2729-D8BD-3D42-0ECDFCEF101B}"/>
                </a:ext>
              </a:extLst>
            </p:cNvPr>
            <p:cNvSpPr/>
            <p:nvPr/>
          </p:nvSpPr>
          <p:spPr>
            <a:xfrm rot="16200000">
              <a:off x="10997775" y="3963303"/>
              <a:ext cx="670559" cy="885883"/>
            </a:xfrm>
            <a:prstGeom prst="roundRect">
              <a:avLst>
                <a:gd name="adj" fmla="val 50000"/>
              </a:avLst>
            </a:prstGeom>
            <a:solidFill>
              <a:srgbClr val="07A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masis MT Pro" panose="02040504050005020304" pitchFamily="18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DBFFF9C-E698-D09F-9666-7AC1C6A1BAA2}"/>
                </a:ext>
              </a:extLst>
            </p:cNvPr>
            <p:cNvSpPr/>
            <p:nvPr/>
          </p:nvSpPr>
          <p:spPr>
            <a:xfrm>
              <a:off x="11019691" y="4238570"/>
              <a:ext cx="626726" cy="335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28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2731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36">
            <a:extLst>
              <a:ext uri="{FF2B5EF4-FFF2-40B4-BE49-F238E27FC236}">
                <a16:creationId xmlns:a16="http://schemas.microsoft.com/office/drawing/2014/main" id="{5F6D2ECD-F88A-4C58-BE67-114E473FCBBD}"/>
              </a:ext>
            </a:extLst>
          </p:cNvPr>
          <p:cNvSpPr/>
          <p:nvPr/>
        </p:nvSpPr>
        <p:spPr>
          <a:xfrm rot="5400000">
            <a:off x="6201058" y="4357374"/>
            <a:ext cx="125413" cy="250825"/>
          </a:xfrm>
          <a:custGeom>
            <a:avLst/>
            <a:gdLst>
              <a:gd name="connsiteX0" fmla="*/ 0 w 1504638"/>
              <a:gd name="connsiteY0" fmla="*/ 0 h 3009275"/>
              <a:gd name="connsiteX1" fmla="*/ 1504638 w 1504638"/>
              <a:gd name="connsiteY1" fmla="*/ 1504638 h 3009275"/>
              <a:gd name="connsiteX2" fmla="*/ 0 w 1504638"/>
              <a:gd name="connsiteY2" fmla="*/ 3009275 h 300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638" h="3009275">
                <a:moveTo>
                  <a:pt x="0" y="0"/>
                </a:moveTo>
                <a:lnTo>
                  <a:pt x="1504638" y="1504638"/>
                </a:lnTo>
                <a:lnTo>
                  <a:pt x="0" y="300927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68CC19-36CA-7BFD-8732-2323B68E5A0B}"/>
              </a:ext>
            </a:extLst>
          </p:cNvPr>
          <p:cNvSpPr txBox="1"/>
          <p:nvPr/>
        </p:nvSpPr>
        <p:spPr>
          <a:xfrm>
            <a:off x="313641" y="3242883"/>
            <a:ext cx="3083952" cy="1323439"/>
          </a:xfrm>
          <a:prstGeom prst="rect">
            <a:avLst/>
          </a:prstGeom>
          <a:solidFill>
            <a:srgbClr val="C8E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20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développement d’une</a:t>
            </a:r>
          </a:p>
          <a:p>
            <a:r>
              <a:rPr lang="fr-FR" dirty="0">
                <a:solidFill>
                  <a:schemeClr val="tx1"/>
                </a:solidFill>
              </a:rPr>
              <a:t> solution intégrée pour</a:t>
            </a:r>
          </a:p>
          <a:p>
            <a:r>
              <a:rPr lang="fr-FR" dirty="0">
                <a:solidFill>
                  <a:schemeClr val="tx1"/>
                </a:solidFill>
              </a:rPr>
              <a:t> la gestion des réservations d'hôtel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99BECFEF-3479-ADDE-0614-8B5D7653BBBF}"/>
              </a:ext>
            </a:extLst>
          </p:cNvPr>
          <p:cNvGrpSpPr/>
          <p:nvPr/>
        </p:nvGrpSpPr>
        <p:grpSpPr>
          <a:xfrm>
            <a:off x="-281181" y="71161"/>
            <a:ext cx="12816658" cy="684364"/>
            <a:chOff x="-342834" y="130783"/>
            <a:chExt cx="12915762" cy="684364"/>
          </a:xfrm>
        </p:grpSpPr>
        <p:sp>
          <p:nvSpPr>
            <p:cNvPr id="7" name="Arrow: Chevron 9">
              <a:extLst>
                <a:ext uri="{FF2B5EF4-FFF2-40B4-BE49-F238E27FC236}">
                  <a16:creationId xmlns:a16="http://schemas.microsoft.com/office/drawing/2014/main" id="{5E0C5570-AD3A-7849-1DE2-44EF0D9A94A9}"/>
                </a:ext>
              </a:extLst>
            </p:cNvPr>
            <p:cNvSpPr/>
            <p:nvPr/>
          </p:nvSpPr>
          <p:spPr>
            <a:xfrm>
              <a:off x="-342834" y="130783"/>
              <a:ext cx="2425602" cy="670560"/>
            </a:xfrm>
            <a:prstGeom prst="chevron">
              <a:avLst>
                <a:gd name="adj" fmla="val 48252"/>
              </a:avLst>
            </a:prstGeom>
            <a:solidFill>
              <a:srgbClr val="CCE9D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INTRODUCTION</a:t>
              </a:r>
            </a:p>
          </p:txBody>
        </p:sp>
        <p:sp>
          <p:nvSpPr>
            <p:cNvPr id="8" name="Arrow: Chevron 10">
              <a:extLst>
                <a:ext uri="{FF2B5EF4-FFF2-40B4-BE49-F238E27FC236}">
                  <a16:creationId xmlns:a16="http://schemas.microsoft.com/office/drawing/2014/main" id="{BEBBB9B2-EA8D-0E13-2038-01F1E1A101E5}"/>
                </a:ext>
              </a:extLst>
            </p:cNvPr>
            <p:cNvSpPr/>
            <p:nvPr/>
          </p:nvSpPr>
          <p:spPr>
            <a:xfrm>
              <a:off x="1892715" y="137838"/>
              <a:ext cx="2425603" cy="670560"/>
            </a:xfrm>
            <a:prstGeom prst="chevron">
              <a:avLst>
                <a:gd name="adj" fmla="val 39511"/>
              </a:avLst>
            </a:prstGeom>
            <a:solidFill>
              <a:srgbClr val="CCE9D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APACHE NIFI</a:t>
              </a:r>
            </a:p>
          </p:txBody>
        </p:sp>
        <p:sp>
          <p:nvSpPr>
            <p:cNvPr id="19" name="Arrow: Chevron 12">
              <a:extLst>
                <a:ext uri="{FF2B5EF4-FFF2-40B4-BE49-F238E27FC236}">
                  <a16:creationId xmlns:a16="http://schemas.microsoft.com/office/drawing/2014/main" id="{8CBEE117-0DD1-994C-A71E-9B440C8F1867}"/>
                </a:ext>
              </a:extLst>
            </p:cNvPr>
            <p:cNvSpPr/>
            <p:nvPr/>
          </p:nvSpPr>
          <p:spPr>
            <a:xfrm>
              <a:off x="6398784" y="140568"/>
              <a:ext cx="2626916" cy="670560"/>
            </a:xfrm>
            <a:prstGeom prst="chevron">
              <a:avLst/>
            </a:prstGeom>
            <a:solidFill>
              <a:srgbClr val="CCE9D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POSTMAN</a:t>
              </a:r>
            </a:p>
          </p:txBody>
        </p:sp>
        <p:sp>
          <p:nvSpPr>
            <p:cNvPr id="20" name="Arrow: Chevron 13">
              <a:extLst>
                <a:ext uri="{FF2B5EF4-FFF2-40B4-BE49-F238E27FC236}">
                  <a16:creationId xmlns:a16="http://schemas.microsoft.com/office/drawing/2014/main" id="{1BE52C46-D6AE-9080-909D-30E58CDE2081}"/>
                </a:ext>
              </a:extLst>
            </p:cNvPr>
            <p:cNvSpPr/>
            <p:nvPr/>
          </p:nvSpPr>
          <p:spPr>
            <a:xfrm>
              <a:off x="8778669" y="144587"/>
              <a:ext cx="1657013" cy="670560"/>
            </a:xfrm>
            <a:prstGeom prst="chevron">
              <a:avLst/>
            </a:prstGeom>
            <a:solidFill>
              <a:srgbClr val="CCE9D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schemeClr val="bg1"/>
                  </a:solidFill>
                  <a:latin typeface="Amasis MT Pro" panose="02040504050005020304" pitchFamily="18" charset="0"/>
                </a:rPr>
                <a:t>DEMO</a:t>
              </a:r>
              <a:endParaRPr lang="en-US" sz="1500" b="1" dirty="0">
                <a:solidFill>
                  <a:schemeClr val="bg1"/>
                </a:solidFill>
                <a:latin typeface="Amasis MT Pro" panose="02040504050005020304" pitchFamily="18" charset="0"/>
              </a:endParaRPr>
            </a:p>
          </p:txBody>
        </p:sp>
        <p:sp>
          <p:nvSpPr>
            <p:cNvPr id="21" name="Arrow: Chevron 13">
              <a:extLst>
                <a:ext uri="{FF2B5EF4-FFF2-40B4-BE49-F238E27FC236}">
                  <a16:creationId xmlns:a16="http://schemas.microsoft.com/office/drawing/2014/main" id="{D7AFE0A5-4A42-BB07-1B00-032D9F126D98}"/>
                </a:ext>
              </a:extLst>
            </p:cNvPr>
            <p:cNvSpPr/>
            <p:nvPr/>
          </p:nvSpPr>
          <p:spPr>
            <a:xfrm>
              <a:off x="10216579" y="140568"/>
              <a:ext cx="2356349" cy="670560"/>
            </a:xfrm>
            <a:prstGeom prst="chevron">
              <a:avLst>
                <a:gd name="adj" fmla="val 37762"/>
              </a:avLst>
            </a:prstGeom>
            <a:solidFill>
              <a:srgbClr val="07A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CONCLUSION</a:t>
              </a:r>
            </a:p>
          </p:txBody>
        </p:sp>
      </p:grpSp>
      <p:cxnSp>
        <p:nvCxnSpPr>
          <p:cNvPr id="25" name="Straight Arrow Connector 1">
            <a:extLst>
              <a:ext uri="{FF2B5EF4-FFF2-40B4-BE49-F238E27FC236}">
                <a16:creationId xmlns:a16="http://schemas.microsoft.com/office/drawing/2014/main" id="{8BB68E40-39AA-DC7B-42C0-D52EE58A7FBE}"/>
              </a:ext>
            </a:extLst>
          </p:cNvPr>
          <p:cNvCxnSpPr>
            <a:cxnSpLocks/>
          </p:cNvCxnSpPr>
          <p:nvPr/>
        </p:nvCxnSpPr>
        <p:spPr>
          <a:xfrm flipH="1" flipV="1">
            <a:off x="420050" y="2571689"/>
            <a:ext cx="10946293" cy="701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">
            <a:extLst>
              <a:ext uri="{FF2B5EF4-FFF2-40B4-BE49-F238E27FC236}">
                <a16:creationId xmlns:a16="http://schemas.microsoft.com/office/drawing/2014/main" id="{00783772-C07F-CCA1-907D-910AF3F3BCA7}"/>
              </a:ext>
            </a:extLst>
          </p:cNvPr>
          <p:cNvCxnSpPr>
            <a:cxnSpLocks/>
          </p:cNvCxnSpPr>
          <p:nvPr/>
        </p:nvCxnSpPr>
        <p:spPr>
          <a:xfrm>
            <a:off x="2009493" y="2571689"/>
            <a:ext cx="1" cy="678619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3">
            <a:extLst>
              <a:ext uri="{FF2B5EF4-FFF2-40B4-BE49-F238E27FC236}">
                <a16:creationId xmlns:a16="http://schemas.microsoft.com/office/drawing/2014/main" id="{57294A7A-15F1-87B3-2374-E05F470EE2C0}"/>
              </a:ext>
            </a:extLst>
          </p:cNvPr>
          <p:cNvCxnSpPr>
            <a:cxnSpLocks/>
          </p:cNvCxnSpPr>
          <p:nvPr/>
        </p:nvCxnSpPr>
        <p:spPr>
          <a:xfrm>
            <a:off x="5693387" y="2578703"/>
            <a:ext cx="1" cy="671605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5">
            <a:extLst>
              <a:ext uri="{FF2B5EF4-FFF2-40B4-BE49-F238E27FC236}">
                <a16:creationId xmlns:a16="http://schemas.microsoft.com/office/drawing/2014/main" id="{90A67B2E-7DA3-5436-4AD2-7811E4A8D71F}"/>
              </a:ext>
            </a:extLst>
          </p:cNvPr>
          <p:cNvSpPr txBox="1"/>
          <p:nvPr/>
        </p:nvSpPr>
        <p:spPr>
          <a:xfrm>
            <a:off x="3952112" y="3250308"/>
            <a:ext cx="3670119" cy="2878556"/>
          </a:xfrm>
          <a:prstGeom prst="rect">
            <a:avLst/>
          </a:prstGeom>
          <a:solidFill>
            <a:srgbClr val="C8E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20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technologies modernes comme Flask pour l'API RESTful et Apache </a:t>
            </a:r>
            <a:r>
              <a:rPr lang="fr-FR" dirty="0" err="1">
                <a:solidFill>
                  <a:schemeClr val="tx1"/>
                </a:solidFill>
              </a:rPr>
              <a:t>NiFi</a:t>
            </a:r>
            <a:r>
              <a:rPr lang="fr-FR" dirty="0">
                <a:solidFill>
                  <a:schemeClr val="tx1"/>
                </a:solidFill>
              </a:rPr>
              <a:t> pour l'ETL. MySQL et Postman pour les tests</a:t>
            </a:r>
          </a:p>
        </p:txBody>
      </p:sp>
      <p:cxnSp>
        <p:nvCxnSpPr>
          <p:cNvPr id="30" name="Straight Connector 3">
            <a:extLst>
              <a:ext uri="{FF2B5EF4-FFF2-40B4-BE49-F238E27FC236}">
                <a16:creationId xmlns:a16="http://schemas.microsoft.com/office/drawing/2014/main" id="{458C8D2D-9D08-8AC7-8436-4EFEF4F69A2A}"/>
              </a:ext>
            </a:extLst>
          </p:cNvPr>
          <p:cNvCxnSpPr>
            <a:cxnSpLocks/>
          </p:cNvCxnSpPr>
          <p:nvPr/>
        </p:nvCxnSpPr>
        <p:spPr>
          <a:xfrm>
            <a:off x="10004216" y="2592812"/>
            <a:ext cx="1" cy="671605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">
            <a:extLst>
              <a:ext uri="{FF2B5EF4-FFF2-40B4-BE49-F238E27FC236}">
                <a16:creationId xmlns:a16="http://schemas.microsoft.com/office/drawing/2014/main" id="{F7B06CB6-3BF8-0523-9A18-905C7DA7C89C}"/>
              </a:ext>
            </a:extLst>
          </p:cNvPr>
          <p:cNvCxnSpPr>
            <a:cxnSpLocks/>
          </p:cNvCxnSpPr>
          <p:nvPr/>
        </p:nvCxnSpPr>
        <p:spPr>
          <a:xfrm>
            <a:off x="10869267" y="706422"/>
            <a:ext cx="0" cy="1753874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4">
            <a:extLst>
              <a:ext uri="{FF2B5EF4-FFF2-40B4-BE49-F238E27FC236}">
                <a16:creationId xmlns:a16="http://schemas.microsoft.com/office/drawing/2014/main" id="{C678D533-1C01-0107-86BB-1BC6A9105949}"/>
              </a:ext>
            </a:extLst>
          </p:cNvPr>
          <p:cNvSpPr txBox="1"/>
          <p:nvPr/>
        </p:nvSpPr>
        <p:spPr>
          <a:xfrm>
            <a:off x="8408657" y="3242883"/>
            <a:ext cx="3577104" cy="1015663"/>
          </a:xfrm>
          <a:prstGeom prst="rect">
            <a:avLst/>
          </a:prstGeom>
          <a:solidFill>
            <a:srgbClr val="C8E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20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Mettre en</a:t>
            </a:r>
            <a:r>
              <a:rPr lang="en-US" dirty="0">
                <a:solidFill>
                  <a:schemeClr val="tx1"/>
                </a:solidFill>
              </a:rPr>
              <a:t> pratique </a:t>
            </a:r>
            <a:r>
              <a:rPr lang="en-US">
                <a:solidFill>
                  <a:schemeClr val="tx1"/>
                </a:solidFill>
              </a:rPr>
              <a:t>les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connaissances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err="1">
                <a:solidFill>
                  <a:schemeClr val="tx1"/>
                </a:solidFill>
              </a:rPr>
              <a:t>th</a:t>
            </a:r>
            <a:r>
              <a:rPr lang="fr-FR">
                <a:solidFill>
                  <a:schemeClr val="tx1"/>
                </a:solidFill>
              </a:rPr>
              <a:t>é</a:t>
            </a:r>
            <a:r>
              <a:rPr lang="en-US">
                <a:solidFill>
                  <a:schemeClr val="tx1"/>
                </a:solidFill>
              </a:rPr>
              <a:t>oriques acquises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Arrow: Chevron 11">
            <a:extLst>
              <a:ext uri="{FF2B5EF4-FFF2-40B4-BE49-F238E27FC236}">
                <a16:creationId xmlns:a16="http://schemas.microsoft.com/office/drawing/2014/main" id="{B9AAB70E-EE84-AEB0-69C6-A63CF1185AD8}"/>
              </a:ext>
            </a:extLst>
          </p:cNvPr>
          <p:cNvSpPr/>
          <p:nvPr/>
        </p:nvSpPr>
        <p:spPr>
          <a:xfrm>
            <a:off x="4098003" y="78891"/>
            <a:ext cx="2603739" cy="670560"/>
          </a:xfrm>
          <a:prstGeom prst="chevron">
            <a:avLst/>
          </a:prstGeom>
          <a:solidFill>
            <a:srgbClr val="CCE9D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bg1"/>
                </a:solidFill>
                <a:latin typeface="Amasis MT Pro" panose="02040504050005020304" pitchFamily="18" charset="0"/>
              </a:rPr>
              <a:t>DEVELOPPEMENT API RESTful</a:t>
            </a:r>
            <a:endParaRPr lang="en-US" sz="1500" b="1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2E32523C-0A57-9535-B961-4CFB963722D6}"/>
              </a:ext>
            </a:extLst>
          </p:cNvPr>
          <p:cNvGrpSpPr/>
          <p:nvPr/>
        </p:nvGrpSpPr>
        <p:grpSpPr>
          <a:xfrm>
            <a:off x="11251087" y="1080406"/>
            <a:ext cx="885883" cy="670559"/>
            <a:chOff x="10890113" y="4070965"/>
            <a:chExt cx="885883" cy="670559"/>
          </a:xfrm>
        </p:grpSpPr>
        <p:sp>
          <p:nvSpPr>
            <p:cNvPr id="38" name="Rectangle: Rounded Corners 16">
              <a:extLst>
                <a:ext uri="{FF2B5EF4-FFF2-40B4-BE49-F238E27FC236}">
                  <a16:creationId xmlns:a16="http://schemas.microsoft.com/office/drawing/2014/main" id="{0A9751B5-C2BE-6DA7-DF79-3F6C0A79C80D}"/>
                </a:ext>
              </a:extLst>
            </p:cNvPr>
            <p:cNvSpPr/>
            <p:nvPr/>
          </p:nvSpPr>
          <p:spPr>
            <a:xfrm rot="16200000">
              <a:off x="10997775" y="3963303"/>
              <a:ext cx="670559" cy="885883"/>
            </a:xfrm>
            <a:prstGeom prst="roundRect">
              <a:avLst>
                <a:gd name="adj" fmla="val 50000"/>
              </a:avLst>
            </a:prstGeom>
            <a:solidFill>
              <a:srgbClr val="07A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masis MT Pro" panose="020405040500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3CD85D5-C848-678B-2BCA-9B482F85F556}"/>
                </a:ext>
              </a:extLst>
            </p:cNvPr>
            <p:cNvSpPr/>
            <p:nvPr/>
          </p:nvSpPr>
          <p:spPr>
            <a:xfrm>
              <a:off x="11019691" y="4238570"/>
              <a:ext cx="626726" cy="335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29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5612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02BCEB1-5A15-3DF3-E33E-4A34526C327D}"/>
              </a:ext>
            </a:extLst>
          </p:cNvPr>
          <p:cNvSpPr/>
          <p:nvPr/>
        </p:nvSpPr>
        <p:spPr>
          <a:xfrm>
            <a:off x="4464018" y="-3088"/>
            <a:ext cx="2650603" cy="633386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asis MT Pro Medium" panose="02040604050005020304" pitchFamily="18" charset="0"/>
              </a:rPr>
              <a:t>PLAN</a:t>
            </a:r>
            <a:endParaRPr lang="en-US" sz="4400" b="1" dirty="0">
              <a:solidFill>
                <a:srgbClr val="00B050"/>
              </a:solidFill>
              <a:latin typeface="Amasis MT Pro Medium" panose="02040604050005020304" pitchFamily="18" charset="0"/>
            </a:endParaRP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3765F43D-BFD4-EA71-E755-E27848811906}"/>
              </a:ext>
            </a:extLst>
          </p:cNvPr>
          <p:cNvGrpSpPr/>
          <p:nvPr/>
        </p:nvGrpSpPr>
        <p:grpSpPr>
          <a:xfrm>
            <a:off x="1011712" y="873880"/>
            <a:ext cx="5084288" cy="769101"/>
            <a:chOff x="1011712" y="873880"/>
            <a:chExt cx="5084288" cy="769101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65FC305F-6231-E78D-483B-C2BEE2CE5931}"/>
                </a:ext>
              </a:extLst>
            </p:cNvPr>
            <p:cNvGrpSpPr/>
            <p:nvPr/>
          </p:nvGrpSpPr>
          <p:grpSpPr>
            <a:xfrm rot="10800000">
              <a:off x="1011712" y="873880"/>
              <a:ext cx="5084288" cy="769101"/>
              <a:chOff x="5497197" y="3682793"/>
              <a:chExt cx="5084288" cy="769101"/>
            </a:xfrm>
          </p:grpSpPr>
          <p:sp>
            <p:nvSpPr>
              <p:cNvPr id="12" name="Oval 16">
                <a:extLst>
                  <a:ext uri="{FF2B5EF4-FFF2-40B4-BE49-F238E27FC236}">
                    <a16:creationId xmlns:a16="http://schemas.microsoft.com/office/drawing/2014/main" id="{65E083EF-71ED-63C9-728C-8C029A91EF08}"/>
                  </a:ext>
                </a:extLst>
              </p:cNvPr>
              <p:cNvSpPr/>
              <p:nvPr/>
            </p:nvSpPr>
            <p:spPr>
              <a:xfrm>
                <a:off x="5497197" y="3682793"/>
                <a:ext cx="782320" cy="762000"/>
              </a:xfrm>
              <a:prstGeom prst="ellipse">
                <a:avLst/>
              </a:prstGeom>
              <a:solidFill>
                <a:srgbClr val="07A350"/>
              </a:solidFill>
              <a:ln>
                <a:solidFill>
                  <a:srgbClr val="07A3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39">
                <a:extLst>
                  <a:ext uri="{FF2B5EF4-FFF2-40B4-BE49-F238E27FC236}">
                    <a16:creationId xmlns:a16="http://schemas.microsoft.com/office/drawing/2014/main" id="{E9E8031E-BB41-1384-9964-CF645823A2D4}"/>
                  </a:ext>
                </a:extLst>
              </p:cNvPr>
              <p:cNvSpPr/>
              <p:nvPr/>
            </p:nvSpPr>
            <p:spPr>
              <a:xfrm rot="10800000">
                <a:off x="6680815" y="3689894"/>
                <a:ext cx="3900670" cy="762000"/>
              </a:xfrm>
              <a:prstGeom prst="roundRect">
                <a:avLst>
                  <a:gd name="adj" fmla="val 50000"/>
                </a:avLst>
              </a:prstGeom>
              <a:solidFill>
                <a:srgbClr val="07A350"/>
              </a:solidFill>
              <a:ln>
                <a:solidFill>
                  <a:srgbClr val="7FDD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masis MT Pro" panose="02040504050005020304" pitchFamily="18" charset="0"/>
                  </a:rPr>
                  <a:t>Introduction</a:t>
                </a:r>
                <a:endParaRPr lang="en-US" sz="2000" b="1" dirty="0">
                  <a:solidFill>
                    <a:schemeClr val="bg1"/>
                  </a:solidFill>
                  <a:latin typeface="Amasis MT Pro" panose="02040504050005020304" pitchFamily="18" charset="0"/>
                </a:endParaRPr>
              </a:p>
            </p:txBody>
          </p:sp>
          <p:sp>
            <p:nvSpPr>
              <p:cNvPr id="15" name="Flèche : droite 14">
                <a:extLst>
                  <a:ext uri="{FF2B5EF4-FFF2-40B4-BE49-F238E27FC236}">
                    <a16:creationId xmlns:a16="http://schemas.microsoft.com/office/drawing/2014/main" id="{78356272-591C-7BFC-F558-9C04D9A57CF0}"/>
                  </a:ext>
                </a:extLst>
              </p:cNvPr>
              <p:cNvSpPr/>
              <p:nvPr/>
            </p:nvSpPr>
            <p:spPr>
              <a:xfrm>
                <a:off x="6279517" y="3916769"/>
                <a:ext cx="520861" cy="288201"/>
              </a:xfrm>
              <a:prstGeom prst="rightArrow">
                <a:avLst/>
              </a:prstGeom>
              <a:solidFill>
                <a:srgbClr val="07A3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11AB84E-54CA-19C3-5D1F-0A9CF85BE4EF}"/>
                </a:ext>
              </a:extLst>
            </p:cNvPr>
            <p:cNvSpPr/>
            <p:nvPr/>
          </p:nvSpPr>
          <p:spPr>
            <a:xfrm>
              <a:off x="5394543" y="951352"/>
              <a:ext cx="62992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7A3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</a:t>
              </a:r>
              <a:endParaRPr lang="en-US" sz="2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250D6C00-2285-9340-B5D7-93856F5B2260}"/>
              </a:ext>
            </a:extLst>
          </p:cNvPr>
          <p:cNvGrpSpPr/>
          <p:nvPr/>
        </p:nvGrpSpPr>
        <p:grpSpPr>
          <a:xfrm>
            <a:off x="5363221" y="1913346"/>
            <a:ext cx="5684113" cy="769101"/>
            <a:chOff x="5409675" y="1854368"/>
            <a:chExt cx="5684113" cy="769101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80AA787C-1E7F-7684-DA32-60987805A9D3}"/>
                </a:ext>
              </a:extLst>
            </p:cNvPr>
            <p:cNvGrpSpPr/>
            <p:nvPr/>
          </p:nvGrpSpPr>
          <p:grpSpPr>
            <a:xfrm>
              <a:off x="5409675" y="1854368"/>
              <a:ext cx="5684113" cy="769101"/>
              <a:chOff x="5550857" y="3682793"/>
              <a:chExt cx="5030628" cy="769101"/>
            </a:xfrm>
          </p:grpSpPr>
          <p:sp>
            <p:nvSpPr>
              <p:cNvPr id="21" name="Oval 16">
                <a:extLst>
                  <a:ext uri="{FF2B5EF4-FFF2-40B4-BE49-F238E27FC236}">
                    <a16:creationId xmlns:a16="http://schemas.microsoft.com/office/drawing/2014/main" id="{F03F5B70-464D-0B65-8495-276133D13244}"/>
                  </a:ext>
                </a:extLst>
              </p:cNvPr>
              <p:cNvSpPr/>
              <p:nvPr/>
            </p:nvSpPr>
            <p:spPr>
              <a:xfrm>
                <a:off x="5550857" y="3682793"/>
                <a:ext cx="728660" cy="762000"/>
              </a:xfrm>
              <a:prstGeom prst="ellipse">
                <a:avLst/>
              </a:prstGeom>
              <a:solidFill>
                <a:srgbClr val="07A350"/>
              </a:solidFill>
              <a:ln>
                <a:solidFill>
                  <a:srgbClr val="07A3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: Rounded Corners 39">
                <a:extLst>
                  <a:ext uri="{FF2B5EF4-FFF2-40B4-BE49-F238E27FC236}">
                    <a16:creationId xmlns:a16="http://schemas.microsoft.com/office/drawing/2014/main" id="{08B68BBF-25B7-78C6-E53B-700D4AB72207}"/>
                  </a:ext>
                </a:extLst>
              </p:cNvPr>
              <p:cNvSpPr/>
              <p:nvPr/>
            </p:nvSpPr>
            <p:spPr>
              <a:xfrm>
                <a:off x="6680815" y="3689894"/>
                <a:ext cx="3900670" cy="762000"/>
              </a:xfrm>
              <a:prstGeom prst="roundRect">
                <a:avLst>
                  <a:gd name="adj" fmla="val 50000"/>
                </a:avLst>
              </a:prstGeom>
              <a:solidFill>
                <a:srgbClr val="07A350"/>
              </a:solidFill>
              <a:ln>
                <a:solidFill>
                  <a:srgbClr val="7FDD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masis MT Pro" panose="02040504050005020304" pitchFamily="18" charset="0"/>
                  </a:rPr>
                  <a:t>Configuration Apache </a:t>
                </a:r>
                <a:r>
                  <a:rPr lang="en-US" sz="2400" b="1" dirty="0" err="1">
                    <a:solidFill>
                      <a:schemeClr val="bg1"/>
                    </a:solidFill>
                    <a:latin typeface="Amasis MT Pro" panose="02040504050005020304" pitchFamily="18" charset="0"/>
                  </a:rPr>
                  <a:t>nifi</a:t>
                </a:r>
                <a:endParaRPr lang="en-US" sz="2000" b="1" dirty="0">
                  <a:solidFill>
                    <a:schemeClr val="bg1"/>
                  </a:solidFill>
                  <a:latin typeface="Amasis MT Pro" panose="02040504050005020304" pitchFamily="18" charset="0"/>
                </a:endParaRPr>
              </a:p>
            </p:txBody>
          </p:sp>
          <p:sp>
            <p:nvSpPr>
              <p:cNvPr id="31" name="Flèche : droite 30">
                <a:extLst>
                  <a:ext uri="{FF2B5EF4-FFF2-40B4-BE49-F238E27FC236}">
                    <a16:creationId xmlns:a16="http://schemas.microsoft.com/office/drawing/2014/main" id="{1632218E-DC6A-EE10-F011-29BA8E48BC75}"/>
                  </a:ext>
                </a:extLst>
              </p:cNvPr>
              <p:cNvSpPr/>
              <p:nvPr/>
            </p:nvSpPr>
            <p:spPr>
              <a:xfrm>
                <a:off x="6279517" y="3916769"/>
                <a:ext cx="520861" cy="288201"/>
              </a:xfrm>
              <a:prstGeom prst="rightArrow">
                <a:avLst/>
              </a:prstGeom>
              <a:solidFill>
                <a:srgbClr val="07A3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3" name="Oval 24">
              <a:extLst>
                <a:ext uri="{FF2B5EF4-FFF2-40B4-BE49-F238E27FC236}">
                  <a16:creationId xmlns:a16="http://schemas.microsoft.com/office/drawing/2014/main" id="{C8DD9C0E-973D-E818-E99D-799D61371E64}"/>
                </a:ext>
              </a:extLst>
            </p:cNvPr>
            <p:cNvSpPr/>
            <p:nvPr/>
          </p:nvSpPr>
          <p:spPr>
            <a:xfrm>
              <a:off x="5503148" y="1925705"/>
              <a:ext cx="62992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7A3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</a:t>
              </a:r>
              <a:endParaRPr lang="en-US" sz="2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2B472BC9-AD7B-4319-F89F-BA2E20B368B5}"/>
              </a:ext>
            </a:extLst>
          </p:cNvPr>
          <p:cNvGrpSpPr/>
          <p:nvPr/>
        </p:nvGrpSpPr>
        <p:grpSpPr>
          <a:xfrm>
            <a:off x="1072586" y="2860371"/>
            <a:ext cx="5084288" cy="769101"/>
            <a:chOff x="1072586" y="2860371"/>
            <a:chExt cx="5084288" cy="769101"/>
          </a:xfrm>
        </p:grpSpPr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6BCC08C2-3043-D73E-1CE9-F7E13F33F871}"/>
                </a:ext>
              </a:extLst>
            </p:cNvPr>
            <p:cNvGrpSpPr/>
            <p:nvPr/>
          </p:nvGrpSpPr>
          <p:grpSpPr>
            <a:xfrm rot="10800000">
              <a:off x="1072586" y="2860371"/>
              <a:ext cx="5084288" cy="769101"/>
              <a:chOff x="5497197" y="3682793"/>
              <a:chExt cx="5084288" cy="769101"/>
            </a:xfrm>
          </p:grpSpPr>
          <p:sp>
            <p:nvSpPr>
              <p:cNvPr id="35" name="Oval 16">
                <a:extLst>
                  <a:ext uri="{FF2B5EF4-FFF2-40B4-BE49-F238E27FC236}">
                    <a16:creationId xmlns:a16="http://schemas.microsoft.com/office/drawing/2014/main" id="{B27B3E12-166A-6985-3E6B-4436D4F07703}"/>
                  </a:ext>
                </a:extLst>
              </p:cNvPr>
              <p:cNvSpPr/>
              <p:nvPr/>
            </p:nvSpPr>
            <p:spPr>
              <a:xfrm>
                <a:off x="5497197" y="3682793"/>
                <a:ext cx="782320" cy="762000"/>
              </a:xfrm>
              <a:prstGeom prst="ellipse">
                <a:avLst/>
              </a:prstGeom>
              <a:solidFill>
                <a:srgbClr val="07A350"/>
              </a:solidFill>
              <a:ln>
                <a:solidFill>
                  <a:srgbClr val="07A3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: Rounded Corners 39">
                <a:extLst>
                  <a:ext uri="{FF2B5EF4-FFF2-40B4-BE49-F238E27FC236}">
                    <a16:creationId xmlns:a16="http://schemas.microsoft.com/office/drawing/2014/main" id="{D4120B03-4E94-D52B-02E4-623F475F9AFA}"/>
                  </a:ext>
                </a:extLst>
              </p:cNvPr>
              <p:cNvSpPr/>
              <p:nvPr/>
            </p:nvSpPr>
            <p:spPr>
              <a:xfrm rot="10800000">
                <a:off x="6680815" y="3689894"/>
                <a:ext cx="3900670" cy="762000"/>
              </a:xfrm>
              <a:prstGeom prst="roundRect">
                <a:avLst>
                  <a:gd name="adj" fmla="val 50000"/>
                </a:avLst>
              </a:prstGeom>
              <a:solidFill>
                <a:srgbClr val="07A350"/>
              </a:solidFill>
              <a:ln>
                <a:solidFill>
                  <a:srgbClr val="7FDD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err="1">
                    <a:solidFill>
                      <a:schemeClr val="bg1"/>
                    </a:solidFill>
                    <a:latin typeface="Amasis MT Pro" panose="02040504050005020304" pitchFamily="18" charset="0"/>
                  </a:rPr>
                  <a:t>Développement</a:t>
                </a:r>
                <a:r>
                  <a:rPr lang="en-US" sz="2400" b="1" dirty="0">
                    <a:solidFill>
                      <a:schemeClr val="bg1"/>
                    </a:solidFill>
                    <a:latin typeface="Amasis MT Pro" panose="02040504050005020304" pitchFamily="18" charset="0"/>
                  </a:rPr>
                  <a:t> de </a:t>
                </a:r>
                <a:r>
                  <a:rPr lang="en-US" sz="2400" b="1" dirty="0" err="1">
                    <a:solidFill>
                      <a:schemeClr val="bg1"/>
                    </a:solidFill>
                    <a:latin typeface="Amasis MT Pro" panose="02040504050005020304" pitchFamily="18" charset="0"/>
                  </a:rPr>
                  <a:t>l’API</a:t>
                </a:r>
                <a:r>
                  <a:rPr lang="en-US" sz="2400" b="1" dirty="0">
                    <a:solidFill>
                      <a:schemeClr val="bg1"/>
                    </a:solidFill>
                    <a:latin typeface="Amasis MT Pro" panose="02040504050005020304" pitchFamily="18" charset="0"/>
                  </a:rPr>
                  <a:t> RESTful</a:t>
                </a:r>
                <a:endParaRPr lang="en-US" sz="2000" b="1" dirty="0">
                  <a:solidFill>
                    <a:schemeClr val="bg1"/>
                  </a:solidFill>
                  <a:latin typeface="Amasis MT Pro" panose="02040504050005020304" pitchFamily="18" charset="0"/>
                </a:endParaRPr>
              </a:p>
            </p:txBody>
          </p:sp>
          <p:sp>
            <p:nvSpPr>
              <p:cNvPr id="37" name="Flèche : droite 36">
                <a:extLst>
                  <a:ext uri="{FF2B5EF4-FFF2-40B4-BE49-F238E27FC236}">
                    <a16:creationId xmlns:a16="http://schemas.microsoft.com/office/drawing/2014/main" id="{B947A570-6ADC-D087-3E90-40D4EB5E19AF}"/>
                  </a:ext>
                </a:extLst>
              </p:cNvPr>
              <p:cNvSpPr/>
              <p:nvPr/>
            </p:nvSpPr>
            <p:spPr>
              <a:xfrm>
                <a:off x="6279517" y="3916769"/>
                <a:ext cx="520861" cy="288201"/>
              </a:xfrm>
              <a:prstGeom prst="rightArrow">
                <a:avLst/>
              </a:prstGeom>
              <a:solidFill>
                <a:srgbClr val="07A3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4" name="Oval 24">
              <a:extLst>
                <a:ext uri="{FF2B5EF4-FFF2-40B4-BE49-F238E27FC236}">
                  <a16:creationId xmlns:a16="http://schemas.microsoft.com/office/drawing/2014/main" id="{5EDC56D0-4722-A253-C04C-023EC4B7F2BA}"/>
                </a:ext>
              </a:extLst>
            </p:cNvPr>
            <p:cNvSpPr/>
            <p:nvPr/>
          </p:nvSpPr>
          <p:spPr>
            <a:xfrm>
              <a:off x="5454357" y="2937869"/>
              <a:ext cx="62992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7A3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</a:t>
              </a:r>
              <a:endParaRPr lang="en-US" sz="2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A3143C77-0FE0-5F3A-CB8D-61F3EE07790F}"/>
              </a:ext>
            </a:extLst>
          </p:cNvPr>
          <p:cNvGrpSpPr/>
          <p:nvPr/>
        </p:nvGrpSpPr>
        <p:grpSpPr>
          <a:xfrm>
            <a:off x="5363221" y="3893018"/>
            <a:ext cx="5084288" cy="769101"/>
            <a:chOff x="5341789" y="3800187"/>
            <a:chExt cx="5084288" cy="769101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4DFA1CB2-4133-9EC4-161B-BFEBCDFE8458}"/>
                </a:ext>
              </a:extLst>
            </p:cNvPr>
            <p:cNvGrpSpPr/>
            <p:nvPr/>
          </p:nvGrpSpPr>
          <p:grpSpPr>
            <a:xfrm>
              <a:off x="5341789" y="3800187"/>
              <a:ext cx="5084288" cy="769101"/>
              <a:chOff x="5497197" y="3682793"/>
              <a:chExt cx="5084288" cy="769101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9B5705A-30B6-318B-6B83-A1533F60C233}"/>
                  </a:ext>
                </a:extLst>
              </p:cNvPr>
              <p:cNvSpPr/>
              <p:nvPr/>
            </p:nvSpPr>
            <p:spPr>
              <a:xfrm>
                <a:off x="5497197" y="3682793"/>
                <a:ext cx="782320" cy="762000"/>
              </a:xfrm>
              <a:prstGeom prst="ellipse">
                <a:avLst/>
              </a:prstGeom>
              <a:solidFill>
                <a:srgbClr val="07A350"/>
              </a:solidFill>
              <a:ln>
                <a:solidFill>
                  <a:srgbClr val="07A3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FFB7A105-9EB9-0BAC-DD47-0F53AEB7828C}"/>
                  </a:ext>
                </a:extLst>
              </p:cNvPr>
              <p:cNvSpPr/>
              <p:nvPr/>
            </p:nvSpPr>
            <p:spPr>
              <a:xfrm>
                <a:off x="6680815" y="3689894"/>
                <a:ext cx="3900670" cy="762000"/>
              </a:xfrm>
              <a:prstGeom prst="roundRect">
                <a:avLst>
                  <a:gd name="adj" fmla="val 50000"/>
                </a:avLst>
              </a:prstGeom>
              <a:solidFill>
                <a:srgbClr val="07A350"/>
              </a:solidFill>
              <a:ln>
                <a:solidFill>
                  <a:srgbClr val="7FDD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masis MT Pro" panose="02040504050005020304" pitchFamily="18" charset="0"/>
                  </a:rPr>
                  <a:t>Configuration de Postman</a:t>
                </a:r>
                <a:endParaRPr lang="en-US" sz="2000" b="1" dirty="0">
                  <a:solidFill>
                    <a:schemeClr val="bg1"/>
                  </a:solidFill>
                  <a:latin typeface="Amasis MT Pro" panose="02040504050005020304" pitchFamily="18" charset="0"/>
                </a:endParaRPr>
              </a:p>
            </p:txBody>
          </p:sp>
          <p:sp>
            <p:nvSpPr>
              <p:cNvPr id="7" name="Flèche : droite 6">
                <a:extLst>
                  <a:ext uri="{FF2B5EF4-FFF2-40B4-BE49-F238E27FC236}">
                    <a16:creationId xmlns:a16="http://schemas.microsoft.com/office/drawing/2014/main" id="{B606CC13-AAED-91C4-E204-A22358E17BE4}"/>
                  </a:ext>
                </a:extLst>
              </p:cNvPr>
              <p:cNvSpPr/>
              <p:nvPr/>
            </p:nvSpPr>
            <p:spPr>
              <a:xfrm>
                <a:off x="6279517" y="3916769"/>
                <a:ext cx="520861" cy="288201"/>
              </a:xfrm>
              <a:prstGeom prst="rightArrow">
                <a:avLst/>
              </a:prstGeom>
              <a:solidFill>
                <a:srgbClr val="07A3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5" name="Oval 24">
              <a:extLst>
                <a:ext uri="{FF2B5EF4-FFF2-40B4-BE49-F238E27FC236}">
                  <a16:creationId xmlns:a16="http://schemas.microsoft.com/office/drawing/2014/main" id="{01F64BC3-C788-E3B6-D396-2015EABDC24C}"/>
                </a:ext>
              </a:extLst>
            </p:cNvPr>
            <p:cNvSpPr/>
            <p:nvPr/>
          </p:nvSpPr>
          <p:spPr>
            <a:xfrm>
              <a:off x="5417989" y="3864532"/>
              <a:ext cx="62992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7A3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4</a:t>
              </a:r>
              <a:endParaRPr lang="en-US" sz="2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F782A556-B546-0DC2-2C7C-E0AED9AF6F3E}"/>
              </a:ext>
            </a:extLst>
          </p:cNvPr>
          <p:cNvGrpSpPr/>
          <p:nvPr/>
        </p:nvGrpSpPr>
        <p:grpSpPr>
          <a:xfrm>
            <a:off x="1011712" y="4912520"/>
            <a:ext cx="5084288" cy="769101"/>
            <a:chOff x="994460" y="4776037"/>
            <a:chExt cx="5084288" cy="769101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C13D43D6-12B2-84B0-C787-0B754CCC6315}"/>
                </a:ext>
              </a:extLst>
            </p:cNvPr>
            <p:cNvGrpSpPr/>
            <p:nvPr/>
          </p:nvGrpSpPr>
          <p:grpSpPr>
            <a:xfrm rot="10800000">
              <a:off x="994460" y="4776037"/>
              <a:ext cx="5084288" cy="769101"/>
              <a:chOff x="5497197" y="3682793"/>
              <a:chExt cx="5084288" cy="769101"/>
            </a:xfrm>
          </p:grpSpPr>
          <p:sp>
            <p:nvSpPr>
              <p:cNvPr id="43" name="Oval 16">
                <a:extLst>
                  <a:ext uri="{FF2B5EF4-FFF2-40B4-BE49-F238E27FC236}">
                    <a16:creationId xmlns:a16="http://schemas.microsoft.com/office/drawing/2014/main" id="{5CA68421-605D-AB6C-311C-B03EFE0E34B2}"/>
                  </a:ext>
                </a:extLst>
              </p:cNvPr>
              <p:cNvSpPr/>
              <p:nvPr/>
            </p:nvSpPr>
            <p:spPr>
              <a:xfrm>
                <a:off x="5497197" y="3682793"/>
                <a:ext cx="782320" cy="762000"/>
              </a:xfrm>
              <a:prstGeom prst="ellipse">
                <a:avLst/>
              </a:prstGeom>
              <a:solidFill>
                <a:srgbClr val="07A350"/>
              </a:solidFill>
              <a:ln>
                <a:solidFill>
                  <a:srgbClr val="07A3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: Rounded Corners 39">
                <a:extLst>
                  <a:ext uri="{FF2B5EF4-FFF2-40B4-BE49-F238E27FC236}">
                    <a16:creationId xmlns:a16="http://schemas.microsoft.com/office/drawing/2014/main" id="{0E444D44-FE99-0904-C4D9-293B8B298FEE}"/>
                  </a:ext>
                </a:extLst>
              </p:cNvPr>
              <p:cNvSpPr/>
              <p:nvPr/>
            </p:nvSpPr>
            <p:spPr>
              <a:xfrm rot="10800000">
                <a:off x="6680815" y="3689894"/>
                <a:ext cx="3900670" cy="762000"/>
              </a:xfrm>
              <a:prstGeom prst="roundRect">
                <a:avLst>
                  <a:gd name="adj" fmla="val 50000"/>
                </a:avLst>
              </a:prstGeom>
              <a:solidFill>
                <a:srgbClr val="07A350"/>
              </a:solidFill>
              <a:ln>
                <a:solidFill>
                  <a:srgbClr val="7FDD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masis MT Pro" panose="02040504050005020304" pitchFamily="18" charset="0"/>
                  </a:rPr>
                  <a:t>Demonstration</a:t>
                </a:r>
                <a:endParaRPr lang="en-US" sz="2000" b="1" dirty="0">
                  <a:solidFill>
                    <a:schemeClr val="bg1"/>
                  </a:solidFill>
                  <a:latin typeface="Amasis MT Pro" panose="02040504050005020304" pitchFamily="18" charset="0"/>
                </a:endParaRPr>
              </a:p>
            </p:txBody>
          </p:sp>
          <p:sp>
            <p:nvSpPr>
              <p:cNvPr id="47" name="Flèche : droite 46">
                <a:extLst>
                  <a:ext uri="{FF2B5EF4-FFF2-40B4-BE49-F238E27FC236}">
                    <a16:creationId xmlns:a16="http://schemas.microsoft.com/office/drawing/2014/main" id="{93CF00F1-7F7D-DAB1-ED32-E336E205F500}"/>
                  </a:ext>
                </a:extLst>
              </p:cNvPr>
              <p:cNvSpPr/>
              <p:nvPr/>
            </p:nvSpPr>
            <p:spPr>
              <a:xfrm>
                <a:off x="6279517" y="3916769"/>
                <a:ext cx="520861" cy="288201"/>
              </a:xfrm>
              <a:prstGeom prst="rightArrow">
                <a:avLst/>
              </a:prstGeom>
              <a:solidFill>
                <a:srgbClr val="07A3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6" name="Oval 24">
              <a:extLst>
                <a:ext uri="{FF2B5EF4-FFF2-40B4-BE49-F238E27FC236}">
                  <a16:creationId xmlns:a16="http://schemas.microsoft.com/office/drawing/2014/main" id="{BB66235E-0ACA-A496-B8A6-9A1942E3BC41}"/>
                </a:ext>
              </a:extLst>
            </p:cNvPr>
            <p:cNvSpPr/>
            <p:nvPr/>
          </p:nvSpPr>
          <p:spPr>
            <a:xfrm>
              <a:off x="5382820" y="4856787"/>
              <a:ext cx="62992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7A3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5</a:t>
              </a:r>
              <a:endParaRPr lang="en-US" sz="2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EE1A82DA-82B0-53C0-5D01-8CD745434E2C}"/>
              </a:ext>
            </a:extLst>
          </p:cNvPr>
          <p:cNvGrpSpPr/>
          <p:nvPr/>
        </p:nvGrpSpPr>
        <p:grpSpPr>
          <a:xfrm>
            <a:off x="5341789" y="5859990"/>
            <a:ext cx="5084288" cy="769101"/>
            <a:chOff x="5341789" y="5996016"/>
            <a:chExt cx="5084288" cy="769101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63E6BFF8-207D-6C5B-F095-DDD116A9E76D}"/>
                </a:ext>
              </a:extLst>
            </p:cNvPr>
            <p:cNvGrpSpPr/>
            <p:nvPr/>
          </p:nvGrpSpPr>
          <p:grpSpPr>
            <a:xfrm>
              <a:off x="5341789" y="5996016"/>
              <a:ext cx="5084288" cy="769101"/>
              <a:chOff x="5497197" y="3682793"/>
              <a:chExt cx="5084288" cy="769101"/>
            </a:xfrm>
          </p:grpSpPr>
          <p:sp>
            <p:nvSpPr>
              <p:cNvPr id="50" name="Oval 16">
                <a:extLst>
                  <a:ext uri="{FF2B5EF4-FFF2-40B4-BE49-F238E27FC236}">
                    <a16:creationId xmlns:a16="http://schemas.microsoft.com/office/drawing/2014/main" id="{9DD2469A-3810-5580-4093-2442B9166A25}"/>
                  </a:ext>
                </a:extLst>
              </p:cNvPr>
              <p:cNvSpPr/>
              <p:nvPr/>
            </p:nvSpPr>
            <p:spPr>
              <a:xfrm>
                <a:off x="5497197" y="3682793"/>
                <a:ext cx="782320" cy="762000"/>
              </a:xfrm>
              <a:prstGeom prst="ellipse">
                <a:avLst/>
              </a:prstGeom>
              <a:solidFill>
                <a:srgbClr val="07A350"/>
              </a:solidFill>
              <a:ln>
                <a:solidFill>
                  <a:srgbClr val="07A3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: Rounded Corners 39">
                <a:extLst>
                  <a:ext uri="{FF2B5EF4-FFF2-40B4-BE49-F238E27FC236}">
                    <a16:creationId xmlns:a16="http://schemas.microsoft.com/office/drawing/2014/main" id="{8B476906-2549-B9B3-13A2-ECB5200A6D25}"/>
                  </a:ext>
                </a:extLst>
              </p:cNvPr>
              <p:cNvSpPr/>
              <p:nvPr/>
            </p:nvSpPr>
            <p:spPr>
              <a:xfrm>
                <a:off x="6680815" y="3689894"/>
                <a:ext cx="3900670" cy="762000"/>
              </a:xfrm>
              <a:prstGeom prst="roundRect">
                <a:avLst>
                  <a:gd name="adj" fmla="val 50000"/>
                </a:avLst>
              </a:prstGeom>
              <a:solidFill>
                <a:srgbClr val="07A350"/>
              </a:solidFill>
              <a:ln>
                <a:solidFill>
                  <a:srgbClr val="7FDD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masis MT Pro" panose="02040504050005020304" pitchFamily="18" charset="0"/>
                  </a:rPr>
                  <a:t>Conclusion</a:t>
                </a:r>
                <a:endParaRPr lang="en-US" sz="2000" b="1" dirty="0">
                  <a:solidFill>
                    <a:schemeClr val="bg1"/>
                  </a:solidFill>
                  <a:latin typeface="Amasis MT Pro" panose="02040504050005020304" pitchFamily="18" charset="0"/>
                </a:endParaRPr>
              </a:p>
            </p:txBody>
          </p:sp>
          <p:sp>
            <p:nvSpPr>
              <p:cNvPr id="52" name="Flèche : droite 51">
                <a:extLst>
                  <a:ext uri="{FF2B5EF4-FFF2-40B4-BE49-F238E27FC236}">
                    <a16:creationId xmlns:a16="http://schemas.microsoft.com/office/drawing/2014/main" id="{42E5C32B-79AF-26E9-3737-57FCA031AD09}"/>
                  </a:ext>
                </a:extLst>
              </p:cNvPr>
              <p:cNvSpPr/>
              <p:nvPr/>
            </p:nvSpPr>
            <p:spPr>
              <a:xfrm>
                <a:off x="6279517" y="3916769"/>
                <a:ext cx="520861" cy="288201"/>
              </a:xfrm>
              <a:prstGeom prst="rightArrow">
                <a:avLst/>
              </a:prstGeom>
              <a:solidFill>
                <a:srgbClr val="07A3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7" name="Oval 24">
              <a:extLst>
                <a:ext uri="{FF2B5EF4-FFF2-40B4-BE49-F238E27FC236}">
                  <a16:creationId xmlns:a16="http://schemas.microsoft.com/office/drawing/2014/main" id="{D6C4AE2B-62C3-15EB-7885-1C34306063E1}"/>
                </a:ext>
              </a:extLst>
            </p:cNvPr>
            <p:cNvSpPr/>
            <p:nvPr/>
          </p:nvSpPr>
          <p:spPr>
            <a:xfrm>
              <a:off x="5421398" y="6050639"/>
              <a:ext cx="62992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7A3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6</a:t>
              </a:r>
              <a:endParaRPr lang="en-US" sz="2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Flèche : bas 70">
            <a:extLst>
              <a:ext uri="{FF2B5EF4-FFF2-40B4-BE49-F238E27FC236}">
                <a16:creationId xmlns:a16="http://schemas.microsoft.com/office/drawing/2014/main" id="{6FEF75E7-E17D-0CA6-8371-7DCD546793AC}"/>
              </a:ext>
            </a:extLst>
          </p:cNvPr>
          <p:cNvSpPr/>
          <p:nvPr/>
        </p:nvSpPr>
        <p:spPr>
          <a:xfrm>
            <a:off x="5528433" y="1595494"/>
            <a:ext cx="474562" cy="440149"/>
          </a:xfrm>
          <a:prstGeom prst="downArrow">
            <a:avLst/>
          </a:prstGeom>
          <a:solidFill>
            <a:srgbClr val="07A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Flèche : bas 71">
            <a:extLst>
              <a:ext uri="{FF2B5EF4-FFF2-40B4-BE49-F238E27FC236}">
                <a16:creationId xmlns:a16="http://schemas.microsoft.com/office/drawing/2014/main" id="{9A91EB22-EC24-CFBE-82B6-F213FF36701F}"/>
              </a:ext>
            </a:extLst>
          </p:cNvPr>
          <p:cNvSpPr/>
          <p:nvPr/>
        </p:nvSpPr>
        <p:spPr>
          <a:xfrm>
            <a:off x="5552039" y="2590092"/>
            <a:ext cx="474562" cy="440149"/>
          </a:xfrm>
          <a:prstGeom prst="downArrow">
            <a:avLst/>
          </a:prstGeom>
          <a:solidFill>
            <a:srgbClr val="07A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Flèche : bas 72">
            <a:extLst>
              <a:ext uri="{FF2B5EF4-FFF2-40B4-BE49-F238E27FC236}">
                <a16:creationId xmlns:a16="http://schemas.microsoft.com/office/drawing/2014/main" id="{A8F2E77D-D6DC-333D-F497-3DAF695F3634}"/>
              </a:ext>
            </a:extLst>
          </p:cNvPr>
          <p:cNvSpPr/>
          <p:nvPr/>
        </p:nvSpPr>
        <p:spPr>
          <a:xfrm>
            <a:off x="5517100" y="3541950"/>
            <a:ext cx="474562" cy="440149"/>
          </a:xfrm>
          <a:prstGeom prst="downArrow">
            <a:avLst/>
          </a:prstGeom>
          <a:solidFill>
            <a:srgbClr val="07A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Flèche : bas 73">
            <a:extLst>
              <a:ext uri="{FF2B5EF4-FFF2-40B4-BE49-F238E27FC236}">
                <a16:creationId xmlns:a16="http://schemas.microsoft.com/office/drawing/2014/main" id="{012A53FA-5175-5DAF-E8E3-25E7D8DC4FC0}"/>
              </a:ext>
            </a:extLst>
          </p:cNvPr>
          <p:cNvSpPr/>
          <p:nvPr/>
        </p:nvSpPr>
        <p:spPr>
          <a:xfrm>
            <a:off x="5495668" y="4594827"/>
            <a:ext cx="474562" cy="440149"/>
          </a:xfrm>
          <a:prstGeom prst="downArrow">
            <a:avLst/>
          </a:prstGeom>
          <a:solidFill>
            <a:srgbClr val="07A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Flèche : bas 74">
            <a:extLst>
              <a:ext uri="{FF2B5EF4-FFF2-40B4-BE49-F238E27FC236}">
                <a16:creationId xmlns:a16="http://schemas.microsoft.com/office/drawing/2014/main" id="{FF02550D-100B-7E99-B560-AA7ABEC00D86}"/>
              </a:ext>
            </a:extLst>
          </p:cNvPr>
          <p:cNvSpPr/>
          <p:nvPr/>
        </p:nvSpPr>
        <p:spPr>
          <a:xfrm>
            <a:off x="5456943" y="5550732"/>
            <a:ext cx="474562" cy="440149"/>
          </a:xfrm>
          <a:prstGeom prst="downArrow">
            <a:avLst/>
          </a:prstGeom>
          <a:solidFill>
            <a:srgbClr val="07A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258A42D-C24E-06ED-6407-C8205C4E8C9D}"/>
              </a:ext>
            </a:extLst>
          </p:cNvPr>
          <p:cNvGrpSpPr/>
          <p:nvPr/>
        </p:nvGrpSpPr>
        <p:grpSpPr>
          <a:xfrm>
            <a:off x="10895728" y="641411"/>
            <a:ext cx="885883" cy="670559"/>
            <a:chOff x="10890113" y="4070965"/>
            <a:chExt cx="885883" cy="670559"/>
          </a:xfrm>
        </p:grpSpPr>
        <p:sp>
          <p:nvSpPr>
            <p:cNvPr id="4" name="Rectangle: Rounded Corners 16">
              <a:extLst>
                <a:ext uri="{FF2B5EF4-FFF2-40B4-BE49-F238E27FC236}">
                  <a16:creationId xmlns:a16="http://schemas.microsoft.com/office/drawing/2014/main" id="{B07747C7-8614-59FA-3A5E-45D4D0FA6F03}"/>
                </a:ext>
              </a:extLst>
            </p:cNvPr>
            <p:cNvSpPr/>
            <p:nvPr/>
          </p:nvSpPr>
          <p:spPr>
            <a:xfrm rot="16200000">
              <a:off x="10997775" y="3963303"/>
              <a:ext cx="670559" cy="885883"/>
            </a:xfrm>
            <a:prstGeom prst="roundRect">
              <a:avLst>
                <a:gd name="adj" fmla="val 50000"/>
              </a:avLst>
            </a:prstGeom>
            <a:solidFill>
              <a:srgbClr val="07A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masis MT Pro" panose="02040504050005020304" pitchFamily="18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45EDEA-8C58-FB7A-21D2-BA7A6E5FEF7E}"/>
                </a:ext>
              </a:extLst>
            </p:cNvPr>
            <p:cNvSpPr/>
            <p:nvPr/>
          </p:nvSpPr>
          <p:spPr>
            <a:xfrm>
              <a:off x="11019691" y="4238570"/>
              <a:ext cx="626726" cy="335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03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674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043455B-3CE5-A755-02E3-98EA24BFF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7157" y="899328"/>
            <a:ext cx="4619171" cy="25296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0EAB2E6-A8B8-009D-0903-E274A183CA0A}"/>
              </a:ext>
            </a:extLst>
          </p:cNvPr>
          <p:cNvSpPr/>
          <p:nvPr/>
        </p:nvSpPr>
        <p:spPr>
          <a:xfrm>
            <a:off x="4602146" y="3868615"/>
            <a:ext cx="3989195" cy="1346479"/>
          </a:xfrm>
          <a:custGeom>
            <a:avLst/>
            <a:gdLst>
              <a:gd name="connsiteX0" fmla="*/ 0 w 3989195"/>
              <a:gd name="connsiteY0" fmla="*/ 0 h 1346479"/>
              <a:gd name="connsiteX1" fmla="*/ 649669 w 3989195"/>
              <a:gd name="connsiteY1" fmla="*/ 0 h 1346479"/>
              <a:gd name="connsiteX2" fmla="*/ 1139770 w 3989195"/>
              <a:gd name="connsiteY2" fmla="*/ 0 h 1346479"/>
              <a:gd name="connsiteX3" fmla="*/ 1709655 w 3989195"/>
              <a:gd name="connsiteY3" fmla="*/ 0 h 1346479"/>
              <a:gd name="connsiteX4" fmla="*/ 2199756 w 3989195"/>
              <a:gd name="connsiteY4" fmla="*/ 0 h 1346479"/>
              <a:gd name="connsiteX5" fmla="*/ 2769641 w 3989195"/>
              <a:gd name="connsiteY5" fmla="*/ 0 h 1346479"/>
              <a:gd name="connsiteX6" fmla="*/ 3419310 w 3989195"/>
              <a:gd name="connsiteY6" fmla="*/ 0 h 1346479"/>
              <a:gd name="connsiteX7" fmla="*/ 3989195 w 3989195"/>
              <a:gd name="connsiteY7" fmla="*/ 0 h 1346479"/>
              <a:gd name="connsiteX8" fmla="*/ 3989195 w 3989195"/>
              <a:gd name="connsiteY8" fmla="*/ 475756 h 1346479"/>
              <a:gd name="connsiteX9" fmla="*/ 3989195 w 3989195"/>
              <a:gd name="connsiteY9" fmla="*/ 884188 h 1346479"/>
              <a:gd name="connsiteX10" fmla="*/ 3989195 w 3989195"/>
              <a:gd name="connsiteY10" fmla="*/ 1346479 h 1346479"/>
              <a:gd name="connsiteX11" fmla="*/ 3538986 w 3989195"/>
              <a:gd name="connsiteY11" fmla="*/ 1346479 h 1346479"/>
              <a:gd name="connsiteX12" fmla="*/ 2889317 w 3989195"/>
              <a:gd name="connsiteY12" fmla="*/ 1346479 h 1346479"/>
              <a:gd name="connsiteX13" fmla="*/ 2319432 w 3989195"/>
              <a:gd name="connsiteY13" fmla="*/ 1346479 h 1346479"/>
              <a:gd name="connsiteX14" fmla="*/ 1829331 w 3989195"/>
              <a:gd name="connsiteY14" fmla="*/ 1346479 h 1346479"/>
              <a:gd name="connsiteX15" fmla="*/ 1379122 w 3989195"/>
              <a:gd name="connsiteY15" fmla="*/ 1346479 h 1346479"/>
              <a:gd name="connsiteX16" fmla="*/ 889021 w 3989195"/>
              <a:gd name="connsiteY16" fmla="*/ 1346479 h 1346479"/>
              <a:gd name="connsiteX17" fmla="*/ 0 w 3989195"/>
              <a:gd name="connsiteY17" fmla="*/ 1346479 h 1346479"/>
              <a:gd name="connsiteX18" fmla="*/ 0 w 3989195"/>
              <a:gd name="connsiteY18" fmla="*/ 897653 h 1346479"/>
              <a:gd name="connsiteX19" fmla="*/ 0 w 3989195"/>
              <a:gd name="connsiteY19" fmla="*/ 489221 h 1346479"/>
              <a:gd name="connsiteX20" fmla="*/ 0 w 3989195"/>
              <a:gd name="connsiteY20" fmla="*/ 0 h 1346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89195" h="1346479" fill="none" extrusionOk="0">
                <a:moveTo>
                  <a:pt x="0" y="0"/>
                </a:moveTo>
                <a:cubicBezTo>
                  <a:pt x="274479" y="-34721"/>
                  <a:pt x="458016" y="33088"/>
                  <a:pt x="649669" y="0"/>
                </a:cubicBezTo>
                <a:cubicBezTo>
                  <a:pt x="841322" y="-33088"/>
                  <a:pt x="925350" y="18374"/>
                  <a:pt x="1139770" y="0"/>
                </a:cubicBezTo>
                <a:cubicBezTo>
                  <a:pt x="1354190" y="-18374"/>
                  <a:pt x="1458236" y="38484"/>
                  <a:pt x="1709655" y="0"/>
                </a:cubicBezTo>
                <a:cubicBezTo>
                  <a:pt x="1961074" y="-38484"/>
                  <a:pt x="2052138" y="19705"/>
                  <a:pt x="2199756" y="0"/>
                </a:cubicBezTo>
                <a:cubicBezTo>
                  <a:pt x="2347374" y="-19705"/>
                  <a:pt x="2625668" y="25788"/>
                  <a:pt x="2769641" y="0"/>
                </a:cubicBezTo>
                <a:cubicBezTo>
                  <a:pt x="2913614" y="-25788"/>
                  <a:pt x="3288009" y="36799"/>
                  <a:pt x="3419310" y="0"/>
                </a:cubicBezTo>
                <a:cubicBezTo>
                  <a:pt x="3550611" y="-36799"/>
                  <a:pt x="3716567" y="50260"/>
                  <a:pt x="3989195" y="0"/>
                </a:cubicBezTo>
                <a:cubicBezTo>
                  <a:pt x="3989288" y="134419"/>
                  <a:pt x="3938063" y="344556"/>
                  <a:pt x="3989195" y="475756"/>
                </a:cubicBezTo>
                <a:cubicBezTo>
                  <a:pt x="4040327" y="606956"/>
                  <a:pt x="3944912" y="717579"/>
                  <a:pt x="3989195" y="884188"/>
                </a:cubicBezTo>
                <a:cubicBezTo>
                  <a:pt x="4033478" y="1050797"/>
                  <a:pt x="3977156" y="1135920"/>
                  <a:pt x="3989195" y="1346479"/>
                </a:cubicBezTo>
                <a:cubicBezTo>
                  <a:pt x="3831340" y="1358976"/>
                  <a:pt x="3694751" y="1295311"/>
                  <a:pt x="3538986" y="1346479"/>
                </a:cubicBezTo>
                <a:cubicBezTo>
                  <a:pt x="3383221" y="1397647"/>
                  <a:pt x="3139458" y="1339527"/>
                  <a:pt x="2889317" y="1346479"/>
                </a:cubicBezTo>
                <a:cubicBezTo>
                  <a:pt x="2639176" y="1353431"/>
                  <a:pt x="2546019" y="1322866"/>
                  <a:pt x="2319432" y="1346479"/>
                </a:cubicBezTo>
                <a:cubicBezTo>
                  <a:pt x="2092845" y="1370092"/>
                  <a:pt x="2029512" y="1343504"/>
                  <a:pt x="1829331" y="1346479"/>
                </a:cubicBezTo>
                <a:cubicBezTo>
                  <a:pt x="1629150" y="1349454"/>
                  <a:pt x="1519133" y="1327207"/>
                  <a:pt x="1379122" y="1346479"/>
                </a:cubicBezTo>
                <a:cubicBezTo>
                  <a:pt x="1239111" y="1365751"/>
                  <a:pt x="1095216" y="1340247"/>
                  <a:pt x="889021" y="1346479"/>
                </a:cubicBezTo>
                <a:cubicBezTo>
                  <a:pt x="682826" y="1352711"/>
                  <a:pt x="413971" y="1242945"/>
                  <a:pt x="0" y="1346479"/>
                </a:cubicBezTo>
                <a:cubicBezTo>
                  <a:pt x="-41739" y="1156244"/>
                  <a:pt x="14135" y="1028378"/>
                  <a:pt x="0" y="897653"/>
                </a:cubicBezTo>
                <a:cubicBezTo>
                  <a:pt x="-14135" y="766928"/>
                  <a:pt x="39826" y="692757"/>
                  <a:pt x="0" y="489221"/>
                </a:cubicBezTo>
                <a:cubicBezTo>
                  <a:pt x="-39826" y="285685"/>
                  <a:pt x="41993" y="159316"/>
                  <a:pt x="0" y="0"/>
                </a:cubicBezTo>
                <a:close/>
              </a:path>
              <a:path w="3989195" h="1346479" stroke="0" extrusionOk="0">
                <a:moveTo>
                  <a:pt x="0" y="0"/>
                </a:moveTo>
                <a:cubicBezTo>
                  <a:pt x="232878" y="-19222"/>
                  <a:pt x="384871" y="25279"/>
                  <a:pt x="529993" y="0"/>
                </a:cubicBezTo>
                <a:cubicBezTo>
                  <a:pt x="675115" y="-25279"/>
                  <a:pt x="814643" y="33130"/>
                  <a:pt x="1020094" y="0"/>
                </a:cubicBezTo>
                <a:cubicBezTo>
                  <a:pt x="1225545" y="-33130"/>
                  <a:pt x="1477511" y="11239"/>
                  <a:pt x="1629871" y="0"/>
                </a:cubicBezTo>
                <a:cubicBezTo>
                  <a:pt x="1782231" y="-11239"/>
                  <a:pt x="2052206" y="67948"/>
                  <a:pt x="2279540" y="0"/>
                </a:cubicBezTo>
                <a:cubicBezTo>
                  <a:pt x="2506874" y="-67948"/>
                  <a:pt x="2606275" y="58708"/>
                  <a:pt x="2889317" y="0"/>
                </a:cubicBezTo>
                <a:cubicBezTo>
                  <a:pt x="3172359" y="-58708"/>
                  <a:pt x="3242701" y="49846"/>
                  <a:pt x="3419310" y="0"/>
                </a:cubicBezTo>
                <a:cubicBezTo>
                  <a:pt x="3595919" y="-49846"/>
                  <a:pt x="3837590" y="66835"/>
                  <a:pt x="3989195" y="0"/>
                </a:cubicBezTo>
                <a:cubicBezTo>
                  <a:pt x="4019716" y="155408"/>
                  <a:pt x="3957491" y="285126"/>
                  <a:pt x="3989195" y="421897"/>
                </a:cubicBezTo>
                <a:cubicBezTo>
                  <a:pt x="4020899" y="558668"/>
                  <a:pt x="3939289" y="719933"/>
                  <a:pt x="3989195" y="843794"/>
                </a:cubicBezTo>
                <a:cubicBezTo>
                  <a:pt x="4039101" y="967655"/>
                  <a:pt x="3976354" y="1202588"/>
                  <a:pt x="3989195" y="1346479"/>
                </a:cubicBezTo>
                <a:cubicBezTo>
                  <a:pt x="3787028" y="1373208"/>
                  <a:pt x="3638217" y="1283692"/>
                  <a:pt x="3459202" y="1346479"/>
                </a:cubicBezTo>
                <a:cubicBezTo>
                  <a:pt x="3280187" y="1409266"/>
                  <a:pt x="3001722" y="1331217"/>
                  <a:pt x="2849425" y="1346479"/>
                </a:cubicBezTo>
                <a:cubicBezTo>
                  <a:pt x="2697128" y="1361741"/>
                  <a:pt x="2392337" y="1278849"/>
                  <a:pt x="2199756" y="1346479"/>
                </a:cubicBezTo>
                <a:cubicBezTo>
                  <a:pt x="2007175" y="1414109"/>
                  <a:pt x="1785673" y="1338516"/>
                  <a:pt x="1550087" y="1346479"/>
                </a:cubicBezTo>
                <a:cubicBezTo>
                  <a:pt x="1314501" y="1354442"/>
                  <a:pt x="1209660" y="1332357"/>
                  <a:pt x="1059986" y="1346479"/>
                </a:cubicBezTo>
                <a:cubicBezTo>
                  <a:pt x="910312" y="1360601"/>
                  <a:pt x="760231" y="1331213"/>
                  <a:pt x="490101" y="1346479"/>
                </a:cubicBezTo>
                <a:cubicBezTo>
                  <a:pt x="219972" y="1361745"/>
                  <a:pt x="172281" y="1326601"/>
                  <a:pt x="0" y="1346479"/>
                </a:cubicBezTo>
                <a:cubicBezTo>
                  <a:pt x="-18151" y="1135701"/>
                  <a:pt x="37131" y="1068192"/>
                  <a:pt x="0" y="924582"/>
                </a:cubicBezTo>
                <a:cubicBezTo>
                  <a:pt x="-37131" y="780972"/>
                  <a:pt x="12338" y="625425"/>
                  <a:pt x="0" y="502685"/>
                </a:cubicBezTo>
                <a:cubicBezTo>
                  <a:pt x="-12338" y="379945"/>
                  <a:pt x="7427" y="101478"/>
                  <a:pt x="0" y="0"/>
                </a:cubicBezTo>
                <a:close/>
              </a:path>
            </a:pathLst>
          </a:custGeom>
          <a:solidFill>
            <a:srgbClr val="07A350"/>
          </a:solidFill>
          <a:ln w="38100">
            <a:solidFill>
              <a:srgbClr val="07A350"/>
            </a:solidFill>
            <a:extLst>
              <a:ext uri="{C807C97D-BFC1-408E-A445-0C87EB9F89A2}">
                <ask:lineSketchStyleProps xmlns:ask="http://schemas.microsoft.com/office/drawing/2018/sketchyshapes" sd="216816290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asis MT Pro" panose="02040504050005020304" pitchFamily="18" charset="0"/>
              </a:rPr>
              <a:t>MERCI POUR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349965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36">
            <a:extLst>
              <a:ext uri="{FF2B5EF4-FFF2-40B4-BE49-F238E27FC236}">
                <a16:creationId xmlns:a16="http://schemas.microsoft.com/office/drawing/2014/main" id="{5F6D2ECD-F88A-4C58-BE67-114E473FCBBD}"/>
              </a:ext>
            </a:extLst>
          </p:cNvPr>
          <p:cNvSpPr/>
          <p:nvPr/>
        </p:nvSpPr>
        <p:spPr>
          <a:xfrm rot="5400000">
            <a:off x="4473858" y="4403885"/>
            <a:ext cx="125413" cy="250825"/>
          </a:xfrm>
          <a:custGeom>
            <a:avLst/>
            <a:gdLst>
              <a:gd name="connsiteX0" fmla="*/ 0 w 1504638"/>
              <a:gd name="connsiteY0" fmla="*/ 0 h 3009275"/>
              <a:gd name="connsiteX1" fmla="*/ 1504638 w 1504638"/>
              <a:gd name="connsiteY1" fmla="*/ 1504638 h 3009275"/>
              <a:gd name="connsiteX2" fmla="*/ 0 w 1504638"/>
              <a:gd name="connsiteY2" fmla="*/ 3009275 h 300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638" h="3009275">
                <a:moveTo>
                  <a:pt x="0" y="0"/>
                </a:moveTo>
                <a:lnTo>
                  <a:pt x="1504638" y="1504638"/>
                </a:lnTo>
                <a:lnTo>
                  <a:pt x="0" y="300927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667F62B-9A93-DAEC-8F65-E189268E56A3}"/>
              </a:ext>
            </a:extLst>
          </p:cNvPr>
          <p:cNvCxnSpPr>
            <a:cxnSpLocks/>
          </p:cNvCxnSpPr>
          <p:nvPr/>
        </p:nvCxnSpPr>
        <p:spPr>
          <a:xfrm flipH="1" flipV="1">
            <a:off x="274735" y="1751326"/>
            <a:ext cx="10946293" cy="701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CD517A-81A1-C746-30C8-5ECCC96B97FE}"/>
              </a:ext>
            </a:extLst>
          </p:cNvPr>
          <p:cNvCxnSpPr>
            <a:cxnSpLocks/>
          </p:cNvCxnSpPr>
          <p:nvPr/>
        </p:nvCxnSpPr>
        <p:spPr>
          <a:xfrm>
            <a:off x="1864178" y="1751326"/>
            <a:ext cx="1" cy="678619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BA8F84-585D-C0F6-62BB-21736CA62E03}"/>
              </a:ext>
            </a:extLst>
          </p:cNvPr>
          <p:cNvCxnSpPr>
            <a:cxnSpLocks/>
          </p:cNvCxnSpPr>
          <p:nvPr/>
        </p:nvCxnSpPr>
        <p:spPr>
          <a:xfrm>
            <a:off x="5548072" y="1758340"/>
            <a:ext cx="1" cy="671605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8400EA9-7788-71F9-3C93-668EC97A5439}"/>
              </a:ext>
            </a:extLst>
          </p:cNvPr>
          <p:cNvSpPr/>
          <p:nvPr/>
        </p:nvSpPr>
        <p:spPr>
          <a:xfrm>
            <a:off x="129622" y="1670717"/>
            <a:ext cx="144780" cy="142553"/>
          </a:xfrm>
          <a:prstGeom prst="ellipse">
            <a:avLst/>
          </a:prstGeom>
          <a:solidFill>
            <a:srgbClr val="07A3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0C039D-AB64-7112-F5D0-22069DC6D8EF}"/>
              </a:ext>
            </a:extLst>
          </p:cNvPr>
          <p:cNvSpPr txBox="1"/>
          <p:nvPr/>
        </p:nvSpPr>
        <p:spPr>
          <a:xfrm>
            <a:off x="111180" y="2429945"/>
            <a:ext cx="3670119" cy="400110"/>
          </a:xfrm>
          <a:prstGeom prst="rect">
            <a:avLst/>
          </a:prstGeom>
          <a:solidFill>
            <a:srgbClr val="07A350"/>
          </a:solidFill>
          <a:ln>
            <a:solidFill>
              <a:srgbClr val="07A350"/>
            </a:solidFill>
          </a:ln>
          <a:effectLst>
            <a:softEdge rad="3175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  <a:latin typeface="Amasis MT Pro" panose="02040504050005020304" pitchFamily="18" charset="0"/>
              </a:rPr>
              <a:t>Contexte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A2A8CC-B79D-121B-1216-BE3B743C0EA7}"/>
              </a:ext>
            </a:extLst>
          </p:cNvPr>
          <p:cNvSpPr txBox="1"/>
          <p:nvPr/>
        </p:nvSpPr>
        <p:spPr>
          <a:xfrm>
            <a:off x="3806797" y="2429945"/>
            <a:ext cx="3670119" cy="400110"/>
          </a:xfrm>
          <a:prstGeom prst="rect">
            <a:avLst/>
          </a:prstGeom>
          <a:solidFill>
            <a:srgbClr val="07A350"/>
          </a:solidFill>
          <a:ln>
            <a:solidFill>
              <a:srgbClr val="07A350"/>
            </a:solidFill>
          </a:ln>
          <a:effectLst>
            <a:softEdge rad="3175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000" b="1" kern="0" dirty="0">
                <a:solidFill>
                  <a:schemeClr val="bg1"/>
                </a:solidFill>
                <a:latin typeface="Amasis MT Pro" panose="02040504050005020304" pitchFamily="18" charset="0"/>
                <a:ea typeface="Roboto Black" panose="02000000000000000000" pitchFamily="2" charset="0"/>
              </a:rPr>
              <a:t>Objectif</a:t>
            </a:r>
            <a:endParaRPr lang="fr-FR" sz="2000" b="1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91425B-2BBE-784D-5684-81599E43160F}"/>
              </a:ext>
            </a:extLst>
          </p:cNvPr>
          <p:cNvSpPr/>
          <p:nvPr/>
        </p:nvSpPr>
        <p:spPr>
          <a:xfrm>
            <a:off x="11099127" y="1670717"/>
            <a:ext cx="144780" cy="142553"/>
          </a:xfrm>
          <a:prstGeom prst="ellipse">
            <a:avLst/>
          </a:prstGeom>
          <a:solidFill>
            <a:srgbClr val="07A3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3">
            <a:extLst>
              <a:ext uri="{FF2B5EF4-FFF2-40B4-BE49-F238E27FC236}">
                <a16:creationId xmlns:a16="http://schemas.microsoft.com/office/drawing/2014/main" id="{5797DA78-C239-98A5-0E7C-DC247D950E61}"/>
              </a:ext>
            </a:extLst>
          </p:cNvPr>
          <p:cNvCxnSpPr>
            <a:cxnSpLocks/>
          </p:cNvCxnSpPr>
          <p:nvPr/>
        </p:nvCxnSpPr>
        <p:spPr>
          <a:xfrm>
            <a:off x="9858901" y="1772449"/>
            <a:ext cx="1" cy="671605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9CEB0EC0-A510-B4B6-85F4-632FEADD0801}"/>
              </a:ext>
            </a:extLst>
          </p:cNvPr>
          <p:cNvSpPr txBox="1"/>
          <p:nvPr/>
        </p:nvSpPr>
        <p:spPr>
          <a:xfrm>
            <a:off x="7702062" y="2429945"/>
            <a:ext cx="3809705" cy="400110"/>
          </a:xfrm>
          <a:prstGeom prst="rect">
            <a:avLst/>
          </a:prstGeom>
          <a:solidFill>
            <a:srgbClr val="07A350"/>
          </a:solidFill>
          <a:ln>
            <a:solidFill>
              <a:srgbClr val="07A350"/>
            </a:solidFill>
          </a:ln>
          <a:effectLst>
            <a:softEdge rad="3175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  <a:latin typeface="Amasis MT Pro" panose="02040504050005020304" pitchFamily="18" charset="0"/>
              </a:rPr>
              <a:t>Technologies utilisées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742AE90-F636-1B0A-471A-71E37B1E0214}"/>
              </a:ext>
            </a:extLst>
          </p:cNvPr>
          <p:cNvGrpSpPr/>
          <p:nvPr/>
        </p:nvGrpSpPr>
        <p:grpSpPr>
          <a:xfrm>
            <a:off x="-281181" y="71161"/>
            <a:ext cx="12816658" cy="684364"/>
            <a:chOff x="-342834" y="130783"/>
            <a:chExt cx="12915762" cy="684364"/>
          </a:xfrm>
        </p:grpSpPr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C5DAA83C-6AAC-FBB9-8674-A326A12E84AD}"/>
                </a:ext>
              </a:extLst>
            </p:cNvPr>
            <p:cNvSpPr/>
            <p:nvPr/>
          </p:nvSpPr>
          <p:spPr>
            <a:xfrm>
              <a:off x="-342834" y="130783"/>
              <a:ext cx="2425602" cy="670560"/>
            </a:xfrm>
            <a:prstGeom prst="chevron">
              <a:avLst>
                <a:gd name="adj" fmla="val 48252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INTRODUCTION</a:t>
              </a:r>
            </a:p>
          </p:txBody>
        </p:sp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7B62C7B7-1488-4006-C998-CFCD7752004A}"/>
                </a:ext>
              </a:extLst>
            </p:cNvPr>
            <p:cNvSpPr/>
            <p:nvPr/>
          </p:nvSpPr>
          <p:spPr>
            <a:xfrm>
              <a:off x="1892715" y="137838"/>
              <a:ext cx="2425603" cy="670560"/>
            </a:xfrm>
            <a:prstGeom prst="chevron">
              <a:avLst>
                <a:gd name="adj" fmla="val 39511"/>
              </a:avLst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APACHE NIFI</a:t>
              </a:r>
            </a:p>
          </p:txBody>
        </p:sp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CF77310A-3060-A471-4725-887F53838C10}"/>
                </a:ext>
              </a:extLst>
            </p:cNvPr>
            <p:cNvSpPr/>
            <p:nvPr/>
          </p:nvSpPr>
          <p:spPr>
            <a:xfrm>
              <a:off x="4070212" y="138513"/>
              <a:ext cx="2623872" cy="670560"/>
            </a:xfrm>
            <a:prstGeom prst="chevron">
              <a:avLst/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DEVELOPPEMENT API RESTful</a:t>
              </a: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55DBEF62-B557-A7EB-B811-48FA6B57CBE4}"/>
                </a:ext>
              </a:extLst>
            </p:cNvPr>
            <p:cNvSpPr/>
            <p:nvPr/>
          </p:nvSpPr>
          <p:spPr>
            <a:xfrm>
              <a:off x="6398784" y="140568"/>
              <a:ext cx="2626916" cy="670560"/>
            </a:xfrm>
            <a:prstGeom prst="chevron">
              <a:avLst/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POSTMAN</a:t>
              </a: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884B4094-3BFF-514E-0013-158BD8F792B2}"/>
                </a:ext>
              </a:extLst>
            </p:cNvPr>
            <p:cNvSpPr/>
            <p:nvPr/>
          </p:nvSpPr>
          <p:spPr>
            <a:xfrm>
              <a:off x="8778669" y="144587"/>
              <a:ext cx="1657013" cy="670560"/>
            </a:xfrm>
            <a:prstGeom prst="chevron">
              <a:avLst/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DEMO</a:t>
              </a:r>
            </a:p>
          </p:txBody>
        </p:sp>
        <p:sp>
          <p:nvSpPr>
            <p:cNvPr id="6" name="Arrow: Chevron 13">
              <a:extLst>
                <a:ext uri="{FF2B5EF4-FFF2-40B4-BE49-F238E27FC236}">
                  <a16:creationId xmlns:a16="http://schemas.microsoft.com/office/drawing/2014/main" id="{10B0488B-6DEE-A8A0-F941-0FB3837354C6}"/>
                </a:ext>
              </a:extLst>
            </p:cNvPr>
            <p:cNvSpPr/>
            <p:nvPr/>
          </p:nvSpPr>
          <p:spPr>
            <a:xfrm>
              <a:off x="10216579" y="140568"/>
              <a:ext cx="2356349" cy="670560"/>
            </a:xfrm>
            <a:prstGeom prst="chevron">
              <a:avLst>
                <a:gd name="adj" fmla="val 37762"/>
              </a:avLst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CONCLUSION</a:t>
              </a:r>
            </a:p>
          </p:txBody>
        </p:sp>
      </p:grpSp>
      <p:sp>
        <p:nvSpPr>
          <p:cNvPr id="9" name="Oval 4">
            <a:extLst>
              <a:ext uri="{FF2B5EF4-FFF2-40B4-BE49-F238E27FC236}">
                <a16:creationId xmlns:a16="http://schemas.microsoft.com/office/drawing/2014/main" id="{21732203-768C-935C-1F0E-8296FE4F34DF}"/>
              </a:ext>
            </a:extLst>
          </p:cNvPr>
          <p:cNvSpPr/>
          <p:nvPr/>
        </p:nvSpPr>
        <p:spPr>
          <a:xfrm>
            <a:off x="7221415" y="3145660"/>
            <a:ext cx="5105275" cy="3332253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8" descr="Comandos Básicos MySQL | by mateus gabriel barbosa | Medium">
            <a:extLst>
              <a:ext uri="{FF2B5EF4-FFF2-40B4-BE49-F238E27FC236}">
                <a16:creationId xmlns:a16="http://schemas.microsoft.com/office/drawing/2014/main" id="{C0E79CDB-5810-C833-1DB6-2E7AA2DBD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539" y="4338814"/>
            <a:ext cx="1401950" cy="78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9">
            <a:extLst>
              <a:ext uri="{FF2B5EF4-FFF2-40B4-BE49-F238E27FC236}">
                <a16:creationId xmlns:a16="http://schemas.microsoft.com/office/drawing/2014/main" id="{975ADCFB-CE50-88CD-9120-B0A7BD606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968" y="5012438"/>
            <a:ext cx="2078117" cy="1039059"/>
          </a:xfrm>
          <a:prstGeom prst="rect">
            <a:avLst/>
          </a:prstGeom>
        </p:spPr>
      </p:pic>
      <p:pic>
        <p:nvPicPr>
          <p:cNvPr id="18" name="Picture 4" descr="Git&quot; Icon - Download for free – Iconduck">
            <a:extLst>
              <a:ext uri="{FF2B5EF4-FFF2-40B4-BE49-F238E27FC236}">
                <a16:creationId xmlns:a16="http://schemas.microsoft.com/office/drawing/2014/main" id="{19BA4F5A-90A3-DADD-61CB-DA8B3DB1E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397" y="5375712"/>
            <a:ext cx="1492478" cy="62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ostman Makes Building Software Accessible to All, Announces ...">
            <a:extLst>
              <a:ext uri="{FF2B5EF4-FFF2-40B4-BE49-F238E27FC236}">
                <a16:creationId xmlns:a16="http://schemas.microsoft.com/office/drawing/2014/main" id="{C1C28367-3BEE-BB29-7B7A-FDB5E80A3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6752" y="4263557"/>
            <a:ext cx="1416349" cy="78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utoriel API Flask : Comment programmer une API avec Python ?">
            <a:extLst>
              <a:ext uri="{FF2B5EF4-FFF2-40B4-BE49-F238E27FC236}">
                <a16:creationId xmlns:a16="http://schemas.microsoft.com/office/drawing/2014/main" id="{CA9F03E2-E792-7B20-8028-9E1898DCA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891" y="4251860"/>
            <a:ext cx="1544321" cy="86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apache/nifi: Apache NiFi">
            <a:extLst>
              <a:ext uri="{FF2B5EF4-FFF2-40B4-BE49-F238E27FC236}">
                <a16:creationId xmlns:a16="http://schemas.microsoft.com/office/drawing/2014/main" id="{1710D2D1-D3F8-58CE-DBD0-6F7559F60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489" y="3165510"/>
            <a:ext cx="1562849" cy="65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ampServer — Wikipédia">
            <a:extLst>
              <a:ext uri="{FF2B5EF4-FFF2-40B4-BE49-F238E27FC236}">
                <a16:creationId xmlns:a16="http://schemas.microsoft.com/office/drawing/2014/main" id="{872A89CB-08A5-F299-880C-63BC4D67D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325" y="5713801"/>
            <a:ext cx="764112" cy="76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3">
            <a:extLst>
              <a:ext uri="{FF2B5EF4-FFF2-40B4-BE49-F238E27FC236}">
                <a16:creationId xmlns:a16="http://schemas.microsoft.com/office/drawing/2014/main" id="{EC9D069D-23AD-73A1-F2D8-7778C434EDF3}"/>
              </a:ext>
            </a:extLst>
          </p:cNvPr>
          <p:cNvCxnSpPr>
            <a:cxnSpLocks/>
          </p:cNvCxnSpPr>
          <p:nvPr/>
        </p:nvCxnSpPr>
        <p:spPr>
          <a:xfrm>
            <a:off x="1864178" y="2789200"/>
            <a:ext cx="0" cy="63980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5" name="ZoneTexte 1024">
            <a:extLst>
              <a:ext uri="{FF2B5EF4-FFF2-40B4-BE49-F238E27FC236}">
                <a16:creationId xmlns:a16="http://schemas.microsoft.com/office/drawing/2014/main" id="{1144EB6D-86DE-CAE8-E41F-02AF11B2FF32}"/>
              </a:ext>
            </a:extLst>
          </p:cNvPr>
          <p:cNvSpPr txBox="1"/>
          <p:nvPr/>
        </p:nvSpPr>
        <p:spPr>
          <a:xfrm>
            <a:off x="312721" y="3334269"/>
            <a:ext cx="2818712" cy="3266920"/>
          </a:xfrm>
          <a:prstGeom prst="rect">
            <a:avLst/>
          </a:prstGeom>
          <a:solidFill>
            <a:srgbClr val="C8E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20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évolution technologique, la gestion efficace des données est devenue un enjeu majeur pour les entreprises</a:t>
            </a:r>
            <a:r>
              <a:rPr lang="fr-FR" dirty="0"/>
              <a:t>,</a:t>
            </a:r>
          </a:p>
        </p:txBody>
      </p:sp>
      <p:sp>
        <p:nvSpPr>
          <p:cNvPr id="1029" name="ZoneTexte 1028">
            <a:extLst>
              <a:ext uri="{FF2B5EF4-FFF2-40B4-BE49-F238E27FC236}">
                <a16:creationId xmlns:a16="http://schemas.microsoft.com/office/drawing/2014/main" id="{33B30B9E-B186-EE8B-165B-B9DB88122AF8}"/>
              </a:ext>
            </a:extLst>
          </p:cNvPr>
          <p:cNvSpPr txBox="1"/>
          <p:nvPr/>
        </p:nvSpPr>
        <p:spPr>
          <a:xfrm>
            <a:off x="3705335" y="3503431"/>
            <a:ext cx="3274165" cy="2485216"/>
          </a:xfrm>
          <a:prstGeom prst="rect">
            <a:avLst/>
          </a:prstGeom>
          <a:solidFill>
            <a:srgbClr val="C8E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200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vise à créer une solution intégrée permettant la gestion fluide des réservations d'hôtel</a:t>
            </a:r>
          </a:p>
        </p:txBody>
      </p:sp>
      <p:cxnSp>
        <p:nvCxnSpPr>
          <p:cNvPr id="1031" name="Straight Connector 3">
            <a:extLst>
              <a:ext uri="{FF2B5EF4-FFF2-40B4-BE49-F238E27FC236}">
                <a16:creationId xmlns:a16="http://schemas.microsoft.com/office/drawing/2014/main" id="{83E6C76E-8B8E-315B-53A0-426845F653D9}"/>
              </a:ext>
            </a:extLst>
          </p:cNvPr>
          <p:cNvCxnSpPr>
            <a:cxnSpLocks/>
          </p:cNvCxnSpPr>
          <p:nvPr/>
        </p:nvCxnSpPr>
        <p:spPr>
          <a:xfrm>
            <a:off x="1100492" y="941854"/>
            <a:ext cx="1" cy="906942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3">
            <a:extLst>
              <a:ext uri="{FF2B5EF4-FFF2-40B4-BE49-F238E27FC236}">
                <a16:creationId xmlns:a16="http://schemas.microsoft.com/office/drawing/2014/main" id="{D67A31E8-2DB1-18DD-E5EB-C510C7A2C5E4}"/>
              </a:ext>
            </a:extLst>
          </p:cNvPr>
          <p:cNvCxnSpPr>
            <a:cxnSpLocks/>
          </p:cNvCxnSpPr>
          <p:nvPr/>
        </p:nvCxnSpPr>
        <p:spPr>
          <a:xfrm>
            <a:off x="5548072" y="2845610"/>
            <a:ext cx="0" cy="63980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3">
            <a:extLst>
              <a:ext uri="{FF2B5EF4-FFF2-40B4-BE49-F238E27FC236}">
                <a16:creationId xmlns:a16="http://schemas.microsoft.com/office/drawing/2014/main" id="{EBDE5561-D06D-CD60-875E-9880D45F916B}"/>
              </a:ext>
            </a:extLst>
          </p:cNvPr>
          <p:cNvCxnSpPr>
            <a:cxnSpLocks/>
          </p:cNvCxnSpPr>
          <p:nvPr/>
        </p:nvCxnSpPr>
        <p:spPr>
          <a:xfrm>
            <a:off x="10700408" y="2840860"/>
            <a:ext cx="0" cy="428071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38" name="Groupe 1037">
            <a:extLst>
              <a:ext uri="{FF2B5EF4-FFF2-40B4-BE49-F238E27FC236}">
                <a16:creationId xmlns:a16="http://schemas.microsoft.com/office/drawing/2014/main" id="{14D8519C-13D9-BA8C-328B-55266E7780E5}"/>
              </a:ext>
            </a:extLst>
          </p:cNvPr>
          <p:cNvGrpSpPr/>
          <p:nvPr/>
        </p:nvGrpSpPr>
        <p:grpSpPr>
          <a:xfrm>
            <a:off x="11068825" y="789343"/>
            <a:ext cx="885883" cy="670559"/>
            <a:chOff x="10890113" y="4070965"/>
            <a:chExt cx="885883" cy="670559"/>
          </a:xfrm>
        </p:grpSpPr>
        <p:sp>
          <p:nvSpPr>
            <p:cNvPr id="1039" name="Rectangle: Rounded Corners 16">
              <a:extLst>
                <a:ext uri="{FF2B5EF4-FFF2-40B4-BE49-F238E27FC236}">
                  <a16:creationId xmlns:a16="http://schemas.microsoft.com/office/drawing/2014/main" id="{ADF04A6F-3A5A-3BC0-EEDA-EA1B9246A90A}"/>
                </a:ext>
              </a:extLst>
            </p:cNvPr>
            <p:cNvSpPr/>
            <p:nvPr/>
          </p:nvSpPr>
          <p:spPr>
            <a:xfrm rot="16200000">
              <a:off x="10997775" y="3963303"/>
              <a:ext cx="670559" cy="885883"/>
            </a:xfrm>
            <a:prstGeom prst="roundRect">
              <a:avLst>
                <a:gd name="adj" fmla="val 50000"/>
              </a:avLst>
            </a:prstGeom>
            <a:solidFill>
              <a:srgbClr val="07A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masis MT Pro" panose="02040504050005020304" pitchFamily="18" charset="0"/>
              </a:endParaRPr>
            </a:p>
          </p:txBody>
        </p:sp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E3F640B5-08C8-95F2-4FDD-781B9EDDEBB5}"/>
                </a:ext>
              </a:extLst>
            </p:cNvPr>
            <p:cNvSpPr/>
            <p:nvPr/>
          </p:nvSpPr>
          <p:spPr>
            <a:xfrm>
              <a:off x="11019691" y="4238570"/>
              <a:ext cx="626726" cy="335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04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9057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36">
            <a:extLst>
              <a:ext uri="{FF2B5EF4-FFF2-40B4-BE49-F238E27FC236}">
                <a16:creationId xmlns:a16="http://schemas.microsoft.com/office/drawing/2014/main" id="{5F6D2ECD-F88A-4C58-BE67-114E473FCBBD}"/>
              </a:ext>
            </a:extLst>
          </p:cNvPr>
          <p:cNvSpPr/>
          <p:nvPr/>
        </p:nvSpPr>
        <p:spPr>
          <a:xfrm rot="5400000">
            <a:off x="6201058" y="5195574"/>
            <a:ext cx="125413" cy="250825"/>
          </a:xfrm>
          <a:custGeom>
            <a:avLst/>
            <a:gdLst>
              <a:gd name="connsiteX0" fmla="*/ 0 w 1504638"/>
              <a:gd name="connsiteY0" fmla="*/ 0 h 3009275"/>
              <a:gd name="connsiteX1" fmla="*/ 1504638 w 1504638"/>
              <a:gd name="connsiteY1" fmla="*/ 1504638 h 3009275"/>
              <a:gd name="connsiteX2" fmla="*/ 0 w 1504638"/>
              <a:gd name="connsiteY2" fmla="*/ 3009275 h 300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638" h="3009275">
                <a:moveTo>
                  <a:pt x="0" y="0"/>
                </a:moveTo>
                <a:lnTo>
                  <a:pt x="1504638" y="1504638"/>
                </a:lnTo>
                <a:lnTo>
                  <a:pt x="0" y="300927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1AE5C9D-6EF1-6DFB-DB1A-3D8D12D48161}"/>
              </a:ext>
            </a:extLst>
          </p:cNvPr>
          <p:cNvSpPr/>
          <p:nvPr/>
        </p:nvSpPr>
        <p:spPr>
          <a:xfrm>
            <a:off x="2786380" y="2067090"/>
            <a:ext cx="144780" cy="142553"/>
          </a:xfrm>
          <a:prstGeom prst="ellipse">
            <a:avLst/>
          </a:prstGeom>
          <a:solidFill>
            <a:srgbClr val="07A3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7025DB-B9F9-3F2D-C2EC-F1C79CB6504C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858770" y="755525"/>
            <a:ext cx="0" cy="131156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C1599A-5BF7-669D-782F-41AC6C7E0EC2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2931160" y="2138367"/>
            <a:ext cx="27495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2ED2E6-A435-81DF-248D-DCA76682360D}"/>
              </a:ext>
            </a:extLst>
          </p:cNvPr>
          <p:cNvSpPr/>
          <p:nvPr/>
        </p:nvSpPr>
        <p:spPr>
          <a:xfrm>
            <a:off x="3212465" y="1891718"/>
            <a:ext cx="5484495" cy="493297"/>
          </a:xfrm>
          <a:prstGeom prst="roundRect">
            <a:avLst/>
          </a:prstGeom>
          <a:solidFill>
            <a:srgbClr val="07A3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Présentation Apache </a:t>
            </a:r>
            <a:r>
              <a:rPr lang="fr-FR" sz="2000" b="1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Nifi</a:t>
            </a:r>
            <a:r>
              <a:rPr lang="fr-FR" sz="2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1/2</a:t>
            </a:r>
            <a:endParaRPr lang="en-US" sz="20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D949786E-9657-57A1-42A0-BCEA94482D4F}"/>
              </a:ext>
            </a:extLst>
          </p:cNvPr>
          <p:cNvSpPr/>
          <p:nvPr/>
        </p:nvSpPr>
        <p:spPr>
          <a:xfrm>
            <a:off x="4265736" y="2742762"/>
            <a:ext cx="875996" cy="727054"/>
          </a:xfrm>
          <a:prstGeom prst="diamond">
            <a:avLst/>
          </a:prstGeom>
          <a:solidFill>
            <a:srgbClr val="00B050"/>
          </a:solidFill>
          <a:ln>
            <a:solidFill>
              <a:srgbClr val="07A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1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C5989C6F-4E06-6704-FA0E-23951FE3B829}"/>
              </a:ext>
            </a:extLst>
          </p:cNvPr>
          <p:cNvSpPr/>
          <p:nvPr/>
        </p:nvSpPr>
        <p:spPr>
          <a:xfrm>
            <a:off x="4265736" y="3606532"/>
            <a:ext cx="875996" cy="727054"/>
          </a:xfrm>
          <a:prstGeom prst="diamond">
            <a:avLst/>
          </a:prstGeom>
          <a:solidFill>
            <a:srgbClr val="00B050"/>
          </a:solidFill>
          <a:ln>
            <a:solidFill>
              <a:srgbClr val="07A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203516-63ED-550B-1A88-8184FDCEA76A}"/>
              </a:ext>
            </a:extLst>
          </p:cNvPr>
          <p:cNvSpPr/>
          <p:nvPr/>
        </p:nvSpPr>
        <p:spPr>
          <a:xfrm>
            <a:off x="5141732" y="2735453"/>
            <a:ext cx="2419653" cy="7205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Définition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AED3A8B-F622-8B08-FA84-47BC80777474}"/>
              </a:ext>
            </a:extLst>
          </p:cNvPr>
          <p:cNvSpPr/>
          <p:nvPr/>
        </p:nvSpPr>
        <p:spPr>
          <a:xfrm>
            <a:off x="5130110" y="3592693"/>
            <a:ext cx="2560228" cy="7205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Fonctionnement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13F5A80-BFB6-2463-344E-D7FD4436A9D0}"/>
              </a:ext>
            </a:extLst>
          </p:cNvPr>
          <p:cNvSpPr/>
          <p:nvPr/>
        </p:nvSpPr>
        <p:spPr>
          <a:xfrm>
            <a:off x="3839464" y="3044372"/>
            <a:ext cx="144780" cy="142553"/>
          </a:xfrm>
          <a:prstGeom prst="ellipse">
            <a:avLst/>
          </a:prstGeom>
          <a:solidFill>
            <a:srgbClr val="07A3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5A86E3-7725-2FF9-A38E-588C82440B22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3911854" y="2397724"/>
            <a:ext cx="0" cy="64664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123236-37A9-9B15-5058-354A3764252C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3984244" y="3115649"/>
            <a:ext cx="27495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DB24FB6A-6563-439E-12F8-2EA84C7AA6A5}"/>
              </a:ext>
            </a:extLst>
          </p:cNvPr>
          <p:cNvSpPr/>
          <p:nvPr/>
        </p:nvSpPr>
        <p:spPr>
          <a:xfrm>
            <a:off x="3838224" y="3901612"/>
            <a:ext cx="144780" cy="142553"/>
          </a:xfrm>
          <a:prstGeom prst="ellipse">
            <a:avLst/>
          </a:prstGeom>
          <a:solidFill>
            <a:srgbClr val="07A3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1CBCA2-1EB4-5A04-1946-9742C8CA2920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910614" y="3254964"/>
            <a:ext cx="0" cy="64664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178CAC5-4ED2-B71E-E772-BF067D601C1B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3983004" y="3972889"/>
            <a:ext cx="27495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CD4D23BA-98BE-5439-5EE2-78AC2C4D8C5F}"/>
              </a:ext>
            </a:extLst>
          </p:cNvPr>
          <p:cNvGrpSpPr/>
          <p:nvPr/>
        </p:nvGrpSpPr>
        <p:grpSpPr>
          <a:xfrm>
            <a:off x="-281181" y="71161"/>
            <a:ext cx="12816658" cy="684364"/>
            <a:chOff x="-342834" y="130783"/>
            <a:chExt cx="12915762" cy="684364"/>
          </a:xfrm>
        </p:grpSpPr>
        <p:sp>
          <p:nvSpPr>
            <p:cNvPr id="12" name="Arrow: Chevron 9">
              <a:extLst>
                <a:ext uri="{FF2B5EF4-FFF2-40B4-BE49-F238E27FC236}">
                  <a16:creationId xmlns:a16="http://schemas.microsoft.com/office/drawing/2014/main" id="{A2D5AD22-32D7-4260-C41C-D6A745ED583D}"/>
                </a:ext>
              </a:extLst>
            </p:cNvPr>
            <p:cNvSpPr/>
            <p:nvPr/>
          </p:nvSpPr>
          <p:spPr>
            <a:xfrm>
              <a:off x="-342834" y="130783"/>
              <a:ext cx="2425602" cy="670560"/>
            </a:xfrm>
            <a:prstGeom prst="chevron">
              <a:avLst>
                <a:gd name="adj" fmla="val 48252"/>
              </a:avLst>
            </a:prstGeom>
            <a:solidFill>
              <a:srgbClr val="CCE9D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INTRODUCTION</a:t>
              </a:r>
            </a:p>
          </p:txBody>
        </p:sp>
        <p:sp>
          <p:nvSpPr>
            <p:cNvPr id="13" name="Arrow: Chevron 10">
              <a:extLst>
                <a:ext uri="{FF2B5EF4-FFF2-40B4-BE49-F238E27FC236}">
                  <a16:creationId xmlns:a16="http://schemas.microsoft.com/office/drawing/2014/main" id="{995DA4F6-DB41-F531-838C-6A6C6C51B620}"/>
                </a:ext>
              </a:extLst>
            </p:cNvPr>
            <p:cNvSpPr/>
            <p:nvPr/>
          </p:nvSpPr>
          <p:spPr>
            <a:xfrm>
              <a:off x="1892715" y="137838"/>
              <a:ext cx="2425603" cy="670560"/>
            </a:xfrm>
            <a:prstGeom prst="chevron">
              <a:avLst>
                <a:gd name="adj" fmla="val 39511"/>
              </a:avLst>
            </a:prstGeom>
            <a:solidFill>
              <a:srgbClr val="07A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APACHE NIFI</a:t>
              </a:r>
            </a:p>
          </p:txBody>
        </p:sp>
        <p:sp>
          <p:nvSpPr>
            <p:cNvPr id="30" name="Arrow: Chevron 12">
              <a:extLst>
                <a:ext uri="{FF2B5EF4-FFF2-40B4-BE49-F238E27FC236}">
                  <a16:creationId xmlns:a16="http://schemas.microsoft.com/office/drawing/2014/main" id="{262E897C-0BE6-66B6-889F-C01C9D46F44B}"/>
                </a:ext>
              </a:extLst>
            </p:cNvPr>
            <p:cNvSpPr/>
            <p:nvPr/>
          </p:nvSpPr>
          <p:spPr>
            <a:xfrm>
              <a:off x="6398784" y="140568"/>
              <a:ext cx="2626916" cy="670560"/>
            </a:xfrm>
            <a:prstGeom prst="chevron">
              <a:avLst/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POSTMAN</a:t>
              </a:r>
            </a:p>
          </p:txBody>
        </p:sp>
        <p:sp>
          <p:nvSpPr>
            <p:cNvPr id="36" name="Arrow: Chevron 13">
              <a:extLst>
                <a:ext uri="{FF2B5EF4-FFF2-40B4-BE49-F238E27FC236}">
                  <a16:creationId xmlns:a16="http://schemas.microsoft.com/office/drawing/2014/main" id="{08D1653C-F03E-73C3-3823-C50DC7AC89B9}"/>
                </a:ext>
              </a:extLst>
            </p:cNvPr>
            <p:cNvSpPr/>
            <p:nvPr/>
          </p:nvSpPr>
          <p:spPr>
            <a:xfrm>
              <a:off x="8778669" y="144587"/>
              <a:ext cx="1657013" cy="670560"/>
            </a:xfrm>
            <a:prstGeom prst="chevron">
              <a:avLst/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DEMO</a:t>
              </a:r>
            </a:p>
          </p:txBody>
        </p:sp>
        <p:sp>
          <p:nvSpPr>
            <p:cNvPr id="37" name="Arrow: Chevron 13">
              <a:extLst>
                <a:ext uri="{FF2B5EF4-FFF2-40B4-BE49-F238E27FC236}">
                  <a16:creationId xmlns:a16="http://schemas.microsoft.com/office/drawing/2014/main" id="{B4929416-56AF-0081-1A38-A19212040A50}"/>
                </a:ext>
              </a:extLst>
            </p:cNvPr>
            <p:cNvSpPr/>
            <p:nvPr/>
          </p:nvSpPr>
          <p:spPr>
            <a:xfrm>
              <a:off x="10216579" y="140568"/>
              <a:ext cx="2356349" cy="670560"/>
            </a:xfrm>
            <a:prstGeom prst="chevron">
              <a:avLst>
                <a:gd name="adj" fmla="val 37762"/>
              </a:avLst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CONCLUSION</a:t>
              </a:r>
            </a:p>
          </p:txBody>
        </p:sp>
      </p:grpSp>
      <p:sp>
        <p:nvSpPr>
          <p:cNvPr id="40" name="Diamond 4">
            <a:extLst>
              <a:ext uri="{FF2B5EF4-FFF2-40B4-BE49-F238E27FC236}">
                <a16:creationId xmlns:a16="http://schemas.microsoft.com/office/drawing/2014/main" id="{A6A23AFB-BB57-5146-5D9A-3B4B1C04CD26}"/>
              </a:ext>
            </a:extLst>
          </p:cNvPr>
          <p:cNvSpPr/>
          <p:nvPr/>
        </p:nvSpPr>
        <p:spPr>
          <a:xfrm>
            <a:off x="4265737" y="4720220"/>
            <a:ext cx="875996" cy="727054"/>
          </a:xfrm>
          <a:prstGeom prst="diamond">
            <a:avLst/>
          </a:prstGeom>
          <a:solidFill>
            <a:srgbClr val="00B050"/>
          </a:solidFill>
          <a:ln>
            <a:solidFill>
              <a:srgbClr val="07A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3</a:t>
            </a:r>
          </a:p>
        </p:txBody>
      </p:sp>
      <p:sp>
        <p:nvSpPr>
          <p:cNvPr id="41" name="Rectangle: Rounded Corners 14">
            <a:extLst>
              <a:ext uri="{FF2B5EF4-FFF2-40B4-BE49-F238E27FC236}">
                <a16:creationId xmlns:a16="http://schemas.microsoft.com/office/drawing/2014/main" id="{299D3C00-9374-C83F-87A6-185E26FD3EB0}"/>
              </a:ext>
            </a:extLst>
          </p:cNvPr>
          <p:cNvSpPr/>
          <p:nvPr/>
        </p:nvSpPr>
        <p:spPr>
          <a:xfrm>
            <a:off x="5130111" y="4706381"/>
            <a:ext cx="2560228" cy="7205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Flux ETL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2" name="Oval 25">
            <a:extLst>
              <a:ext uri="{FF2B5EF4-FFF2-40B4-BE49-F238E27FC236}">
                <a16:creationId xmlns:a16="http://schemas.microsoft.com/office/drawing/2014/main" id="{D2EFCD22-B682-2E05-155B-3B9D174BD54E}"/>
              </a:ext>
            </a:extLst>
          </p:cNvPr>
          <p:cNvSpPr/>
          <p:nvPr/>
        </p:nvSpPr>
        <p:spPr>
          <a:xfrm>
            <a:off x="3838225" y="5015300"/>
            <a:ext cx="144780" cy="142553"/>
          </a:xfrm>
          <a:prstGeom prst="ellipse">
            <a:avLst/>
          </a:prstGeom>
          <a:solidFill>
            <a:srgbClr val="07A3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26">
            <a:extLst>
              <a:ext uri="{FF2B5EF4-FFF2-40B4-BE49-F238E27FC236}">
                <a16:creationId xmlns:a16="http://schemas.microsoft.com/office/drawing/2014/main" id="{1E30A348-4675-99CB-95F6-853535A43E60}"/>
              </a:ext>
            </a:extLst>
          </p:cNvPr>
          <p:cNvCxnSpPr>
            <a:cxnSpLocks/>
            <a:stCxn id="26" idx="4"/>
            <a:endCxn id="42" idx="0"/>
          </p:cNvCxnSpPr>
          <p:nvPr/>
        </p:nvCxnSpPr>
        <p:spPr>
          <a:xfrm>
            <a:off x="3910614" y="4044165"/>
            <a:ext cx="1" cy="9711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27">
            <a:extLst>
              <a:ext uri="{FF2B5EF4-FFF2-40B4-BE49-F238E27FC236}">
                <a16:creationId xmlns:a16="http://schemas.microsoft.com/office/drawing/2014/main" id="{CA678360-C0DD-5F60-E7A6-E83DC0431997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3983005" y="5086577"/>
            <a:ext cx="27495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3">
            <a:extLst>
              <a:ext uri="{FF2B5EF4-FFF2-40B4-BE49-F238E27FC236}">
                <a16:creationId xmlns:a16="http://schemas.microsoft.com/office/drawing/2014/main" id="{D7C04353-70A7-2722-4F15-9EAB308B76AC}"/>
              </a:ext>
            </a:extLst>
          </p:cNvPr>
          <p:cNvCxnSpPr>
            <a:cxnSpLocks/>
          </p:cNvCxnSpPr>
          <p:nvPr/>
        </p:nvCxnSpPr>
        <p:spPr>
          <a:xfrm>
            <a:off x="5859877" y="5243982"/>
            <a:ext cx="0" cy="131156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Oval 1">
            <a:extLst>
              <a:ext uri="{FF2B5EF4-FFF2-40B4-BE49-F238E27FC236}">
                <a16:creationId xmlns:a16="http://schemas.microsoft.com/office/drawing/2014/main" id="{CB5E7FDD-E2AB-CDFB-C149-4342DA28D2E6}"/>
              </a:ext>
            </a:extLst>
          </p:cNvPr>
          <p:cNvSpPr/>
          <p:nvPr/>
        </p:nvSpPr>
        <p:spPr>
          <a:xfrm>
            <a:off x="5787487" y="5426905"/>
            <a:ext cx="144780" cy="142553"/>
          </a:xfrm>
          <a:prstGeom prst="ellipse">
            <a:avLst/>
          </a:prstGeom>
          <a:solidFill>
            <a:srgbClr val="07A3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1">
            <a:extLst>
              <a:ext uri="{FF2B5EF4-FFF2-40B4-BE49-F238E27FC236}">
                <a16:creationId xmlns:a16="http://schemas.microsoft.com/office/drawing/2014/main" id="{E0261DFE-7208-DDB7-067B-F3D3BB29F142}"/>
              </a:ext>
            </a:extLst>
          </p:cNvPr>
          <p:cNvSpPr/>
          <p:nvPr/>
        </p:nvSpPr>
        <p:spPr>
          <a:xfrm>
            <a:off x="5799211" y="5912259"/>
            <a:ext cx="144780" cy="142553"/>
          </a:xfrm>
          <a:prstGeom prst="ellipse">
            <a:avLst/>
          </a:prstGeom>
          <a:solidFill>
            <a:srgbClr val="07A3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1">
            <a:extLst>
              <a:ext uri="{FF2B5EF4-FFF2-40B4-BE49-F238E27FC236}">
                <a16:creationId xmlns:a16="http://schemas.microsoft.com/office/drawing/2014/main" id="{E7CF8351-5D3F-8A16-576E-D60173A55A4F}"/>
              </a:ext>
            </a:extLst>
          </p:cNvPr>
          <p:cNvSpPr/>
          <p:nvPr/>
        </p:nvSpPr>
        <p:spPr>
          <a:xfrm>
            <a:off x="5787487" y="6404629"/>
            <a:ext cx="144780" cy="142553"/>
          </a:xfrm>
          <a:prstGeom prst="ellipse">
            <a:avLst/>
          </a:prstGeom>
          <a:solidFill>
            <a:srgbClr val="07A3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14">
            <a:extLst>
              <a:ext uri="{FF2B5EF4-FFF2-40B4-BE49-F238E27FC236}">
                <a16:creationId xmlns:a16="http://schemas.microsoft.com/office/drawing/2014/main" id="{9F8DA1F2-B3FB-84BA-D9A4-94A38F396454}"/>
              </a:ext>
            </a:extLst>
          </p:cNvPr>
          <p:cNvSpPr/>
          <p:nvPr/>
        </p:nvSpPr>
        <p:spPr>
          <a:xfrm>
            <a:off x="5799211" y="5137919"/>
            <a:ext cx="2560228" cy="7205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Extraction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1" name="Rectangle: Rounded Corners 14">
            <a:extLst>
              <a:ext uri="{FF2B5EF4-FFF2-40B4-BE49-F238E27FC236}">
                <a16:creationId xmlns:a16="http://schemas.microsoft.com/office/drawing/2014/main" id="{525524DF-6C76-6A24-20DF-0204878BC8D9}"/>
              </a:ext>
            </a:extLst>
          </p:cNvPr>
          <p:cNvSpPr/>
          <p:nvPr/>
        </p:nvSpPr>
        <p:spPr>
          <a:xfrm>
            <a:off x="5833692" y="5604244"/>
            <a:ext cx="2560228" cy="7205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Transformation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2" name="Rectangle: Rounded Corners 14">
            <a:extLst>
              <a:ext uri="{FF2B5EF4-FFF2-40B4-BE49-F238E27FC236}">
                <a16:creationId xmlns:a16="http://schemas.microsoft.com/office/drawing/2014/main" id="{0E6E0BFA-DC19-CF75-FD6B-7A643FF54186}"/>
              </a:ext>
            </a:extLst>
          </p:cNvPr>
          <p:cNvSpPr/>
          <p:nvPr/>
        </p:nvSpPr>
        <p:spPr>
          <a:xfrm>
            <a:off x="5799211" y="6101702"/>
            <a:ext cx="2560228" cy="7205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Chargement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3" name="Picture 6" descr="GitHub - apache/nifi: Apache NiFi">
            <a:extLst>
              <a:ext uri="{FF2B5EF4-FFF2-40B4-BE49-F238E27FC236}">
                <a16:creationId xmlns:a16="http://schemas.microsoft.com/office/drawing/2014/main" id="{6168B8FF-BEFA-FE95-A524-4960AA6EE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15" y="963816"/>
            <a:ext cx="1562849" cy="65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Arrow: Chevron 11">
            <a:extLst>
              <a:ext uri="{FF2B5EF4-FFF2-40B4-BE49-F238E27FC236}">
                <a16:creationId xmlns:a16="http://schemas.microsoft.com/office/drawing/2014/main" id="{A0FFE94E-1838-D552-4733-269B2F0D54CE}"/>
              </a:ext>
            </a:extLst>
          </p:cNvPr>
          <p:cNvSpPr/>
          <p:nvPr/>
        </p:nvSpPr>
        <p:spPr>
          <a:xfrm>
            <a:off x="4098003" y="78891"/>
            <a:ext cx="2603739" cy="670560"/>
          </a:xfrm>
          <a:prstGeom prst="chevron">
            <a:avLst/>
          </a:prstGeom>
          <a:solidFill>
            <a:srgbClr val="7FD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Amasis MT Pro" panose="02040504050005020304" pitchFamily="18" charset="0"/>
              </a:rPr>
              <a:t>DEVELOPPEMENT API RESTful</a:t>
            </a: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AE7EFCD3-328B-7812-DD6A-307FFB3262D7}"/>
              </a:ext>
            </a:extLst>
          </p:cNvPr>
          <p:cNvGrpSpPr/>
          <p:nvPr/>
        </p:nvGrpSpPr>
        <p:grpSpPr>
          <a:xfrm>
            <a:off x="11021668" y="944444"/>
            <a:ext cx="885883" cy="670559"/>
            <a:chOff x="10890113" y="4070965"/>
            <a:chExt cx="885883" cy="670559"/>
          </a:xfrm>
        </p:grpSpPr>
        <p:sp>
          <p:nvSpPr>
            <p:cNvPr id="56" name="Rectangle: Rounded Corners 16">
              <a:extLst>
                <a:ext uri="{FF2B5EF4-FFF2-40B4-BE49-F238E27FC236}">
                  <a16:creationId xmlns:a16="http://schemas.microsoft.com/office/drawing/2014/main" id="{2E3ADB80-77BF-A8BF-B863-DFF9A645A5F9}"/>
                </a:ext>
              </a:extLst>
            </p:cNvPr>
            <p:cNvSpPr/>
            <p:nvPr/>
          </p:nvSpPr>
          <p:spPr>
            <a:xfrm rot="16200000">
              <a:off x="10997775" y="3963303"/>
              <a:ext cx="670559" cy="885883"/>
            </a:xfrm>
            <a:prstGeom prst="roundRect">
              <a:avLst>
                <a:gd name="adj" fmla="val 50000"/>
              </a:avLst>
            </a:prstGeom>
            <a:solidFill>
              <a:srgbClr val="07A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masis MT Pro" panose="02040504050005020304" pitchFamily="18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944A975-9CCC-19D4-AE64-D6F93ED8F14C}"/>
                </a:ext>
              </a:extLst>
            </p:cNvPr>
            <p:cNvSpPr/>
            <p:nvPr/>
          </p:nvSpPr>
          <p:spPr>
            <a:xfrm>
              <a:off x="11019691" y="4238570"/>
              <a:ext cx="626726" cy="335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05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3099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36">
            <a:extLst>
              <a:ext uri="{FF2B5EF4-FFF2-40B4-BE49-F238E27FC236}">
                <a16:creationId xmlns:a16="http://schemas.microsoft.com/office/drawing/2014/main" id="{5F6D2ECD-F88A-4C58-BE67-114E473FCBBD}"/>
              </a:ext>
            </a:extLst>
          </p:cNvPr>
          <p:cNvSpPr/>
          <p:nvPr/>
        </p:nvSpPr>
        <p:spPr>
          <a:xfrm rot="5400000">
            <a:off x="6201058" y="5195574"/>
            <a:ext cx="125413" cy="250825"/>
          </a:xfrm>
          <a:custGeom>
            <a:avLst/>
            <a:gdLst>
              <a:gd name="connsiteX0" fmla="*/ 0 w 1504638"/>
              <a:gd name="connsiteY0" fmla="*/ 0 h 3009275"/>
              <a:gd name="connsiteX1" fmla="*/ 1504638 w 1504638"/>
              <a:gd name="connsiteY1" fmla="*/ 1504638 h 3009275"/>
              <a:gd name="connsiteX2" fmla="*/ 0 w 1504638"/>
              <a:gd name="connsiteY2" fmla="*/ 3009275 h 300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638" h="3009275">
                <a:moveTo>
                  <a:pt x="0" y="0"/>
                </a:moveTo>
                <a:lnTo>
                  <a:pt x="1504638" y="1504638"/>
                </a:lnTo>
                <a:lnTo>
                  <a:pt x="0" y="300927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1AE5C9D-6EF1-6DFB-DB1A-3D8D12D48161}"/>
              </a:ext>
            </a:extLst>
          </p:cNvPr>
          <p:cNvSpPr/>
          <p:nvPr/>
        </p:nvSpPr>
        <p:spPr>
          <a:xfrm>
            <a:off x="2775658" y="1222560"/>
            <a:ext cx="144780" cy="142553"/>
          </a:xfrm>
          <a:prstGeom prst="ellipse">
            <a:avLst/>
          </a:prstGeom>
          <a:solidFill>
            <a:srgbClr val="07A3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7025DB-B9F9-3F2D-C2EC-F1C79CB6504C}"/>
              </a:ext>
            </a:extLst>
          </p:cNvPr>
          <p:cNvCxnSpPr>
            <a:cxnSpLocks/>
          </p:cNvCxnSpPr>
          <p:nvPr/>
        </p:nvCxnSpPr>
        <p:spPr>
          <a:xfrm>
            <a:off x="2858770" y="755525"/>
            <a:ext cx="0" cy="38161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C1599A-5BF7-669D-782F-41AC6C7E0EC2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2920438" y="1293837"/>
            <a:ext cx="27495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2ED2E6-A435-81DF-248D-DCA76682360D}"/>
              </a:ext>
            </a:extLst>
          </p:cNvPr>
          <p:cNvSpPr/>
          <p:nvPr/>
        </p:nvSpPr>
        <p:spPr>
          <a:xfrm>
            <a:off x="3201743" y="1047188"/>
            <a:ext cx="5484495" cy="493297"/>
          </a:xfrm>
          <a:prstGeom prst="roundRect">
            <a:avLst/>
          </a:prstGeom>
          <a:solidFill>
            <a:srgbClr val="07A3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Présentation Apache </a:t>
            </a:r>
            <a:r>
              <a:rPr lang="fr-FR" sz="2000" b="1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Nifi</a:t>
            </a:r>
            <a:r>
              <a:rPr lang="fr-FR" sz="2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2/2</a:t>
            </a:r>
            <a:endParaRPr lang="en-US" sz="20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CD4D23BA-98BE-5439-5EE2-78AC2C4D8C5F}"/>
              </a:ext>
            </a:extLst>
          </p:cNvPr>
          <p:cNvGrpSpPr/>
          <p:nvPr/>
        </p:nvGrpSpPr>
        <p:grpSpPr>
          <a:xfrm>
            <a:off x="-281181" y="71161"/>
            <a:ext cx="12816658" cy="684364"/>
            <a:chOff x="-342834" y="130783"/>
            <a:chExt cx="12915762" cy="684364"/>
          </a:xfrm>
        </p:grpSpPr>
        <p:sp>
          <p:nvSpPr>
            <p:cNvPr id="12" name="Arrow: Chevron 9">
              <a:extLst>
                <a:ext uri="{FF2B5EF4-FFF2-40B4-BE49-F238E27FC236}">
                  <a16:creationId xmlns:a16="http://schemas.microsoft.com/office/drawing/2014/main" id="{A2D5AD22-32D7-4260-C41C-D6A745ED583D}"/>
                </a:ext>
              </a:extLst>
            </p:cNvPr>
            <p:cNvSpPr/>
            <p:nvPr/>
          </p:nvSpPr>
          <p:spPr>
            <a:xfrm>
              <a:off x="-342834" y="130783"/>
              <a:ext cx="2425602" cy="670560"/>
            </a:xfrm>
            <a:prstGeom prst="chevron">
              <a:avLst>
                <a:gd name="adj" fmla="val 48252"/>
              </a:avLst>
            </a:prstGeom>
            <a:solidFill>
              <a:srgbClr val="CCE9D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INTRODUCTION</a:t>
              </a:r>
            </a:p>
          </p:txBody>
        </p:sp>
        <p:sp>
          <p:nvSpPr>
            <p:cNvPr id="13" name="Arrow: Chevron 10">
              <a:extLst>
                <a:ext uri="{FF2B5EF4-FFF2-40B4-BE49-F238E27FC236}">
                  <a16:creationId xmlns:a16="http://schemas.microsoft.com/office/drawing/2014/main" id="{995DA4F6-DB41-F531-838C-6A6C6C51B620}"/>
                </a:ext>
              </a:extLst>
            </p:cNvPr>
            <p:cNvSpPr/>
            <p:nvPr/>
          </p:nvSpPr>
          <p:spPr>
            <a:xfrm>
              <a:off x="1892715" y="137838"/>
              <a:ext cx="2425603" cy="670560"/>
            </a:xfrm>
            <a:prstGeom prst="chevron">
              <a:avLst>
                <a:gd name="adj" fmla="val 39511"/>
              </a:avLst>
            </a:prstGeom>
            <a:solidFill>
              <a:srgbClr val="07A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APACHE NIFI</a:t>
              </a:r>
            </a:p>
          </p:txBody>
        </p:sp>
        <p:sp>
          <p:nvSpPr>
            <p:cNvPr id="30" name="Arrow: Chevron 12">
              <a:extLst>
                <a:ext uri="{FF2B5EF4-FFF2-40B4-BE49-F238E27FC236}">
                  <a16:creationId xmlns:a16="http://schemas.microsoft.com/office/drawing/2014/main" id="{262E897C-0BE6-66B6-889F-C01C9D46F44B}"/>
                </a:ext>
              </a:extLst>
            </p:cNvPr>
            <p:cNvSpPr/>
            <p:nvPr/>
          </p:nvSpPr>
          <p:spPr>
            <a:xfrm>
              <a:off x="6398784" y="140568"/>
              <a:ext cx="2626916" cy="670560"/>
            </a:xfrm>
            <a:prstGeom prst="chevron">
              <a:avLst/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POSTMAN</a:t>
              </a:r>
            </a:p>
          </p:txBody>
        </p:sp>
        <p:sp>
          <p:nvSpPr>
            <p:cNvPr id="36" name="Arrow: Chevron 13">
              <a:extLst>
                <a:ext uri="{FF2B5EF4-FFF2-40B4-BE49-F238E27FC236}">
                  <a16:creationId xmlns:a16="http://schemas.microsoft.com/office/drawing/2014/main" id="{08D1653C-F03E-73C3-3823-C50DC7AC89B9}"/>
                </a:ext>
              </a:extLst>
            </p:cNvPr>
            <p:cNvSpPr/>
            <p:nvPr/>
          </p:nvSpPr>
          <p:spPr>
            <a:xfrm>
              <a:off x="8778669" y="144587"/>
              <a:ext cx="1657013" cy="670560"/>
            </a:xfrm>
            <a:prstGeom prst="chevron">
              <a:avLst/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DEMO</a:t>
              </a:r>
            </a:p>
          </p:txBody>
        </p:sp>
        <p:sp>
          <p:nvSpPr>
            <p:cNvPr id="37" name="Arrow: Chevron 13">
              <a:extLst>
                <a:ext uri="{FF2B5EF4-FFF2-40B4-BE49-F238E27FC236}">
                  <a16:creationId xmlns:a16="http://schemas.microsoft.com/office/drawing/2014/main" id="{B4929416-56AF-0081-1A38-A19212040A50}"/>
                </a:ext>
              </a:extLst>
            </p:cNvPr>
            <p:cNvSpPr/>
            <p:nvPr/>
          </p:nvSpPr>
          <p:spPr>
            <a:xfrm>
              <a:off x="10216579" y="140568"/>
              <a:ext cx="2356349" cy="670560"/>
            </a:xfrm>
            <a:prstGeom prst="chevron">
              <a:avLst>
                <a:gd name="adj" fmla="val 37762"/>
              </a:avLst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CONCLUSION</a:t>
              </a:r>
            </a:p>
          </p:txBody>
        </p:sp>
      </p:grpSp>
      <p:sp>
        <p:nvSpPr>
          <p:cNvPr id="11" name="Rectangle: Rounded Corners 14">
            <a:extLst>
              <a:ext uri="{FF2B5EF4-FFF2-40B4-BE49-F238E27FC236}">
                <a16:creationId xmlns:a16="http://schemas.microsoft.com/office/drawing/2014/main" id="{09FA73CF-948C-AFE3-E49A-50EFEA3D3F54}"/>
              </a:ext>
            </a:extLst>
          </p:cNvPr>
          <p:cNvSpPr/>
          <p:nvPr/>
        </p:nvSpPr>
        <p:spPr>
          <a:xfrm>
            <a:off x="4378589" y="1836167"/>
            <a:ext cx="3130802" cy="459378"/>
          </a:xfrm>
          <a:prstGeom prst="roundRect">
            <a:avLst/>
          </a:prstGeom>
          <a:solidFill>
            <a:srgbClr val="07A3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Flux ETL</a:t>
            </a:r>
            <a:endParaRPr lang="en-US" sz="20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3" name="Straight Arrow Connector 1">
            <a:extLst>
              <a:ext uri="{FF2B5EF4-FFF2-40B4-BE49-F238E27FC236}">
                <a16:creationId xmlns:a16="http://schemas.microsoft.com/office/drawing/2014/main" id="{1F4D6CEF-B3F6-2DCD-8623-4922B3169420}"/>
              </a:ext>
            </a:extLst>
          </p:cNvPr>
          <p:cNvCxnSpPr>
            <a:cxnSpLocks/>
          </p:cNvCxnSpPr>
          <p:nvPr/>
        </p:nvCxnSpPr>
        <p:spPr>
          <a:xfrm flipH="1" flipV="1">
            <a:off x="420050" y="3157992"/>
            <a:ext cx="10946293" cy="701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2">
            <a:extLst>
              <a:ext uri="{FF2B5EF4-FFF2-40B4-BE49-F238E27FC236}">
                <a16:creationId xmlns:a16="http://schemas.microsoft.com/office/drawing/2014/main" id="{2481212B-9B6E-813C-10C3-1B15CDDD7BA6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2232230" y="3157992"/>
            <a:ext cx="1" cy="678619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3">
            <a:extLst>
              <a:ext uri="{FF2B5EF4-FFF2-40B4-BE49-F238E27FC236}">
                <a16:creationId xmlns:a16="http://schemas.microsoft.com/office/drawing/2014/main" id="{48533475-3DA0-28F9-AF84-89E168E1B5B8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5974739" y="3165006"/>
            <a:ext cx="1" cy="671605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TextBox 24">
            <a:extLst>
              <a:ext uri="{FF2B5EF4-FFF2-40B4-BE49-F238E27FC236}">
                <a16:creationId xmlns:a16="http://schemas.microsoft.com/office/drawing/2014/main" id="{0CC63B35-95DA-654D-DF45-E39077FBF575}"/>
              </a:ext>
            </a:extLst>
          </p:cNvPr>
          <p:cNvSpPr txBox="1"/>
          <p:nvPr/>
        </p:nvSpPr>
        <p:spPr>
          <a:xfrm>
            <a:off x="397171" y="3836611"/>
            <a:ext cx="3670119" cy="400110"/>
          </a:xfrm>
          <a:prstGeom prst="rect">
            <a:avLst/>
          </a:prstGeom>
          <a:solidFill>
            <a:srgbClr val="07A350"/>
          </a:solidFill>
          <a:ln>
            <a:solidFill>
              <a:srgbClr val="07A350"/>
            </a:solidFill>
          </a:ln>
          <a:effectLst>
            <a:softEdge rad="3175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  <a:latin typeface="Amasis MT Pro" panose="02040504050005020304" pitchFamily="18" charset="0"/>
              </a:rPr>
              <a:t>Extraction</a:t>
            </a:r>
          </a:p>
        </p:txBody>
      </p:sp>
      <p:sp>
        <p:nvSpPr>
          <p:cNvPr id="58" name="TextBox 25">
            <a:extLst>
              <a:ext uri="{FF2B5EF4-FFF2-40B4-BE49-F238E27FC236}">
                <a16:creationId xmlns:a16="http://schemas.microsoft.com/office/drawing/2014/main" id="{5B091498-8855-6DD6-A309-BE4B6D97D9F3}"/>
              </a:ext>
            </a:extLst>
          </p:cNvPr>
          <p:cNvSpPr txBox="1"/>
          <p:nvPr/>
        </p:nvSpPr>
        <p:spPr>
          <a:xfrm>
            <a:off x="4139680" y="3836611"/>
            <a:ext cx="3670119" cy="400110"/>
          </a:xfrm>
          <a:prstGeom prst="rect">
            <a:avLst/>
          </a:prstGeom>
          <a:solidFill>
            <a:srgbClr val="07A350"/>
          </a:solidFill>
          <a:ln>
            <a:solidFill>
              <a:srgbClr val="07A350"/>
            </a:solidFill>
          </a:ln>
          <a:effectLst>
            <a:softEdge rad="3175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000" b="1" kern="0" dirty="0">
                <a:solidFill>
                  <a:schemeClr val="bg1"/>
                </a:solidFill>
                <a:latin typeface="Amasis MT Pro" panose="02040504050005020304" pitchFamily="18" charset="0"/>
                <a:ea typeface="Roboto Black" panose="02000000000000000000" pitchFamily="2" charset="0"/>
              </a:rPr>
              <a:t>Transformation</a:t>
            </a:r>
            <a:endParaRPr lang="fr-FR" sz="2000" b="1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cxnSp>
        <p:nvCxnSpPr>
          <p:cNvPr id="59" name="Straight Connector 3">
            <a:extLst>
              <a:ext uri="{FF2B5EF4-FFF2-40B4-BE49-F238E27FC236}">
                <a16:creationId xmlns:a16="http://schemas.microsoft.com/office/drawing/2014/main" id="{0F41A743-5EF9-C54D-A6B4-34CB392BD96A}"/>
              </a:ext>
            </a:extLst>
          </p:cNvPr>
          <p:cNvCxnSpPr>
            <a:cxnSpLocks/>
          </p:cNvCxnSpPr>
          <p:nvPr/>
        </p:nvCxnSpPr>
        <p:spPr>
          <a:xfrm>
            <a:off x="10250399" y="3179115"/>
            <a:ext cx="1" cy="671605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TextBox 25">
            <a:extLst>
              <a:ext uri="{FF2B5EF4-FFF2-40B4-BE49-F238E27FC236}">
                <a16:creationId xmlns:a16="http://schemas.microsoft.com/office/drawing/2014/main" id="{837CF058-F7E1-ADD0-F9B5-624F2475395E}"/>
              </a:ext>
            </a:extLst>
          </p:cNvPr>
          <p:cNvSpPr txBox="1"/>
          <p:nvPr/>
        </p:nvSpPr>
        <p:spPr>
          <a:xfrm>
            <a:off x="7986963" y="3836611"/>
            <a:ext cx="3670119" cy="400110"/>
          </a:xfrm>
          <a:prstGeom prst="rect">
            <a:avLst/>
          </a:prstGeom>
          <a:solidFill>
            <a:srgbClr val="07A350"/>
          </a:solidFill>
          <a:ln>
            <a:solidFill>
              <a:srgbClr val="07A350"/>
            </a:solidFill>
          </a:ln>
          <a:effectLst>
            <a:softEdge rad="3175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000" b="1" kern="0" dirty="0">
                <a:solidFill>
                  <a:schemeClr val="bg1"/>
                </a:solidFill>
                <a:latin typeface="Amasis MT Pro" panose="02040504050005020304" pitchFamily="18" charset="0"/>
                <a:ea typeface="Roboto Black" panose="02000000000000000000" pitchFamily="2" charset="0"/>
              </a:rPr>
              <a:t>Chargement</a:t>
            </a:r>
            <a:endParaRPr lang="fr-FR" sz="2000" b="1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sp>
        <p:nvSpPr>
          <p:cNvPr id="78" name="Rectangle: Rounded Corners 14">
            <a:extLst>
              <a:ext uri="{FF2B5EF4-FFF2-40B4-BE49-F238E27FC236}">
                <a16:creationId xmlns:a16="http://schemas.microsoft.com/office/drawing/2014/main" id="{E34FA880-137D-0AE3-0010-AC9BDDD100EA}"/>
              </a:ext>
            </a:extLst>
          </p:cNvPr>
          <p:cNvSpPr/>
          <p:nvPr/>
        </p:nvSpPr>
        <p:spPr>
          <a:xfrm>
            <a:off x="701330" y="2440975"/>
            <a:ext cx="10789339" cy="7205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9" name="Rectangle: Rounded Corners 14">
            <a:extLst>
              <a:ext uri="{FF2B5EF4-FFF2-40B4-BE49-F238E27FC236}">
                <a16:creationId xmlns:a16="http://schemas.microsoft.com/office/drawing/2014/main" id="{517ACEFF-B187-826A-6322-C2C0139D8357}"/>
              </a:ext>
            </a:extLst>
          </p:cNvPr>
          <p:cNvSpPr/>
          <p:nvPr/>
        </p:nvSpPr>
        <p:spPr>
          <a:xfrm>
            <a:off x="150597" y="4679446"/>
            <a:ext cx="3875884" cy="1677933"/>
          </a:xfrm>
          <a:prstGeom prst="roundRect">
            <a:avLst/>
          </a:prstGeom>
          <a:solidFill>
            <a:srgbClr val="C8E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Processeur </a:t>
            </a:r>
            <a:r>
              <a:rPr lang="fr-FR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GetFile</a:t>
            </a:r>
            <a:endParaRPr lang="fr-FR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Processeur </a:t>
            </a:r>
            <a:r>
              <a:rPr lang="fr-FR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InvokeHTTP</a:t>
            </a:r>
            <a:endParaRPr lang="fr-FR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Processeur </a:t>
            </a:r>
            <a:r>
              <a:rPr lang="fr-FR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QueryDatabase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0" name="Rectangle: Rounded Corners 14">
            <a:extLst>
              <a:ext uri="{FF2B5EF4-FFF2-40B4-BE49-F238E27FC236}">
                <a16:creationId xmlns:a16="http://schemas.microsoft.com/office/drawing/2014/main" id="{919DD05B-F30B-7574-433F-7A42F341B9DA}"/>
              </a:ext>
            </a:extLst>
          </p:cNvPr>
          <p:cNvSpPr/>
          <p:nvPr/>
        </p:nvSpPr>
        <p:spPr>
          <a:xfrm>
            <a:off x="4108541" y="4635375"/>
            <a:ext cx="4546558" cy="1677933"/>
          </a:xfrm>
          <a:prstGeom prst="roundRect">
            <a:avLst/>
          </a:prstGeom>
          <a:solidFill>
            <a:srgbClr val="C8E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Processeur </a:t>
            </a:r>
            <a:r>
              <a:rPr lang="fr-FR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UpdateAttribute</a:t>
            </a:r>
            <a:endParaRPr lang="fr-FR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Processeur </a:t>
            </a:r>
            <a:r>
              <a:rPr lang="fr-FR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ConvertCharacterSet</a:t>
            </a:r>
            <a:endParaRPr lang="fr-FR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Processeur </a:t>
            </a:r>
            <a:r>
              <a:rPr lang="fr-FR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SplitText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1" name="Rectangle: Rounded Corners 14">
            <a:extLst>
              <a:ext uri="{FF2B5EF4-FFF2-40B4-BE49-F238E27FC236}">
                <a16:creationId xmlns:a16="http://schemas.microsoft.com/office/drawing/2014/main" id="{DDFF88CE-5F5F-3BEB-92CE-0068A67D8DED}"/>
              </a:ext>
            </a:extLst>
          </p:cNvPr>
          <p:cNvSpPr/>
          <p:nvPr/>
        </p:nvSpPr>
        <p:spPr>
          <a:xfrm>
            <a:off x="8770332" y="4615033"/>
            <a:ext cx="3022432" cy="1677933"/>
          </a:xfrm>
          <a:prstGeom prst="roundRect">
            <a:avLst/>
          </a:prstGeom>
          <a:solidFill>
            <a:srgbClr val="C8E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Processeur </a:t>
            </a:r>
            <a:r>
              <a:rPr lang="fr-FR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PutDatabaseRecord</a:t>
            </a:r>
            <a:endParaRPr lang="fr-FR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Processeur </a:t>
            </a:r>
            <a:r>
              <a:rPr lang="fr-FR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PutFile</a:t>
            </a:r>
            <a:endParaRPr lang="fr-FR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2" name="Straight Connector 2">
            <a:extLst>
              <a:ext uri="{FF2B5EF4-FFF2-40B4-BE49-F238E27FC236}">
                <a16:creationId xmlns:a16="http://schemas.microsoft.com/office/drawing/2014/main" id="{3935DADC-1798-10B9-A9FD-7716352FC462}"/>
              </a:ext>
            </a:extLst>
          </p:cNvPr>
          <p:cNvCxnSpPr>
            <a:cxnSpLocks/>
          </p:cNvCxnSpPr>
          <p:nvPr/>
        </p:nvCxnSpPr>
        <p:spPr>
          <a:xfrm>
            <a:off x="2232230" y="4192650"/>
            <a:ext cx="0" cy="442725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2">
            <a:extLst>
              <a:ext uri="{FF2B5EF4-FFF2-40B4-BE49-F238E27FC236}">
                <a16:creationId xmlns:a16="http://schemas.microsoft.com/office/drawing/2014/main" id="{1D080CEC-D2DB-6931-43C3-9C9639238DB8}"/>
              </a:ext>
            </a:extLst>
          </p:cNvPr>
          <p:cNvCxnSpPr>
            <a:cxnSpLocks/>
          </p:cNvCxnSpPr>
          <p:nvPr/>
        </p:nvCxnSpPr>
        <p:spPr>
          <a:xfrm>
            <a:off x="10250399" y="4172308"/>
            <a:ext cx="0" cy="442725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2">
            <a:extLst>
              <a:ext uri="{FF2B5EF4-FFF2-40B4-BE49-F238E27FC236}">
                <a16:creationId xmlns:a16="http://schemas.microsoft.com/office/drawing/2014/main" id="{E43229C3-D8E8-8DCE-F5C3-3DF58CF21877}"/>
              </a:ext>
            </a:extLst>
          </p:cNvPr>
          <p:cNvCxnSpPr>
            <a:cxnSpLocks/>
          </p:cNvCxnSpPr>
          <p:nvPr/>
        </p:nvCxnSpPr>
        <p:spPr>
          <a:xfrm>
            <a:off x="5974274" y="4236721"/>
            <a:ext cx="0" cy="442725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6" name="Picture 6" descr="GitHub - apache/nifi: Apache NiFi">
            <a:extLst>
              <a:ext uri="{FF2B5EF4-FFF2-40B4-BE49-F238E27FC236}">
                <a16:creationId xmlns:a16="http://schemas.microsoft.com/office/drawing/2014/main" id="{AD5D7BF7-79F3-2421-3500-068DB9F1A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15" y="963816"/>
            <a:ext cx="1562849" cy="65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Arrow: Chevron 11">
            <a:extLst>
              <a:ext uri="{FF2B5EF4-FFF2-40B4-BE49-F238E27FC236}">
                <a16:creationId xmlns:a16="http://schemas.microsoft.com/office/drawing/2014/main" id="{5BBB1366-6AB8-9D4E-641F-32987BFFDCB0}"/>
              </a:ext>
            </a:extLst>
          </p:cNvPr>
          <p:cNvSpPr/>
          <p:nvPr/>
        </p:nvSpPr>
        <p:spPr>
          <a:xfrm>
            <a:off x="4098003" y="78891"/>
            <a:ext cx="2603739" cy="670560"/>
          </a:xfrm>
          <a:prstGeom prst="chevron">
            <a:avLst/>
          </a:prstGeom>
          <a:solidFill>
            <a:srgbClr val="7FD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Amasis MT Pro" panose="02040504050005020304" pitchFamily="18" charset="0"/>
              </a:rPr>
              <a:t>DEVELOPPEMENT API RESTful</a:t>
            </a:r>
          </a:p>
        </p:txBody>
      </p:sp>
      <p:sp>
        <p:nvSpPr>
          <p:cNvPr id="90" name="Flèche : bas 89">
            <a:extLst>
              <a:ext uri="{FF2B5EF4-FFF2-40B4-BE49-F238E27FC236}">
                <a16:creationId xmlns:a16="http://schemas.microsoft.com/office/drawing/2014/main" id="{EF29DB0B-D4C0-AFA3-E47B-7DFA799120C8}"/>
              </a:ext>
            </a:extLst>
          </p:cNvPr>
          <p:cNvSpPr/>
          <p:nvPr/>
        </p:nvSpPr>
        <p:spPr>
          <a:xfrm>
            <a:off x="5631486" y="1491818"/>
            <a:ext cx="474562" cy="340842"/>
          </a:xfrm>
          <a:prstGeom prst="downArrow">
            <a:avLst/>
          </a:prstGeom>
          <a:solidFill>
            <a:srgbClr val="07A3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Flèche : bas 90">
            <a:extLst>
              <a:ext uri="{FF2B5EF4-FFF2-40B4-BE49-F238E27FC236}">
                <a16:creationId xmlns:a16="http://schemas.microsoft.com/office/drawing/2014/main" id="{23AE167F-58CF-B5F4-37D6-753245A3AF01}"/>
              </a:ext>
            </a:extLst>
          </p:cNvPr>
          <p:cNvSpPr/>
          <p:nvPr/>
        </p:nvSpPr>
        <p:spPr>
          <a:xfrm>
            <a:off x="5655915" y="2331325"/>
            <a:ext cx="474562" cy="812558"/>
          </a:xfrm>
          <a:prstGeom prst="downArrow">
            <a:avLst/>
          </a:prstGeom>
          <a:solidFill>
            <a:srgbClr val="07A3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EC753875-CBE4-5DDE-9778-040D04508A38}"/>
              </a:ext>
            </a:extLst>
          </p:cNvPr>
          <p:cNvGrpSpPr/>
          <p:nvPr/>
        </p:nvGrpSpPr>
        <p:grpSpPr>
          <a:xfrm>
            <a:off x="11110939" y="1129818"/>
            <a:ext cx="885883" cy="670559"/>
            <a:chOff x="10890113" y="4070965"/>
            <a:chExt cx="885883" cy="670559"/>
          </a:xfrm>
        </p:grpSpPr>
        <p:sp>
          <p:nvSpPr>
            <p:cNvPr id="93" name="Rectangle: Rounded Corners 16">
              <a:extLst>
                <a:ext uri="{FF2B5EF4-FFF2-40B4-BE49-F238E27FC236}">
                  <a16:creationId xmlns:a16="http://schemas.microsoft.com/office/drawing/2014/main" id="{60AC2B0F-FD76-FFD3-5A19-E530A8AEA6FF}"/>
                </a:ext>
              </a:extLst>
            </p:cNvPr>
            <p:cNvSpPr/>
            <p:nvPr/>
          </p:nvSpPr>
          <p:spPr>
            <a:xfrm rot="16200000">
              <a:off x="10997775" y="3963303"/>
              <a:ext cx="670559" cy="885883"/>
            </a:xfrm>
            <a:prstGeom prst="roundRect">
              <a:avLst>
                <a:gd name="adj" fmla="val 50000"/>
              </a:avLst>
            </a:prstGeom>
            <a:solidFill>
              <a:srgbClr val="07A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masis MT Pro" panose="02040504050005020304" pitchFamily="18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175267F-1924-9C7F-E0A5-DEDC6BAAA3F4}"/>
                </a:ext>
              </a:extLst>
            </p:cNvPr>
            <p:cNvSpPr/>
            <p:nvPr/>
          </p:nvSpPr>
          <p:spPr>
            <a:xfrm>
              <a:off x="11019691" y="4238570"/>
              <a:ext cx="626726" cy="335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06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7304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36">
            <a:extLst>
              <a:ext uri="{FF2B5EF4-FFF2-40B4-BE49-F238E27FC236}">
                <a16:creationId xmlns:a16="http://schemas.microsoft.com/office/drawing/2014/main" id="{5F6D2ECD-F88A-4C58-BE67-114E473FCBBD}"/>
              </a:ext>
            </a:extLst>
          </p:cNvPr>
          <p:cNvSpPr/>
          <p:nvPr/>
        </p:nvSpPr>
        <p:spPr>
          <a:xfrm rot="5400000">
            <a:off x="6201058" y="5195574"/>
            <a:ext cx="125413" cy="250825"/>
          </a:xfrm>
          <a:custGeom>
            <a:avLst/>
            <a:gdLst>
              <a:gd name="connsiteX0" fmla="*/ 0 w 1504638"/>
              <a:gd name="connsiteY0" fmla="*/ 0 h 3009275"/>
              <a:gd name="connsiteX1" fmla="*/ 1504638 w 1504638"/>
              <a:gd name="connsiteY1" fmla="*/ 1504638 h 3009275"/>
              <a:gd name="connsiteX2" fmla="*/ 0 w 1504638"/>
              <a:gd name="connsiteY2" fmla="*/ 3009275 h 300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638" h="3009275">
                <a:moveTo>
                  <a:pt x="0" y="0"/>
                </a:moveTo>
                <a:lnTo>
                  <a:pt x="1504638" y="1504638"/>
                </a:lnTo>
                <a:lnTo>
                  <a:pt x="0" y="300927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0ED5BA08-B004-5F81-B41F-8293FC7318AB}"/>
              </a:ext>
            </a:extLst>
          </p:cNvPr>
          <p:cNvGrpSpPr/>
          <p:nvPr/>
        </p:nvGrpSpPr>
        <p:grpSpPr>
          <a:xfrm>
            <a:off x="11303022" y="729258"/>
            <a:ext cx="885883" cy="670559"/>
            <a:chOff x="10890113" y="4070965"/>
            <a:chExt cx="885883" cy="670559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22AF73E-E742-A81F-168F-FA196EF1CE42}"/>
                </a:ext>
              </a:extLst>
            </p:cNvPr>
            <p:cNvSpPr/>
            <p:nvPr/>
          </p:nvSpPr>
          <p:spPr>
            <a:xfrm rot="16200000">
              <a:off x="10997775" y="3963303"/>
              <a:ext cx="670559" cy="885883"/>
            </a:xfrm>
            <a:prstGeom prst="roundRect">
              <a:avLst>
                <a:gd name="adj" fmla="val 50000"/>
              </a:avLst>
            </a:prstGeom>
            <a:solidFill>
              <a:srgbClr val="07A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masis MT Pro" panose="0204050405000502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7258C4D-F1C9-68D2-679F-2F2DB959C683}"/>
                </a:ext>
              </a:extLst>
            </p:cNvPr>
            <p:cNvSpPr/>
            <p:nvPr/>
          </p:nvSpPr>
          <p:spPr>
            <a:xfrm>
              <a:off x="11019691" y="4238570"/>
              <a:ext cx="626726" cy="335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07</a:t>
              </a:r>
              <a:endParaRPr lang="en-US" b="1" dirty="0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B1AE5C9D-6EF1-6DFB-DB1A-3D8D12D48161}"/>
              </a:ext>
            </a:extLst>
          </p:cNvPr>
          <p:cNvSpPr/>
          <p:nvPr/>
        </p:nvSpPr>
        <p:spPr>
          <a:xfrm>
            <a:off x="2786380" y="1328541"/>
            <a:ext cx="144780" cy="142553"/>
          </a:xfrm>
          <a:prstGeom prst="ellipse">
            <a:avLst/>
          </a:prstGeom>
          <a:solidFill>
            <a:srgbClr val="07A3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7025DB-B9F9-3F2D-C2EC-F1C79CB6504C}"/>
              </a:ext>
            </a:extLst>
          </p:cNvPr>
          <p:cNvCxnSpPr>
            <a:cxnSpLocks/>
            <a:endCxn id="2" idx="4"/>
          </p:cNvCxnSpPr>
          <p:nvPr/>
        </p:nvCxnSpPr>
        <p:spPr>
          <a:xfrm>
            <a:off x="2858770" y="755525"/>
            <a:ext cx="0" cy="71556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C1599A-5BF7-669D-782F-41AC6C7E0EC2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2931160" y="1399818"/>
            <a:ext cx="27495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2ED2E6-A435-81DF-248D-DCA76682360D}"/>
              </a:ext>
            </a:extLst>
          </p:cNvPr>
          <p:cNvSpPr/>
          <p:nvPr/>
        </p:nvSpPr>
        <p:spPr>
          <a:xfrm>
            <a:off x="3212465" y="1153169"/>
            <a:ext cx="5484495" cy="493297"/>
          </a:xfrm>
          <a:prstGeom prst="roundRect">
            <a:avLst/>
          </a:prstGeom>
          <a:solidFill>
            <a:srgbClr val="07A3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Configurations Apache </a:t>
            </a:r>
            <a:r>
              <a:rPr lang="fr-FR" sz="2000" b="1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Nifi</a:t>
            </a:r>
            <a:endParaRPr lang="en-US" sz="20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13F5A80-BFB6-2463-344E-D7FD4436A9D0}"/>
              </a:ext>
            </a:extLst>
          </p:cNvPr>
          <p:cNvSpPr/>
          <p:nvPr/>
        </p:nvSpPr>
        <p:spPr>
          <a:xfrm>
            <a:off x="3839464" y="2305823"/>
            <a:ext cx="144780" cy="142553"/>
          </a:xfrm>
          <a:prstGeom prst="ellipse">
            <a:avLst/>
          </a:prstGeom>
          <a:solidFill>
            <a:srgbClr val="07A3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5A86E3-7725-2FF9-A38E-588C82440B22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3911854" y="1659175"/>
            <a:ext cx="0" cy="64664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123236-37A9-9B15-5058-354A3764252C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3984244" y="2377100"/>
            <a:ext cx="27495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CD4D23BA-98BE-5439-5EE2-78AC2C4D8C5F}"/>
              </a:ext>
            </a:extLst>
          </p:cNvPr>
          <p:cNvGrpSpPr/>
          <p:nvPr/>
        </p:nvGrpSpPr>
        <p:grpSpPr>
          <a:xfrm>
            <a:off x="-281181" y="71161"/>
            <a:ext cx="12816658" cy="684364"/>
            <a:chOff x="-342834" y="130783"/>
            <a:chExt cx="12915762" cy="684364"/>
          </a:xfrm>
        </p:grpSpPr>
        <p:sp>
          <p:nvSpPr>
            <p:cNvPr id="12" name="Arrow: Chevron 9">
              <a:extLst>
                <a:ext uri="{FF2B5EF4-FFF2-40B4-BE49-F238E27FC236}">
                  <a16:creationId xmlns:a16="http://schemas.microsoft.com/office/drawing/2014/main" id="{A2D5AD22-32D7-4260-C41C-D6A745ED583D}"/>
                </a:ext>
              </a:extLst>
            </p:cNvPr>
            <p:cNvSpPr/>
            <p:nvPr/>
          </p:nvSpPr>
          <p:spPr>
            <a:xfrm>
              <a:off x="-342834" y="130783"/>
              <a:ext cx="2425602" cy="670560"/>
            </a:xfrm>
            <a:prstGeom prst="chevron">
              <a:avLst>
                <a:gd name="adj" fmla="val 48252"/>
              </a:avLst>
            </a:prstGeom>
            <a:solidFill>
              <a:srgbClr val="CCE9D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INTRODUCTION</a:t>
              </a:r>
            </a:p>
          </p:txBody>
        </p:sp>
        <p:sp>
          <p:nvSpPr>
            <p:cNvPr id="13" name="Arrow: Chevron 10">
              <a:extLst>
                <a:ext uri="{FF2B5EF4-FFF2-40B4-BE49-F238E27FC236}">
                  <a16:creationId xmlns:a16="http://schemas.microsoft.com/office/drawing/2014/main" id="{995DA4F6-DB41-F531-838C-6A6C6C51B620}"/>
                </a:ext>
              </a:extLst>
            </p:cNvPr>
            <p:cNvSpPr/>
            <p:nvPr/>
          </p:nvSpPr>
          <p:spPr>
            <a:xfrm>
              <a:off x="1892715" y="137838"/>
              <a:ext cx="2425603" cy="670560"/>
            </a:xfrm>
            <a:prstGeom prst="chevron">
              <a:avLst>
                <a:gd name="adj" fmla="val 39511"/>
              </a:avLst>
            </a:prstGeom>
            <a:solidFill>
              <a:srgbClr val="07A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APACHE NIFI</a:t>
              </a:r>
            </a:p>
          </p:txBody>
        </p:sp>
        <p:sp>
          <p:nvSpPr>
            <p:cNvPr id="30" name="Arrow: Chevron 12">
              <a:extLst>
                <a:ext uri="{FF2B5EF4-FFF2-40B4-BE49-F238E27FC236}">
                  <a16:creationId xmlns:a16="http://schemas.microsoft.com/office/drawing/2014/main" id="{262E897C-0BE6-66B6-889F-C01C9D46F44B}"/>
                </a:ext>
              </a:extLst>
            </p:cNvPr>
            <p:cNvSpPr/>
            <p:nvPr/>
          </p:nvSpPr>
          <p:spPr>
            <a:xfrm>
              <a:off x="6398784" y="140568"/>
              <a:ext cx="2626916" cy="670560"/>
            </a:xfrm>
            <a:prstGeom prst="chevron">
              <a:avLst/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POSTMAN</a:t>
              </a:r>
            </a:p>
          </p:txBody>
        </p:sp>
        <p:sp>
          <p:nvSpPr>
            <p:cNvPr id="36" name="Arrow: Chevron 13">
              <a:extLst>
                <a:ext uri="{FF2B5EF4-FFF2-40B4-BE49-F238E27FC236}">
                  <a16:creationId xmlns:a16="http://schemas.microsoft.com/office/drawing/2014/main" id="{08D1653C-F03E-73C3-3823-C50DC7AC89B9}"/>
                </a:ext>
              </a:extLst>
            </p:cNvPr>
            <p:cNvSpPr/>
            <p:nvPr/>
          </p:nvSpPr>
          <p:spPr>
            <a:xfrm>
              <a:off x="8778669" y="144587"/>
              <a:ext cx="1657013" cy="670560"/>
            </a:xfrm>
            <a:prstGeom prst="chevron">
              <a:avLst/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DEMO</a:t>
              </a:r>
            </a:p>
          </p:txBody>
        </p:sp>
        <p:sp>
          <p:nvSpPr>
            <p:cNvPr id="37" name="Arrow: Chevron 13">
              <a:extLst>
                <a:ext uri="{FF2B5EF4-FFF2-40B4-BE49-F238E27FC236}">
                  <a16:creationId xmlns:a16="http://schemas.microsoft.com/office/drawing/2014/main" id="{B4929416-56AF-0081-1A38-A19212040A50}"/>
                </a:ext>
              </a:extLst>
            </p:cNvPr>
            <p:cNvSpPr/>
            <p:nvPr/>
          </p:nvSpPr>
          <p:spPr>
            <a:xfrm>
              <a:off x="10216579" y="140568"/>
              <a:ext cx="2356349" cy="670560"/>
            </a:xfrm>
            <a:prstGeom prst="chevron">
              <a:avLst>
                <a:gd name="adj" fmla="val 37762"/>
              </a:avLst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CONCLUSION</a:t>
              </a:r>
            </a:p>
          </p:txBody>
        </p:sp>
      </p:grpSp>
      <p:pic>
        <p:nvPicPr>
          <p:cNvPr id="33" name="Image 32">
            <a:extLst>
              <a:ext uri="{FF2B5EF4-FFF2-40B4-BE49-F238E27FC236}">
                <a16:creationId xmlns:a16="http://schemas.microsoft.com/office/drawing/2014/main" id="{09975E1C-0F8B-A1A1-7DA7-157D650B5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6" y="2533459"/>
            <a:ext cx="12133859" cy="4253380"/>
          </a:xfrm>
          <a:prstGeom prst="rect">
            <a:avLst/>
          </a:prstGeom>
        </p:spPr>
      </p:pic>
      <p:sp>
        <p:nvSpPr>
          <p:cNvPr id="3" name="Diamond 2">
            <a:extLst>
              <a:ext uri="{FF2B5EF4-FFF2-40B4-BE49-F238E27FC236}">
                <a16:creationId xmlns:a16="http://schemas.microsoft.com/office/drawing/2014/main" id="{D949786E-9657-57A1-42A0-BCEA94482D4F}"/>
              </a:ext>
            </a:extLst>
          </p:cNvPr>
          <p:cNvSpPr/>
          <p:nvPr/>
        </p:nvSpPr>
        <p:spPr>
          <a:xfrm>
            <a:off x="4265736" y="2004213"/>
            <a:ext cx="875996" cy="727054"/>
          </a:xfrm>
          <a:prstGeom prst="diamond">
            <a:avLst/>
          </a:prstGeom>
          <a:solidFill>
            <a:srgbClr val="00B050"/>
          </a:solidFill>
          <a:ln>
            <a:solidFill>
              <a:srgbClr val="07A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203516-63ED-550B-1A88-8184FDCEA76A}"/>
              </a:ext>
            </a:extLst>
          </p:cNvPr>
          <p:cNvSpPr/>
          <p:nvPr/>
        </p:nvSpPr>
        <p:spPr>
          <a:xfrm>
            <a:off x="5141732" y="1996904"/>
            <a:ext cx="5484495" cy="720524"/>
          </a:xfrm>
          <a:prstGeom prst="roundRect">
            <a:avLst/>
          </a:prstGeom>
          <a:solidFill>
            <a:srgbClr val="C8E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Configuration des contrôleurs de service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5" name="Picture 6" descr="GitHub - apache/nifi: Apache NiFi">
            <a:extLst>
              <a:ext uri="{FF2B5EF4-FFF2-40B4-BE49-F238E27FC236}">
                <a16:creationId xmlns:a16="http://schemas.microsoft.com/office/drawing/2014/main" id="{B10BF958-C70D-35C5-441E-DDCCA5801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15" y="963816"/>
            <a:ext cx="1562849" cy="65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Arrow: Chevron 11">
            <a:extLst>
              <a:ext uri="{FF2B5EF4-FFF2-40B4-BE49-F238E27FC236}">
                <a16:creationId xmlns:a16="http://schemas.microsoft.com/office/drawing/2014/main" id="{C5580E51-A279-49AA-532A-04C8B0CB0BB0}"/>
              </a:ext>
            </a:extLst>
          </p:cNvPr>
          <p:cNvSpPr/>
          <p:nvPr/>
        </p:nvSpPr>
        <p:spPr>
          <a:xfrm>
            <a:off x="4098003" y="78891"/>
            <a:ext cx="2603739" cy="670560"/>
          </a:xfrm>
          <a:prstGeom prst="chevron">
            <a:avLst/>
          </a:prstGeom>
          <a:solidFill>
            <a:srgbClr val="7FD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Amasis MT Pro" panose="02040504050005020304" pitchFamily="18" charset="0"/>
              </a:rPr>
              <a:t>DEVELOPPEMENT API RESTful</a:t>
            </a:r>
          </a:p>
        </p:txBody>
      </p:sp>
    </p:spTree>
    <p:extLst>
      <p:ext uri="{BB962C8B-B14F-4D97-AF65-F5344CB8AC3E}">
        <p14:creationId xmlns:p14="http://schemas.microsoft.com/office/powerpoint/2010/main" val="417423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36">
            <a:extLst>
              <a:ext uri="{FF2B5EF4-FFF2-40B4-BE49-F238E27FC236}">
                <a16:creationId xmlns:a16="http://schemas.microsoft.com/office/drawing/2014/main" id="{5F6D2ECD-F88A-4C58-BE67-114E473FCBBD}"/>
              </a:ext>
            </a:extLst>
          </p:cNvPr>
          <p:cNvSpPr/>
          <p:nvPr/>
        </p:nvSpPr>
        <p:spPr>
          <a:xfrm rot="5400000">
            <a:off x="6201058" y="5195574"/>
            <a:ext cx="125413" cy="250825"/>
          </a:xfrm>
          <a:custGeom>
            <a:avLst/>
            <a:gdLst>
              <a:gd name="connsiteX0" fmla="*/ 0 w 1504638"/>
              <a:gd name="connsiteY0" fmla="*/ 0 h 3009275"/>
              <a:gd name="connsiteX1" fmla="*/ 1504638 w 1504638"/>
              <a:gd name="connsiteY1" fmla="*/ 1504638 h 3009275"/>
              <a:gd name="connsiteX2" fmla="*/ 0 w 1504638"/>
              <a:gd name="connsiteY2" fmla="*/ 3009275 h 300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638" h="3009275">
                <a:moveTo>
                  <a:pt x="0" y="0"/>
                </a:moveTo>
                <a:lnTo>
                  <a:pt x="1504638" y="1504638"/>
                </a:lnTo>
                <a:lnTo>
                  <a:pt x="0" y="300927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1AE5C9D-6EF1-6DFB-DB1A-3D8D12D48161}"/>
              </a:ext>
            </a:extLst>
          </p:cNvPr>
          <p:cNvSpPr/>
          <p:nvPr/>
        </p:nvSpPr>
        <p:spPr>
          <a:xfrm>
            <a:off x="2786380" y="1328541"/>
            <a:ext cx="144780" cy="142553"/>
          </a:xfrm>
          <a:prstGeom prst="ellipse">
            <a:avLst/>
          </a:prstGeom>
          <a:solidFill>
            <a:srgbClr val="07A3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7025DB-B9F9-3F2D-C2EC-F1C79CB6504C}"/>
              </a:ext>
            </a:extLst>
          </p:cNvPr>
          <p:cNvCxnSpPr>
            <a:cxnSpLocks/>
            <a:endCxn id="2" idx="4"/>
          </p:cNvCxnSpPr>
          <p:nvPr/>
        </p:nvCxnSpPr>
        <p:spPr>
          <a:xfrm>
            <a:off x="2858770" y="755525"/>
            <a:ext cx="0" cy="71556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C1599A-5BF7-669D-782F-41AC6C7E0EC2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2931160" y="1399818"/>
            <a:ext cx="27495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2ED2E6-A435-81DF-248D-DCA76682360D}"/>
              </a:ext>
            </a:extLst>
          </p:cNvPr>
          <p:cNvSpPr/>
          <p:nvPr/>
        </p:nvSpPr>
        <p:spPr>
          <a:xfrm>
            <a:off x="3212465" y="1153169"/>
            <a:ext cx="5484495" cy="493297"/>
          </a:xfrm>
          <a:prstGeom prst="roundRect">
            <a:avLst/>
          </a:prstGeom>
          <a:solidFill>
            <a:srgbClr val="07A3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Configurations Apache </a:t>
            </a:r>
            <a:r>
              <a:rPr lang="fr-FR" sz="2000" b="1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Nifi</a:t>
            </a:r>
            <a:endParaRPr lang="en-US" sz="20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CD4D23BA-98BE-5439-5EE2-78AC2C4D8C5F}"/>
              </a:ext>
            </a:extLst>
          </p:cNvPr>
          <p:cNvGrpSpPr/>
          <p:nvPr/>
        </p:nvGrpSpPr>
        <p:grpSpPr>
          <a:xfrm>
            <a:off x="-281181" y="71161"/>
            <a:ext cx="12816658" cy="684364"/>
            <a:chOff x="-342834" y="130783"/>
            <a:chExt cx="12915762" cy="684364"/>
          </a:xfrm>
        </p:grpSpPr>
        <p:sp>
          <p:nvSpPr>
            <p:cNvPr id="12" name="Arrow: Chevron 9">
              <a:extLst>
                <a:ext uri="{FF2B5EF4-FFF2-40B4-BE49-F238E27FC236}">
                  <a16:creationId xmlns:a16="http://schemas.microsoft.com/office/drawing/2014/main" id="{A2D5AD22-32D7-4260-C41C-D6A745ED583D}"/>
                </a:ext>
              </a:extLst>
            </p:cNvPr>
            <p:cNvSpPr/>
            <p:nvPr/>
          </p:nvSpPr>
          <p:spPr>
            <a:xfrm>
              <a:off x="-342834" y="130783"/>
              <a:ext cx="2425602" cy="670560"/>
            </a:xfrm>
            <a:prstGeom prst="chevron">
              <a:avLst>
                <a:gd name="adj" fmla="val 48252"/>
              </a:avLst>
            </a:prstGeom>
            <a:solidFill>
              <a:srgbClr val="CCE9D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INTRODUCTION</a:t>
              </a:r>
            </a:p>
          </p:txBody>
        </p:sp>
        <p:sp>
          <p:nvSpPr>
            <p:cNvPr id="13" name="Arrow: Chevron 10">
              <a:extLst>
                <a:ext uri="{FF2B5EF4-FFF2-40B4-BE49-F238E27FC236}">
                  <a16:creationId xmlns:a16="http://schemas.microsoft.com/office/drawing/2014/main" id="{995DA4F6-DB41-F531-838C-6A6C6C51B620}"/>
                </a:ext>
              </a:extLst>
            </p:cNvPr>
            <p:cNvSpPr/>
            <p:nvPr/>
          </p:nvSpPr>
          <p:spPr>
            <a:xfrm>
              <a:off x="1892715" y="137838"/>
              <a:ext cx="2425603" cy="670560"/>
            </a:xfrm>
            <a:prstGeom prst="chevron">
              <a:avLst>
                <a:gd name="adj" fmla="val 39511"/>
              </a:avLst>
            </a:prstGeom>
            <a:solidFill>
              <a:srgbClr val="07A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APACHE NIFI</a:t>
              </a:r>
            </a:p>
          </p:txBody>
        </p:sp>
        <p:sp>
          <p:nvSpPr>
            <p:cNvPr id="30" name="Arrow: Chevron 12">
              <a:extLst>
                <a:ext uri="{FF2B5EF4-FFF2-40B4-BE49-F238E27FC236}">
                  <a16:creationId xmlns:a16="http://schemas.microsoft.com/office/drawing/2014/main" id="{262E897C-0BE6-66B6-889F-C01C9D46F44B}"/>
                </a:ext>
              </a:extLst>
            </p:cNvPr>
            <p:cNvSpPr/>
            <p:nvPr/>
          </p:nvSpPr>
          <p:spPr>
            <a:xfrm>
              <a:off x="6398784" y="140568"/>
              <a:ext cx="2626916" cy="670560"/>
            </a:xfrm>
            <a:prstGeom prst="chevron">
              <a:avLst/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POSTMAN</a:t>
              </a:r>
            </a:p>
          </p:txBody>
        </p:sp>
        <p:sp>
          <p:nvSpPr>
            <p:cNvPr id="36" name="Arrow: Chevron 13">
              <a:extLst>
                <a:ext uri="{FF2B5EF4-FFF2-40B4-BE49-F238E27FC236}">
                  <a16:creationId xmlns:a16="http://schemas.microsoft.com/office/drawing/2014/main" id="{08D1653C-F03E-73C3-3823-C50DC7AC89B9}"/>
                </a:ext>
              </a:extLst>
            </p:cNvPr>
            <p:cNvSpPr/>
            <p:nvPr/>
          </p:nvSpPr>
          <p:spPr>
            <a:xfrm>
              <a:off x="8778669" y="144587"/>
              <a:ext cx="1657013" cy="670560"/>
            </a:xfrm>
            <a:prstGeom prst="chevron">
              <a:avLst/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DEMO</a:t>
              </a:r>
            </a:p>
          </p:txBody>
        </p:sp>
        <p:sp>
          <p:nvSpPr>
            <p:cNvPr id="37" name="Arrow: Chevron 13">
              <a:extLst>
                <a:ext uri="{FF2B5EF4-FFF2-40B4-BE49-F238E27FC236}">
                  <a16:creationId xmlns:a16="http://schemas.microsoft.com/office/drawing/2014/main" id="{B4929416-56AF-0081-1A38-A19212040A50}"/>
                </a:ext>
              </a:extLst>
            </p:cNvPr>
            <p:cNvSpPr/>
            <p:nvPr/>
          </p:nvSpPr>
          <p:spPr>
            <a:xfrm>
              <a:off x="10216579" y="140568"/>
              <a:ext cx="2356349" cy="670560"/>
            </a:xfrm>
            <a:prstGeom prst="chevron">
              <a:avLst>
                <a:gd name="adj" fmla="val 37762"/>
              </a:avLst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CONCLUSION</a:t>
              </a: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203516-63ED-550B-1A88-8184FDCEA76A}"/>
              </a:ext>
            </a:extLst>
          </p:cNvPr>
          <p:cNvSpPr/>
          <p:nvPr/>
        </p:nvSpPr>
        <p:spPr>
          <a:xfrm>
            <a:off x="3939707" y="1643791"/>
            <a:ext cx="4455845" cy="720524"/>
          </a:xfrm>
          <a:prstGeom prst="roundRect">
            <a:avLst/>
          </a:prstGeom>
          <a:solidFill>
            <a:srgbClr val="C8E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Configuration des Processeurs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77110691-93BF-FE08-8E39-7C7ED2C64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79" y="2397395"/>
            <a:ext cx="5461229" cy="1965175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171C78A5-1C76-7BD9-AD81-4E6CB2605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064" y="2273813"/>
            <a:ext cx="5231193" cy="1877864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17ED8271-1761-20B0-4839-66035DF3326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1" t="994" r="20005"/>
          <a:stretch/>
        </p:blipFill>
        <p:spPr>
          <a:xfrm>
            <a:off x="196079" y="4579423"/>
            <a:ext cx="4975104" cy="2278577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A1FFC265-F771-FAA6-AC05-BB30389DDC5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20127"/>
          <a:stretch/>
        </p:blipFill>
        <p:spPr>
          <a:xfrm>
            <a:off x="5954712" y="4471596"/>
            <a:ext cx="4881681" cy="2301439"/>
          </a:xfrm>
          <a:prstGeom prst="rect">
            <a:avLst/>
          </a:prstGeom>
        </p:spPr>
      </p:pic>
      <p:sp>
        <p:nvSpPr>
          <p:cNvPr id="44" name="Flèche : bas 43">
            <a:extLst>
              <a:ext uri="{FF2B5EF4-FFF2-40B4-BE49-F238E27FC236}">
                <a16:creationId xmlns:a16="http://schemas.microsoft.com/office/drawing/2014/main" id="{68F501E0-CD81-A920-0D68-595D416DF1CA}"/>
              </a:ext>
            </a:extLst>
          </p:cNvPr>
          <p:cNvSpPr/>
          <p:nvPr/>
        </p:nvSpPr>
        <p:spPr>
          <a:xfrm>
            <a:off x="2975184" y="4329864"/>
            <a:ext cx="474562" cy="440149"/>
          </a:xfrm>
          <a:prstGeom prst="downArrow">
            <a:avLst/>
          </a:prstGeom>
          <a:solidFill>
            <a:srgbClr val="07A3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Flèche : bas 44">
            <a:extLst>
              <a:ext uri="{FF2B5EF4-FFF2-40B4-BE49-F238E27FC236}">
                <a16:creationId xmlns:a16="http://schemas.microsoft.com/office/drawing/2014/main" id="{454ECD49-FE16-EF0C-41A8-5B46B5547AA5}"/>
              </a:ext>
            </a:extLst>
          </p:cNvPr>
          <p:cNvSpPr/>
          <p:nvPr/>
        </p:nvSpPr>
        <p:spPr>
          <a:xfrm>
            <a:off x="9749255" y="4030168"/>
            <a:ext cx="474562" cy="440149"/>
          </a:xfrm>
          <a:prstGeom prst="downArrow">
            <a:avLst/>
          </a:prstGeom>
          <a:solidFill>
            <a:srgbClr val="07A3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Arrow: Chevron 11">
            <a:extLst>
              <a:ext uri="{FF2B5EF4-FFF2-40B4-BE49-F238E27FC236}">
                <a16:creationId xmlns:a16="http://schemas.microsoft.com/office/drawing/2014/main" id="{BB40678F-C0DB-0D58-81A0-B1376446ED52}"/>
              </a:ext>
            </a:extLst>
          </p:cNvPr>
          <p:cNvSpPr/>
          <p:nvPr/>
        </p:nvSpPr>
        <p:spPr>
          <a:xfrm>
            <a:off x="4098003" y="78891"/>
            <a:ext cx="2603739" cy="670560"/>
          </a:xfrm>
          <a:prstGeom prst="chevron">
            <a:avLst/>
          </a:prstGeom>
          <a:solidFill>
            <a:srgbClr val="7FD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Amasis MT Pro" panose="02040504050005020304" pitchFamily="18" charset="0"/>
              </a:rPr>
              <a:t>DEVELOPPEMENT API RESTful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8B2DDA95-7B75-5D3A-3C9A-BEA701A554D9}"/>
              </a:ext>
            </a:extLst>
          </p:cNvPr>
          <p:cNvGrpSpPr/>
          <p:nvPr/>
        </p:nvGrpSpPr>
        <p:grpSpPr>
          <a:xfrm>
            <a:off x="11016374" y="954301"/>
            <a:ext cx="885883" cy="670559"/>
            <a:chOff x="10890113" y="4070965"/>
            <a:chExt cx="885883" cy="670559"/>
          </a:xfrm>
        </p:grpSpPr>
        <p:sp>
          <p:nvSpPr>
            <p:cNvPr id="48" name="Rectangle: Rounded Corners 16">
              <a:extLst>
                <a:ext uri="{FF2B5EF4-FFF2-40B4-BE49-F238E27FC236}">
                  <a16:creationId xmlns:a16="http://schemas.microsoft.com/office/drawing/2014/main" id="{81C532B5-7807-69C3-B2C6-B0CF86B16F2C}"/>
                </a:ext>
              </a:extLst>
            </p:cNvPr>
            <p:cNvSpPr/>
            <p:nvPr/>
          </p:nvSpPr>
          <p:spPr>
            <a:xfrm rot="16200000">
              <a:off x="10997775" y="3963303"/>
              <a:ext cx="670559" cy="885883"/>
            </a:xfrm>
            <a:prstGeom prst="roundRect">
              <a:avLst>
                <a:gd name="adj" fmla="val 50000"/>
              </a:avLst>
            </a:prstGeom>
            <a:solidFill>
              <a:srgbClr val="07A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masis MT Pro" panose="02040504050005020304" pitchFamily="18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A1AA1BD-B688-8577-77B8-8C84FF68D2CD}"/>
                </a:ext>
              </a:extLst>
            </p:cNvPr>
            <p:cNvSpPr/>
            <p:nvPr/>
          </p:nvSpPr>
          <p:spPr>
            <a:xfrm>
              <a:off x="11019691" y="4238570"/>
              <a:ext cx="626726" cy="335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08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8332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36">
            <a:extLst>
              <a:ext uri="{FF2B5EF4-FFF2-40B4-BE49-F238E27FC236}">
                <a16:creationId xmlns:a16="http://schemas.microsoft.com/office/drawing/2014/main" id="{5F6D2ECD-F88A-4C58-BE67-114E473FCBBD}"/>
              </a:ext>
            </a:extLst>
          </p:cNvPr>
          <p:cNvSpPr/>
          <p:nvPr/>
        </p:nvSpPr>
        <p:spPr>
          <a:xfrm rot="5400000">
            <a:off x="6201058" y="5195574"/>
            <a:ext cx="125413" cy="250825"/>
          </a:xfrm>
          <a:custGeom>
            <a:avLst/>
            <a:gdLst>
              <a:gd name="connsiteX0" fmla="*/ 0 w 1504638"/>
              <a:gd name="connsiteY0" fmla="*/ 0 h 3009275"/>
              <a:gd name="connsiteX1" fmla="*/ 1504638 w 1504638"/>
              <a:gd name="connsiteY1" fmla="*/ 1504638 h 3009275"/>
              <a:gd name="connsiteX2" fmla="*/ 0 w 1504638"/>
              <a:gd name="connsiteY2" fmla="*/ 3009275 h 300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638" h="3009275">
                <a:moveTo>
                  <a:pt x="0" y="0"/>
                </a:moveTo>
                <a:lnTo>
                  <a:pt x="1504638" y="1504638"/>
                </a:lnTo>
                <a:lnTo>
                  <a:pt x="0" y="300927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1AE5C9D-6EF1-6DFB-DB1A-3D8D12D48161}"/>
              </a:ext>
            </a:extLst>
          </p:cNvPr>
          <p:cNvSpPr/>
          <p:nvPr/>
        </p:nvSpPr>
        <p:spPr>
          <a:xfrm>
            <a:off x="2786380" y="1328541"/>
            <a:ext cx="144780" cy="142553"/>
          </a:xfrm>
          <a:prstGeom prst="ellipse">
            <a:avLst/>
          </a:prstGeom>
          <a:solidFill>
            <a:srgbClr val="07A3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7025DB-B9F9-3F2D-C2EC-F1C79CB6504C}"/>
              </a:ext>
            </a:extLst>
          </p:cNvPr>
          <p:cNvCxnSpPr>
            <a:cxnSpLocks/>
            <a:endCxn id="2" idx="4"/>
          </p:cNvCxnSpPr>
          <p:nvPr/>
        </p:nvCxnSpPr>
        <p:spPr>
          <a:xfrm>
            <a:off x="2858770" y="755525"/>
            <a:ext cx="0" cy="71556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C1599A-5BF7-669D-782F-41AC6C7E0EC2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2931160" y="1399818"/>
            <a:ext cx="27495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2ED2E6-A435-81DF-248D-DCA76682360D}"/>
              </a:ext>
            </a:extLst>
          </p:cNvPr>
          <p:cNvSpPr/>
          <p:nvPr/>
        </p:nvSpPr>
        <p:spPr>
          <a:xfrm>
            <a:off x="3212465" y="1153169"/>
            <a:ext cx="5484495" cy="493297"/>
          </a:xfrm>
          <a:prstGeom prst="roundRect">
            <a:avLst/>
          </a:prstGeom>
          <a:solidFill>
            <a:srgbClr val="07A3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Configurations Apache </a:t>
            </a:r>
            <a:r>
              <a:rPr lang="fr-FR" sz="2000" b="1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Nifi</a:t>
            </a:r>
            <a:endParaRPr lang="en-US" sz="20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CD4D23BA-98BE-5439-5EE2-78AC2C4D8C5F}"/>
              </a:ext>
            </a:extLst>
          </p:cNvPr>
          <p:cNvGrpSpPr/>
          <p:nvPr/>
        </p:nvGrpSpPr>
        <p:grpSpPr>
          <a:xfrm>
            <a:off x="-281181" y="71161"/>
            <a:ext cx="12816658" cy="684364"/>
            <a:chOff x="-342834" y="130783"/>
            <a:chExt cx="12915762" cy="684364"/>
          </a:xfrm>
        </p:grpSpPr>
        <p:sp>
          <p:nvSpPr>
            <p:cNvPr id="12" name="Arrow: Chevron 9">
              <a:extLst>
                <a:ext uri="{FF2B5EF4-FFF2-40B4-BE49-F238E27FC236}">
                  <a16:creationId xmlns:a16="http://schemas.microsoft.com/office/drawing/2014/main" id="{A2D5AD22-32D7-4260-C41C-D6A745ED583D}"/>
                </a:ext>
              </a:extLst>
            </p:cNvPr>
            <p:cNvSpPr/>
            <p:nvPr/>
          </p:nvSpPr>
          <p:spPr>
            <a:xfrm>
              <a:off x="-342834" y="130783"/>
              <a:ext cx="2425602" cy="670560"/>
            </a:xfrm>
            <a:prstGeom prst="chevron">
              <a:avLst>
                <a:gd name="adj" fmla="val 48252"/>
              </a:avLst>
            </a:prstGeom>
            <a:solidFill>
              <a:srgbClr val="CCE9D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INTRODUCTION</a:t>
              </a:r>
            </a:p>
          </p:txBody>
        </p:sp>
        <p:sp>
          <p:nvSpPr>
            <p:cNvPr id="13" name="Arrow: Chevron 10">
              <a:extLst>
                <a:ext uri="{FF2B5EF4-FFF2-40B4-BE49-F238E27FC236}">
                  <a16:creationId xmlns:a16="http://schemas.microsoft.com/office/drawing/2014/main" id="{995DA4F6-DB41-F531-838C-6A6C6C51B620}"/>
                </a:ext>
              </a:extLst>
            </p:cNvPr>
            <p:cNvSpPr/>
            <p:nvPr/>
          </p:nvSpPr>
          <p:spPr>
            <a:xfrm>
              <a:off x="1892715" y="137838"/>
              <a:ext cx="2425603" cy="670560"/>
            </a:xfrm>
            <a:prstGeom prst="chevron">
              <a:avLst>
                <a:gd name="adj" fmla="val 39511"/>
              </a:avLst>
            </a:prstGeom>
            <a:solidFill>
              <a:srgbClr val="07A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APACHE NIFI</a:t>
              </a:r>
            </a:p>
          </p:txBody>
        </p:sp>
        <p:sp>
          <p:nvSpPr>
            <p:cNvPr id="30" name="Arrow: Chevron 12">
              <a:extLst>
                <a:ext uri="{FF2B5EF4-FFF2-40B4-BE49-F238E27FC236}">
                  <a16:creationId xmlns:a16="http://schemas.microsoft.com/office/drawing/2014/main" id="{262E897C-0BE6-66B6-889F-C01C9D46F44B}"/>
                </a:ext>
              </a:extLst>
            </p:cNvPr>
            <p:cNvSpPr/>
            <p:nvPr/>
          </p:nvSpPr>
          <p:spPr>
            <a:xfrm>
              <a:off x="6398784" y="140568"/>
              <a:ext cx="2626916" cy="670560"/>
            </a:xfrm>
            <a:prstGeom prst="chevron">
              <a:avLst/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CONFIGURATION POSTMAN</a:t>
              </a:r>
            </a:p>
          </p:txBody>
        </p:sp>
        <p:sp>
          <p:nvSpPr>
            <p:cNvPr id="36" name="Arrow: Chevron 13">
              <a:extLst>
                <a:ext uri="{FF2B5EF4-FFF2-40B4-BE49-F238E27FC236}">
                  <a16:creationId xmlns:a16="http://schemas.microsoft.com/office/drawing/2014/main" id="{08D1653C-F03E-73C3-3823-C50DC7AC89B9}"/>
                </a:ext>
              </a:extLst>
            </p:cNvPr>
            <p:cNvSpPr/>
            <p:nvPr/>
          </p:nvSpPr>
          <p:spPr>
            <a:xfrm>
              <a:off x="8778669" y="144587"/>
              <a:ext cx="1657013" cy="670560"/>
            </a:xfrm>
            <a:prstGeom prst="chevron">
              <a:avLst/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DEMO</a:t>
              </a:r>
            </a:p>
          </p:txBody>
        </p:sp>
        <p:sp>
          <p:nvSpPr>
            <p:cNvPr id="37" name="Arrow: Chevron 13">
              <a:extLst>
                <a:ext uri="{FF2B5EF4-FFF2-40B4-BE49-F238E27FC236}">
                  <a16:creationId xmlns:a16="http://schemas.microsoft.com/office/drawing/2014/main" id="{B4929416-56AF-0081-1A38-A19212040A50}"/>
                </a:ext>
              </a:extLst>
            </p:cNvPr>
            <p:cNvSpPr/>
            <p:nvPr/>
          </p:nvSpPr>
          <p:spPr>
            <a:xfrm>
              <a:off x="10216579" y="140568"/>
              <a:ext cx="2356349" cy="670560"/>
            </a:xfrm>
            <a:prstGeom prst="chevron">
              <a:avLst>
                <a:gd name="adj" fmla="val 37762"/>
              </a:avLst>
            </a:prstGeom>
            <a:solidFill>
              <a:srgbClr val="7FD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CONCLUSION</a:t>
              </a: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203516-63ED-550B-1A88-8184FDCEA76A}"/>
              </a:ext>
            </a:extLst>
          </p:cNvPr>
          <p:cNvSpPr/>
          <p:nvPr/>
        </p:nvSpPr>
        <p:spPr>
          <a:xfrm>
            <a:off x="1487754" y="1892383"/>
            <a:ext cx="8254122" cy="545145"/>
          </a:xfrm>
          <a:prstGeom prst="roundRect">
            <a:avLst/>
          </a:prstGeom>
          <a:solidFill>
            <a:srgbClr val="C8E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Cas d’utilisation d’affichage d’une réservation / Analyse du Flux </a:t>
            </a:r>
            <a:r>
              <a:rPr lang="fr-FR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NiFi</a:t>
            </a:r>
            <a:r>
              <a:rPr lang="fr-FR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4D130F-3E01-498B-A3B7-2808E3252932}"/>
              </a:ext>
            </a:extLst>
          </p:cNvPr>
          <p:cNvSpPr txBox="1"/>
          <p:nvPr/>
        </p:nvSpPr>
        <p:spPr>
          <a:xfrm>
            <a:off x="152399" y="2752862"/>
            <a:ext cx="1203960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HandleFttpRequest =&gt; RouteOnAttribute =&gt; RouteOnAttribute </a:t>
            </a:r>
            <a:r>
              <a:rPr lang="fr-FR" sz="1800" b="1" kern="100" dirty="0">
                <a:effectLst/>
                <a:highlight>
                  <a:srgbClr val="C8E7C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=&gt;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ExecuteSQL(Success) =&gt; ConvertRecord(Success) =&gt; HandleHttpResponse </a:t>
            </a:r>
            <a:endParaRPr lang="fr-FR" b="1" dirty="0"/>
          </a:p>
        </p:txBody>
      </p:sp>
      <p:sp>
        <p:nvSpPr>
          <p:cNvPr id="11" name="Rectangle: Rounded Corners 14">
            <a:extLst>
              <a:ext uri="{FF2B5EF4-FFF2-40B4-BE49-F238E27FC236}">
                <a16:creationId xmlns:a16="http://schemas.microsoft.com/office/drawing/2014/main" id="{4CC36DCD-BA75-1742-17A0-50EDCD7DB547}"/>
              </a:ext>
            </a:extLst>
          </p:cNvPr>
          <p:cNvSpPr/>
          <p:nvPr/>
        </p:nvSpPr>
        <p:spPr>
          <a:xfrm>
            <a:off x="250732" y="3539997"/>
            <a:ext cx="3055518" cy="809611"/>
          </a:xfrm>
          <a:prstGeom prst="roundRect">
            <a:avLst/>
          </a:prstGeom>
          <a:solidFill>
            <a:srgbClr val="C8E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 flux écoute les requêtes HTTP sur le port 8080</a:t>
            </a:r>
            <a:endParaRPr lang="fr-FR" kern="1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1649D925-5E93-22E0-64E5-CD44EAB9CBDD}"/>
              </a:ext>
            </a:extLst>
          </p:cNvPr>
          <p:cNvSpPr/>
          <p:nvPr/>
        </p:nvSpPr>
        <p:spPr>
          <a:xfrm>
            <a:off x="5528433" y="1595494"/>
            <a:ext cx="474562" cy="440149"/>
          </a:xfrm>
          <a:prstGeom prst="downArrow">
            <a:avLst/>
          </a:prstGeom>
          <a:solidFill>
            <a:srgbClr val="07A3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: Rounded Corners 14">
            <a:extLst>
              <a:ext uri="{FF2B5EF4-FFF2-40B4-BE49-F238E27FC236}">
                <a16:creationId xmlns:a16="http://schemas.microsoft.com/office/drawing/2014/main" id="{E0D80D26-21F8-F9C3-5E68-7B734A3E65B6}"/>
              </a:ext>
            </a:extLst>
          </p:cNvPr>
          <p:cNvSpPr/>
          <p:nvPr/>
        </p:nvSpPr>
        <p:spPr>
          <a:xfrm>
            <a:off x="3829831" y="3543013"/>
            <a:ext cx="4249762" cy="809611"/>
          </a:xfrm>
          <a:prstGeom prst="roundRect">
            <a:avLst/>
          </a:prstGeom>
          <a:solidFill>
            <a:srgbClr val="C8E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requêtes GET qui commencent par /api/reservations/ sont acceptées</a:t>
            </a:r>
          </a:p>
        </p:txBody>
      </p:sp>
      <p:sp>
        <p:nvSpPr>
          <p:cNvPr id="20" name="Rectangle: Rounded Corners 14">
            <a:extLst>
              <a:ext uri="{FF2B5EF4-FFF2-40B4-BE49-F238E27FC236}">
                <a16:creationId xmlns:a16="http://schemas.microsoft.com/office/drawing/2014/main" id="{6E7F84C6-96F5-0675-AD0B-344B30A532C2}"/>
              </a:ext>
            </a:extLst>
          </p:cNvPr>
          <p:cNvSpPr/>
          <p:nvPr/>
        </p:nvSpPr>
        <p:spPr>
          <a:xfrm>
            <a:off x="8441018" y="3535594"/>
            <a:ext cx="3198093" cy="809611"/>
          </a:xfrm>
          <a:prstGeom prst="roundRect">
            <a:avLst/>
          </a:prstGeom>
          <a:solidFill>
            <a:srgbClr val="C8E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L'ID de la réservation est extrait de l'URI de la requête</a:t>
            </a:r>
          </a:p>
        </p:txBody>
      </p:sp>
      <p:sp>
        <p:nvSpPr>
          <p:cNvPr id="24" name="Rectangle: Rounded Corners 14">
            <a:extLst>
              <a:ext uri="{FF2B5EF4-FFF2-40B4-BE49-F238E27FC236}">
                <a16:creationId xmlns:a16="http://schemas.microsoft.com/office/drawing/2014/main" id="{716FCD81-4D03-7EA9-1603-BC93F9842618}"/>
              </a:ext>
            </a:extLst>
          </p:cNvPr>
          <p:cNvSpPr/>
          <p:nvPr/>
        </p:nvSpPr>
        <p:spPr>
          <a:xfrm>
            <a:off x="1056392" y="5068376"/>
            <a:ext cx="3198093" cy="809611"/>
          </a:xfrm>
          <a:prstGeom prst="roundRect">
            <a:avLst/>
          </a:prstGeom>
          <a:solidFill>
            <a:srgbClr val="C8E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requête SQL est exécutée pour récupérer les données de la réservation</a:t>
            </a:r>
          </a:p>
        </p:txBody>
      </p:sp>
      <p:sp>
        <p:nvSpPr>
          <p:cNvPr id="27" name="Rectangle: Rounded Corners 14">
            <a:extLst>
              <a:ext uri="{FF2B5EF4-FFF2-40B4-BE49-F238E27FC236}">
                <a16:creationId xmlns:a16="http://schemas.microsoft.com/office/drawing/2014/main" id="{AACDAA2F-D7BD-F615-4416-99CC16DEC05F}"/>
              </a:ext>
            </a:extLst>
          </p:cNvPr>
          <p:cNvSpPr/>
          <p:nvPr/>
        </p:nvSpPr>
        <p:spPr>
          <a:xfrm>
            <a:off x="5145173" y="5090154"/>
            <a:ext cx="3055518" cy="809611"/>
          </a:xfrm>
          <a:prstGeom prst="roundRect">
            <a:avLst/>
          </a:prstGeom>
          <a:solidFill>
            <a:srgbClr val="C8E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données sont converties en format JSON</a:t>
            </a:r>
          </a:p>
        </p:txBody>
      </p:sp>
      <p:sp>
        <p:nvSpPr>
          <p:cNvPr id="28" name="Rectangle: Rounded Corners 14">
            <a:extLst>
              <a:ext uri="{FF2B5EF4-FFF2-40B4-BE49-F238E27FC236}">
                <a16:creationId xmlns:a16="http://schemas.microsoft.com/office/drawing/2014/main" id="{4D0B1A16-E403-B562-0CB9-36FA6DF1312B}"/>
              </a:ext>
            </a:extLst>
          </p:cNvPr>
          <p:cNvSpPr/>
          <p:nvPr/>
        </p:nvSpPr>
        <p:spPr>
          <a:xfrm>
            <a:off x="8770332" y="5071186"/>
            <a:ext cx="3055518" cy="809611"/>
          </a:xfrm>
          <a:prstGeom prst="roundRect">
            <a:avLst/>
          </a:prstGeom>
          <a:solidFill>
            <a:srgbClr val="C8E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réponse HTTP est envoyée avec le code 200 et les données JSON</a:t>
            </a:r>
          </a:p>
        </p:txBody>
      </p:sp>
      <p:sp>
        <p:nvSpPr>
          <p:cNvPr id="29" name="Flèche : bas 28">
            <a:extLst>
              <a:ext uri="{FF2B5EF4-FFF2-40B4-BE49-F238E27FC236}">
                <a16:creationId xmlns:a16="http://schemas.microsoft.com/office/drawing/2014/main" id="{9F8ECD0E-2AAA-9AE4-C198-8B81E0FA453E}"/>
              </a:ext>
            </a:extLst>
          </p:cNvPr>
          <p:cNvSpPr/>
          <p:nvPr/>
        </p:nvSpPr>
        <p:spPr>
          <a:xfrm rot="16200000">
            <a:off x="3330762" y="3696144"/>
            <a:ext cx="474562" cy="523580"/>
          </a:xfrm>
          <a:prstGeom prst="downArrow">
            <a:avLst/>
          </a:prstGeom>
          <a:solidFill>
            <a:srgbClr val="07A3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FCF16FD8-AB6D-62C4-66E8-BEACEB7542F2}"/>
              </a:ext>
            </a:extLst>
          </p:cNvPr>
          <p:cNvSpPr/>
          <p:nvPr/>
        </p:nvSpPr>
        <p:spPr>
          <a:xfrm rot="16200000">
            <a:off x="8078025" y="3696144"/>
            <a:ext cx="474562" cy="523580"/>
          </a:xfrm>
          <a:prstGeom prst="downArrow">
            <a:avLst/>
          </a:prstGeom>
          <a:solidFill>
            <a:srgbClr val="07A3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9C91CA16-4B07-AA78-0C41-AC9FDECA0600}"/>
              </a:ext>
            </a:extLst>
          </p:cNvPr>
          <p:cNvSpPr/>
          <p:nvPr/>
        </p:nvSpPr>
        <p:spPr>
          <a:xfrm rot="16200000">
            <a:off x="11691744" y="3736118"/>
            <a:ext cx="474562" cy="523580"/>
          </a:xfrm>
          <a:prstGeom prst="downArrow">
            <a:avLst/>
          </a:prstGeom>
          <a:solidFill>
            <a:srgbClr val="07A3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F4442E04-0434-BD8B-1BE6-957EF2BF51AC}"/>
              </a:ext>
            </a:extLst>
          </p:cNvPr>
          <p:cNvSpPr/>
          <p:nvPr/>
        </p:nvSpPr>
        <p:spPr>
          <a:xfrm rot="16200000">
            <a:off x="398079" y="5037509"/>
            <a:ext cx="474562" cy="745649"/>
          </a:xfrm>
          <a:prstGeom prst="downArrow">
            <a:avLst/>
          </a:prstGeom>
          <a:solidFill>
            <a:srgbClr val="07A3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lèche : bas 34">
            <a:extLst>
              <a:ext uri="{FF2B5EF4-FFF2-40B4-BE49-F238E27FC236}">
                <a16:creationId xmlns:a16="http://schemas.microsoft.com/office/drawing/2014/main" id="{1C286D70-3908-9166-0002-E2DA61EFA63A}"/>
              </a:ext>
            </a:extLst>
          </p:cNvPr>
          <p:cNvSpPr/>
          <p:nvPr/>
        </p:nvSpPr>
        <p:spPr>
          <a:xfrm rot="16200000">
            <a:off x="4462548" y="5220641"/>
            <a:ext cx="474562" cy="523580"/>
          </a:xfrm>
          <a:prstGeom prst="downArrow">
            <a:avLst/>
          </a:prstGeom>
          <a:solidFill>
            <a:srgbClr val="07A3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lèche : bas 38">
            <a:extLst>
              <a:ext uri="{FF2B5EF4-FFF2-40B4-BE49-F238E27FC236}">
                <a16:creationId xmlns:a16="http://schemas.microsoft.com/office/drawing/2014/main" id="{FAEBF91C-F788-1EB9-BAD7-CE1D1699D537}"/>
              </a:ext>
            </a:extLst>
          </p:cNvPr>
          <p:cNvSpPr/>
          <p:nvPr/>
        </p:nvSpPr>
        <p:spPr>
          <a:xfrm rot="16200000">
            <a:off x="8248230" y="5235522"/>
            <a:ext cx="474562" cy="523580"/>
          </a:xfrm>
          <a:prstGeom prst="downArrow">
            <a:avLst/>
          </a:prstGeom>
          <a:solidFill>
            <a:srgbClr val="07A3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6" descr="GitHub - apache/nifi: Apache NiFi">
            <a:extLst>
              <a:ext uri="{FF2B5EF4-FFF2-40B4-BE49-F238E27FC236}">
                <a16:creationId xmlns:a16="http://schemas.microsoft.com/office/drawing/2014/main" id="{C1FA8BBB-9E51-83A0-14E3-B0BFD2E7D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15" y="963816"/>
            <a:ext cx="1562849" cy="65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Arrow: Chevron 11">
            <a:extLst>
              <a:ext uri="{FF2B5EF4-FFF2-40B4-BE49-F238E27FC236}">
                <a16:creationId xmlns:a16="http://schemas.microsoft.com/office/drawing/2014/main" id="{DFC32614-83A3-9F30-F38F-525939589D69}"/>
              </a:ext>
            </a:extLst>
          </p:cNvPr>
          <p:cNvSpPr/>
          <p:nvPr/>
        </p:nvSpPr>
        <p:spPr>
          <a:xfrm>
            <a:off x="4098003" y="78891"/>
            <a:ext cx="2603739" cy="670560"/>
          </a:xfrm>
          <a:prstGeom prst="chevron">
            <a:avLst/>
          </a:prstGeom>
          <a:solidFill>
            <a:srgbClr val="7FD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Amasis MT Pro" panose="02040504050005020304" pitchFamily="18" charset="0"/>
              </a:rPr>
              <a:t>DEVELOPPEMENT API RESTful</a:t>
            </a: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E77E1816-500F-7279-6AFB-6772E1607743}"/>
              </a:ext>
            </a:extLst>
          </p:cNvPr>
          <p:cNvGrpSpPr/>
          <p:nvPr/>
        </p:nvGrpSpPr>
        <p:grpSpPr>
          <a:xfrm>
            <a:off x="11043142" y="826335"/>
            <a:ext cx="885883" cy="670559"/>
            <a:chOff x="10890113" y="4070965"/>
            <a:chExt cx="885883" cy="670559"/>
          </a:xfrm>
        </p:grpSpPr>
        <p:sp>
          <p:nvSpPr>
            <p:cNvPr id="47" name="Rectangle: Rounded Corners 16">
              <a:extLst>
                <a:ext uri="{FF2B5EF4-FFF2-40B4-BE49-F238E27FC236}">
                  <a16:creationId xmlns:a16="http://schemas.microsoft.com/office/drawing/2014/main" id="{BF8A8EE8-69A3-1446-3E45-07D8118FB191}"/>
                </a:ext>
              </a:extLst>
            </p:cNvPr>
            <p:cNvSpPr/>
            <p:nvPr/>
          </p:nvSpPr>
          <p:spPr>
            <a:xfrm rot="16200000">
              <a:off x="10997775" y="3963303"/>
              <a:ext cx="670559" cy="885883"/>
            </a:xfrm>
            <a:prstGeom prst="roundRect">
              <a:avLst>
                <a:gd name="adj" fmla="val 50000"/>
              </a:avLst>
            </a:prstGeom>
            <a:solidFill>
              <a:srgbClr val="07A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masis MT Pro" panose="02040504050005020304" pitchFamily="18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7381103-8288-4BEF-A1E0-A12D446E0B07}"/>
                </a:ext>
              </a:extLst>
            </p:cNvPr>
            <p:cNvSpPr/>
            <p:nvPr/>
          </p:nvSpPr>
          <p:spPr>
            <a:xfrm>
              <a:off x="11019691" y="4238570"/>
              <a:ext cx="626726" cy="335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09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5711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12194</TotalTime>
  <Words>1524</Words>
  <Application>Microsoft Office PowerPoint</Application>
  <PresentationFormat>Grand écran</PresentationFormat>
  <Paragraphs>395</Paragraphs>
  <Slides>30</Slides>
  <Notes>30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44" baseType="lpstr">
      <vt:lpstr>Amasis MT Pro</vt:lpstr>
      <vt:lpstr>Amasis MT Pro Black</vt:lpstr>
      <vt:lpstr>Amasis MT Pro Medium</vt:lpstr>
      <vt:lpstr>Arial</vt:lpstr>
      <vt:lpstr>Calibri</vt:lpstr>
      <vt:lpstr>Cambria</vt:lpstr>
      <vt:lpstr>Cambria Math</vt:lpstr>
      <vt:lpstr>Century Gothic</vt:lpstr>
      <vt:lpstr>Open Sans</vt:lpstr>
      <vt:lpstr>Symbol</vt:lpstr>
      <vt:lpstr>Times New Roman</vt:lpstr>
      <vt:lpstr>Wingdings</vt:lpstr>
      <vt:lpstr>Wingdings 3</vt:lpstr>
      <vt:lpstr>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30166-logistics-presentation-1</dc:title>
  <dc:creator/>
  <cp:lastModifiedBy>YS</cp:lastModifiedBy>
  <cp:revision>297</cp:revision>
  <dcterms:created xsi:type="dcterms:W3CDTF">2020-10-10T09:58:13Z</dcterms:created>
  <dcterms:modified xsi:type="dcterms:W3CDTF">2024-09-01T20:25:02Z</dcterms:modified>
</cp:coreProperties>
</file>