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363C1-3623-4A98-A641-447F484B1E84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4DA32-8F93-4A22-A039-548696893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7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3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0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65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063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9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0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06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88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45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2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0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6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6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82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81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3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8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44DCD1-86F9-41C6-8E2A-BC6FEAD0A707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13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Bodoni MT Black" panose="02070A03080606020203" pitchFamily="18" charset="0"/>
                <a:ea typeface="华文琥珀" panose="02010800040101010101" pitchFamily="2" charset="-122"/>
              </a:rPr>
              <a:t>jQuery</a:t>
            </a:r>
            <a:r>
              <a:rPr lang="zh-CN" altLang="en-US" dirty="0">
                <a:solidFill>
                  <a:srgbClr val="FFFF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Bodoni MT Black" panose="02070A03080606020203" pitchFamily="18" charset="0"/>
                <a:ea typeface="华文琥珀" panose="02010800040101010101" pitchFamily="2" charset="-122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72778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1259476" y="1193206"/>
            <a:ext cx="1052942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1.1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 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函数库。</a:t>
            </a:r>
          </a:p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是一个轻量级的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写的少，做的多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库。</a:t>
            </a:r>
          </a:p>
        </p:txBody>
      </p:sp>
    </p:spTree>
    <p:extLst>
      <p:ext uri="{BB962C8B-B14F-4D97-AF65-F5344CB8AC3E}">
        <p14:creationId xmlns:p14="http://schemas.microsoft.com/office/powerpoint/2010/main" val="23915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1259476" y="1193206"/>
            <a:ext cx="504497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1.2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功能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元素选取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元素操作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事件函数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特效和动画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DOM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遍历和修改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AJAX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Utilities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00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1259476" y="1193206"/>
            <a:ext cx="28727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安装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）下载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A3132E-22E6-483C-BAFF-A0917000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497" y="1885244"/>
            <a:ext cx="6598497" cy="45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9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1259476" y="1193206"/>
            <a:ext cx="10721461" cy="6001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安装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）引用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库是一个 </a:t>
            </a:r>
            <a:r>
              <a:rPr lang="en-US" altLang="zh-CN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 </a:t>
            </a:r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文件，使用 </a:t>
            </a:r>
            <a:r>
              <a:rPr lang="en-US" altLang="zh-CN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 </a:t>
            </a:r>
            <a:r>
              <a:rPr lang="en-US" altLang="zh-CN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&lt;script&gt; </a:t>
            </a:r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标签引用它：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&lt;head&gt;</a:t>
            </a: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&lt;script 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="jquery-1.10.2.min.js"&gt;&lt;/script&gt;</a:t>
            </a: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&lt;/head&gt;</a:t>
            </a:r>
          </a:p>
          <a:p>
            <a:pPr lvl="0"/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提示： 将下载的文件放在网页的同一目录下，就可以使用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或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CDN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（内容分发网络） 引用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&lt;head&gt;</a:t>
            </a: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&lt;script </a:t>
            </a:r>
            <a:r>
              <a:rPr lang="en-US" altLang="zh-CN" sz="28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="https://cdn.staticfile.org/</a:t>
            </a:r>
            <a:r>
              <a:rPr lang="en-US" altLang="zh-CN" sz="28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/1.10.2/jquery.min.js"&gt;</a:t>
            </a: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&lt;/script&gt;</a:t>
            </a:r>
          </a:p>
          <a:p>
            <a:pPr lvl="0"/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229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2335</TotalTime>
  <Words>186</Words>
  <Application>Microsoft Office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微软雅黑</vt:lpstr>
      <vt:lpstr>微软雅黑 Light</vt:lpstr>
      <vt:lpstr>Bodoni MT Black</vt:lpstr>
      <vt:lpstr>Calisto MT</vt:lpstr>
      <vt:lpstr>Wingdings</vt:lpstr>
      <vt:lpstr>Wingdings 2</vt:lpstr>
      <vt:lpstr>石板</vt:lpstr>
      <vt:lpstr>jQuery程序设计</vt:lpstr>
      <vt:lpstr>第一节 jQuery安装</vt:lpstr>
      <vt:lpstr>第一节 jQuery安装</vt:lpstr>
      <vt:lpstr>第一节 jQuery安装</vt:lpstr>
      <vt:lpstr>第一节 jQuery安装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JAVA程序设计基础</dc:title>
  <dc:creator>wkpc</dc:creator>
  <cp:lastModifiedBy>wkpc</cp:lastModifiedBy>
  <cp:revision>325</cp:revision>
  <dcterms:created xsi:type="dcterms:W3CDTF">2018-08-13T01:11:38Z</dcterms:created>
  <dcterms:modified xsi:type="dcterms:W3CDTF">2019-08-13T01:25:22Z</dcterms:modified>
</cp:coreProperties>
</file>