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363C1-3623-4A98-A641-447F484B1E84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4DA32-8F93-4A22-A039-548696893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7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06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0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0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8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2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3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13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jQuery</a:t>
            </a:r>
            <a:r>
              <a:rPr lang="zh-CN" altLang="en-US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72778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#id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</a:t>
            </a:r>
            <a:endParaRPr lang="en-US" altLang="zh-CN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#id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选择器通过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元素的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属性选取指定的元素。</a:t>
            </a: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页面中元素的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应该是唯一的，所以您要在页面中选取唯一的元素需要通过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#id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选择器。</a:t>
            </a: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选取元素语法如下：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$("#test")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D74545-2E74-4B98-AFFE-E517ECCEE71A}"/>
              </a:ext>
            </a:extLst>
          </p:cNvPr>
          <p:cNvSpPr/>
          <p:nvPr/>
        </p:nvSpPr>
        <p:spPr>
          <a:xfrm>
            <a:off x="1072444" y="4002638"/>
            <a:ext cx="9742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当用户点击按钮后，有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id="test"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属性的元素将被隐藏：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$(document).ready(function(){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$("button").click(function(){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$("#test").hide();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});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31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.class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</a:t>
            </a:r>
            <a:endParaRPr lang="en-US" altLang="zh-CN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类选择器可以通过指定的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查找元素。</a:t>
            </a:r>
            <a:endParaRPr lang="en-US" altLang="zh-CN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语法如下：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$(".test")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D74545-2E74-4B98-AFFE-E517ECCEE71A}"/>
              </a:ext>
            </a:extLst>
          </p:cNvPr>
          <p:cNvSpPr/>
          <p:nvPr/>
        </p:nvSpPr>
        <p:spPr>
          <a:xfrm>
            <a:off x="807920" y="3263974"/>
            <a:ext cx="9742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用户点击按钮后所有带有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class="test"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属性的元素都隐藏：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$(document).ready(function(){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$("button").click(function(){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$(".test").hide();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});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99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指定类属性值的选择器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选取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语法如下：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</a:t>
            </a:r>
            <a:r>
              <a:rPr lang="en-US" altLang="zh-CN" sz="24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p.intro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4D63E2-8A08-4928-966E-AEBF837DD47A}"/>
              </a:ext>
            </a:extLst>
          </p:cNvPr>
          <p:cNvSpPr/>
          <p:nvPr/>
        </p:nvSpPr>
        <p:spPr>
          <a:xfrm>
            <a:off x="5734756" y="14716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&lt;script&gt;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$(document).ready(function(){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$("button").click(function(){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$("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p.intro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").hide();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});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&lt;/script&gt;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&lt;/head&gt;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&lt;body&gt;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&lt;h2 class="intro"&gt;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这是一个标题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&lt;/h2&gt;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 class="intro"&gt;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这是一个段落，点击按钮隐藏。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这是另一个段落，点击按钮不会隐藏。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&lt;button&gt;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&lt;/button&gt;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&lt;/body&gt;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39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7.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选取带有 </a:t>
            </a:r>
            <a:r>
              <a:rPr lang="en-US" altLang="zh-CN" sz="24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href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属性的元素的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语法如下：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$("[</a:t>
            </a:r>
            <a:r>
              <a:rPr lang="en-US" altLang="zh-CN" sz="24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href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]")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7981D-A5C2-48E3-BB35-301C4B567683}"/>
              </a:ext>
            </a:extLst>
          </p:cNvPr>
          <p:cNvSpPr/>
          <p:nvPr/>
        </p:nvSpPr>
        <p:spPr>
          <a:xfrm>
            <a:off x="6005689" y="106680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&lt;script&gt;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$(document).ready(function(){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$("button").click(function(){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$("[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href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]").hide();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});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&lt;/script&gt;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&lt;/head&gt;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&lt;body&gt;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&lt;h2&gt;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这是标题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&lt;/h2&gt;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这是一个段落。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这是另外一个段落。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&lt;p&gt;&lt;a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href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="//www.runoob.com/html/"&gt;HTML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&lt;/a&gt;&lt;/p&gt;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&lt;p&gt;&lt;a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href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="//www.runoob.com/css/"&gt;CSS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&lt;/a&gt;&lt;/p&gt;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&lt;button&gt;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&lt;/button&gt;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&lt;/body&gt;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32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7.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选取带有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href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属性的元素的选择器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语法如下：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$("[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href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]")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7981D-A5C2-48E3-BB35-301C4B567683}"/>
              </a:ext>
            </a:extLst>
          </p:cNvPr>
          <p:cNvSpPr/>
          <p:nvPr/>
        </p:nvSpPr>
        <p:spPr>
          <a:xfrm>
            <a:off x="6005689" y="106680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$(document).ready(function(){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$("button").click(function(){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$("[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href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]").hide();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&lt;/head&gt;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&lt;h2&gt;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这是标题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&lt;/h2&gt;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&lt;p&gt;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这是一个段落。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&lt;p&gt;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这是另外一个段落。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&lt;p&gt;&lt;a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href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="//www.runoob.com/html/"&gt;HTML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教程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&lt;/a&gt;&lt;/p&gt;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&lt;p&gt;&lt;a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href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="//www.runoob.com/css/"&gt;CSS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教程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&lt;/a&gt;&lt;/p&gt;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&lt;button&gt;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点我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&lt;/button&gt;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2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8.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选取第一个元素选择器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语法如下：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$("p:first")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9C83F4-4ECA-4726-9217-BBCCE0B2ED4C}"/>
              </a:ext>
            </a:extLst>
          </p:cNvPr>
          <p:cNvSpPr/>
          <p:nvPr/>
        </p:nvSpPr>
        <p:spPr>
          <a:xfrm>
            <a:off x="4967111" y="144906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&lt;script&gt;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$(document).ready(function(){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$("button").click(function(){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$("p:first").hide();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});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&lt;/script&gt;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&lt;/head&gt;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&lt;body&gt;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&lt;h2&gt;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这是标题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&lt;/h2&gt;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这是一个段落。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这是另外一个段落。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&lt;button&gt;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&lt;/button&gt;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&lt;/body&gt;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15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9.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选取每个元素的第一个元素选择器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语法如下：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$("ul </a:t>
            </a:r>
            <a:r>
              <a:rPr lang="en-US" altLang="zh-CN" sz="24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li:first-child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94C7B2-74DA-4514-B8B7-3351686BA8D9}"/>
              </a:ext>
            </a:extLst>
          </p:cNvPr>
          <p:cNvSpPr/>
          <p:nvPr/>
        </p:nvSpPr>
        <p:spPr>
          <a:xfrm>
            <a:off x="6506674" y="1066800"/>
            <a:ext cx="803768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&lt;script&gt;</a:t>
            </a:r>
          </a:p>
          <a:p>
            <a:r>
              <a:rPr lang="en-US" altLang="zh-CN" dirty="0"/>
              <a:t>$(document).ready(function(){</a:t>
            </a:r>
          </a:p>
          <a:p>
            <a:r>
              <a:rPr lang="en-US" altLang="zh-CN" dirty="0"/>
              <a:t>  $("button").click(function(){</a:t>
            </a:r>
          </a:p>
          <a:p>
            <a:r>
              <a:rPr lang="en-US" altLang="zh-CN" dirty="0"/>
              <a:t>    $("ul </a:t>
            </a:r>
            <a:r>
              <a:rPr lang="en-US" altLang="zh-CN" dirty="0" err="1"/>
              <a:t>li:first-child</a:t>
            </a:r>
            <a:r>
              <a:rPr lang="en-US" altLang="zh-CN" dirty="0"/>
              <a:t>").hide();</a:t>
            </a:r>
          </a:p>
          <a:p>
            <a:r>
              <a:rPr lang="en-US" altLang="zh-CN" dirty="0"/>
              <a:t>  });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&lt;/script&gt;</a:t>
            </a:r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endParaRPr lang="en-US" altLang="zh-CN" dirty="0"/>
          </a:p>
          <a:p>
            <a:r>
              <a:rPr lang="en-US" altLang="zh-CN" dirty="0"/>
              <a:t>&lt;p&gt;List 1:&lt;/p&gt;</a:t>
            </a:r>
          </a:p>
          <a:p>
            <a:r>
              <a:rPr lang="en-US" altLang="zh-CN" dirty="0"/>
              <a:t>&lt;ul&gt;</a:t>
            </a:r>
          </a:p>
          <a:p>
            <a:r>
              <a:rPr lang="en-US" altLang="zh-CN" dirty="0"/>
              <a:t>  &lt;li&gt;Coffee&lt;/li&gt;</a:t>
            </a:r>
          </a:p>
          <a:p>
            <a:r>
              <a:rPr lang="en-US" altLang="zh-CN" dirty="0"/>
              <a:t>  &lt;li&gt;Milk&lt;/li&gt;</a:t>
            </a:r>
          </a:p>
          <a:p>
            <a:r>
              <a:rPr lang="en-US" altLang="zh-CN" dirty="0"/>
              <a:t>  &lt;li&gt;Tea&lt;/li&gt;</a:t>
            </a:r>
          </a:p>
          <a:p>
            <a:r>
              <a:rPr lang="en-US" altLang="zh-CN" dirty="0"/>
              <a:t>&lt;/ul&gt;</a:t>
            </a:r>
          </a:p>
          <a:p>
            <a:endParaRPr lang="en-US" altLang="zh-CN" dirty="0"/>
          </a:p>
          <a:p>
            <a:r>
              <a:rPr lang="en-US" altLang="zh-CN" dirty="0"/>
              <a:t>&lt;p&gt;List 2:&lt;/p&gt;</a:t>
            </a:r>
          </a:p>
          <a:p>
            <a:r>
              <a:rPr lang="en-US" altLang="zh-CN" dirty="0"/>
              <a:t>&lt;ul&gt;</a:t>
            </a:r>
          </a:p>
          <a:p>
            <a:r>
              <a:rPr lang="en-US" altLang="zh-CN" dirty="0"/>
              <a:t>  &lt;li&gt;Coffee&lt;/li&gt;</a:t>
            </a:r>
          </a:p>
          <a:p>
            <a:r>
              <a:rPr lang="en-US" altLang="zh-CN" dirty="0"/>
              <a:t>  &lt;li&gt;Milk&lt;/li&gt;</a:t>
            </a:r>
          </a:p>
          <a:p>
            <a:r>
              <a:rPr lang="en-US" altLang="zh-CN" dirty="0"/>
              <a:t>  &lt;li&gt;Tea&lt;/li&gt;</a:t>
            </a:r>
          </a:p>
          <a:p>
            <a:r>
              <a:rPr lang="en-US" altLang="zh-CN" dirty="0"/>
              <a:t>&lt;/ul&gt;</a:t>
            </a:r>
          </a:p>
          <a:p>
            <a:endParaRPr lang="en-US" altLang="zh-CN" dirty="0"/>
          </a:p>
          <a:p>
            <a:r>
              <a:rPr lang="en-US" altLang="zh-CN" dirty="0"/>
              <a:t>&lt;button&gt;</a:t>
            </a:r>
            <a:r>
              <a:rPr lang="zh-CN" altLang="en-US" dirty="0"/>
              <a:t>点我</a:t>
            </a:r>
            <a:r>
              <a:rPr lang="en-US" altLang="zh-CN" dirty="0"/>
              <a:t>&lt;/button&gt;</a:t>
            </a:r>
          </a:p>
          <a:p>
            <a:endParaRPr lang="en-US" altLang="zh-CN" dirty="0"/>
          </a:p>
          <a:p>
            <a:r>
              <a:rPr lang="en-US" altLang="zh-CN" dirty="0"/>
              <a:t>&lt;/body&gt;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37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选取指定属性值选择器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语法如下：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选取所有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target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属性值等于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"_blank" </a:t>
            </a: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&lt;a&gt;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$("a[target='_blank']")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D74890-510F-4763-A861-B6665C0BEB1A}"/>
              </a:ext>
            </a:extLst>
          </p:cNvPr>
          <p:cNvSpPr/>
          <p:nvPr/>
        </p:nvSpPr>
        <p:spPr>
          <a:xfrm>
            <a:off x="6096000" y="112933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&lt;script&gt;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$(document).ready(function(){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$("button").click(function(){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$("a[target='_blank']").hide();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});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&lt;/script&gt;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&lt;/head&gt;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&lt;body&gt;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&lt;h2&gt;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这是标题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&lt;/h2&gt;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这是一个段落。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这是另外一个段落。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&lt;p&gt;&lt;a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href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="//www.runoob.com/html/" target="_blank"&gt;HTML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&lt;/a&gt;&lt;/p&gt;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&lt;p&gt;&lt;a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href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="//www.runoob.com/css/"&gt;CSS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&lt;/a&gt;&lt;/p&gt;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&lt;button&gt;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&lt;/button&gt;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&lt;/body&gt;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25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表单对象伪类选择器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语法如下：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选取所有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type="button"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&lt;input&gt; </a:t>
            </a: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 和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&lt;button&gt;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  <a:endParaRPr lang="en-US" altLang="zh-CN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语法：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$(":button")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26458D-ACA4-4E6E-B7E3-EE64495226BF}"/>
              </a:ext>
            </a:extLst>
          </p:cNvPr>
          <p:cNvSpPr/>
          <p:nvPr/>
        </p:nvSpPr>
        <p:spPr>
          <a:xfrm>
            <a:off x="6231467" y="146035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&lt;script&gt;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$(document).ready(function(){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$("button").click(function(){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$(":button").hide();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});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&lt;/script&gt;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&lt;/head&gt;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&lt;body&gt;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&lt;h2&gt;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这是标题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&lt;/h2&gt;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这是一个段落。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这是另外一个段落。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&lt;/p&gt;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&lt;button&gt;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&lt;/button&gt;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&lt;/body&gt;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30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12.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偶数位置的选择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语法如下：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选取偶数位置的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&lt;tr&gt;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  <a:endParaRPr lang="en-US" altLang="zh-CN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</a:t>
            </a:r>
            <a:r>
              <a:rPr lang="en-US" altLang="zh-CN" sz="24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tr:even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86507-DA71-4039-A4BA-DB4874DCD38A}"/>
              </a:ext>
            </a:extLst>
          </p:cNvPr>
          <p:cNvSpPr/>
          <p:nvPr/>
        </p:nvSpPr>
        <p:spPr>
          <a:xfrm>
            <a:off x="5613782" y="920044"/>
            <a:ext cx="6096000" cy="89562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&lt;body&gt;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&lt;h1&gt;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欢迎访问我的主页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&lt;/h1&gt;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&lt;table border="1"&gt;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&lt;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&lt;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&lt;td&gt;Google&lt;/td&gt;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&lt;td&gt;http://www.google.com&lt;/td&gt;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&lt;td&gt;Baidu&lt;/td&gt;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&lt;td&gt;http://www.baidu.com&lt;/td&gt;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&lt;td&gt;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软件工程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&lt;/td&gt;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&lt;td&gt;http://www.runoob.com&lt;/td&gt;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&lt;td&gt;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淘宝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&lt;/td&gt;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&lt;td&gt;http://www.taobao.com&lt;/td&gt;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&lt;td&gt;Facebook&lt;/td&gt;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&lt;td&gt;http://www.facebook.com&lt;/td&gt;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&lt;/tr&gt;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&lt;/table&gt;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&lt;/body&gt;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27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1185691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2.1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基本选择器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语法是通过选取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元素，并对选取的元素执行某些操作。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基础语法：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$(selector).action()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美元符号定义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选择符（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查找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 HTML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action()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执行对元素的操作。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4A4138-3F4A-4BE9-A7A5-948C22E5F9CD}"/>
              </a:ext>
            </a:extLst>
          </p:cNvPr>
          <p:cNvSpPr/>
          <p:nvPr/>
        </p:nvSpPr>
        <p:spPr>
          <a:xfrm>
            <a:off x="924443" y="3941082"/>
            <a:ext cx="6210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$(this).hide() -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隐藏当前元素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$("p").hide() -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隐藏所有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p.test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").hide() -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隐藏所有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class="test"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$("#test").hide() -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隐藏所有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id="test"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的元素</a:t>
            </a:r>
          </a:p>
        </p:txBody>
      </p:sp>
    </p:spTree>
    <p:extLst>
      <p:ext uri="{BB962C8B-B14F-4D97-AF65-F5344CB8AC3E}">
        <p14:creationId xmlns:p14="http://schemas.microsoft.com/office/powerpoint/2010/main" val="23915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1185691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基本知识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语法是通过选取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HTML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元素，并对选取的元素执行某些操作。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基础语法：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$(selector).action()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美元符号定义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选择符（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selector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"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查询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"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"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查找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" HTML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元素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action()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执行对元素的操作。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4A4138-3F4A-4BE9-A7A5-948C22E5F9CD}"/>
              </a:ext>
            </a:extLst>
          </p:cNvPr>
          <p:cNvSpPr/>
          <p:nvPr/>
        </p:nvSpPr>
        <p:spPr>
          <a:xfrm>
            <a:off x="924443" y="3941082"/>
            <a:ext cx="6210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$(this).hide() -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隐藏当前元素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$("p").hide() -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隐藏所有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&lt;p&gt;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元素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$("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p.test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").hide() -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隐藏所有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class="test"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&lt;p&gt;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元素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$("#test").hide() -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隐藏所有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id="test"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的元素</a:t>
            </a:r>
          </a:p>
        </p:txBody>
      </p:sp>
    </p:spTree>
    <p:extLst>
      <p:ext uri="{BB962C8B-B14F-4D97-AF65-F5344CB8AC3E}">
        <p14:creationId xmlns:p14="http://schemas.microsoft.com/office/powerpoint/2010/main" val="206662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118091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2.2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文档就绪事件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函数位于一个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 ready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函数中：</a:t>
            </a:r>
            <a:endParaRPr lang="en-US" altLang="zh-CN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$(document).ready(function(){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//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开始写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这是为了防止文档在完全加载（就绪）之前运行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代码，</a:t>
            </a:r>
            <a:endParaRPr lang="en-US" altLang="zh-CN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即在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加载完成后才可以对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进行操作。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93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2.3jQuery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入口函数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$(document).ready(function(){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//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执行代码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$(function(){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//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执行代码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pPr lvl="0"/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JavaScrpt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入口函数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window.onload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function () {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//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执行代码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15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2.3jQuery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入口函数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入口函数与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入口函数的区别：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的入口函数是在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所有标签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(DOM)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都加载之后，就会去执行。 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window.onload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事件是等到所有内容，包括外部图片之类的文件加载完后，才会执行。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6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2.3jQuery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入口函数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5566A3-BE42-4C6D-AF8A-FE75396B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82" y="2290586"/>
            <a:ext cx="8077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5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选择器允许对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元素组或单个元素进行操作。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选择器基于元素的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、类、类型、属性、属性值等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查找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（或选择）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元素。 它基于已经存在的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选择器，除此之外，它还有一些自定义的选择器。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中所有选择器都以美元符号开头：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$()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24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117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选择器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元素选择器</a:t>
            </a:r>
            <a:endParaRPr lang="en-US" altLang="zh-CN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元素选择器基于元素名选取元素。</a:t>
            </a: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在页面中选取所有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$("p")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D74545-2E74-4B98-AFFE-E517ECCEE71A}"/>
              </a:ext>
            </a:extLst>
          </p:cNvPr>
          <p:cNvSpPr/>
          <p:nvPr/>
        </p:nvSpPr>
        <p:spPr>
          <a:xfrm>
            <a:off x="1072444" y="338062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$(document).ready(function(){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$("button").click(function(){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$("p").hide();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});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381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2387</TotalTime>
  <Words>1942</Words>
  <Application>Microsoft Office PowerPoint</Application>
  <PresentationFormat>宽屏</PresentationFormat>
  <Paragraphs>325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微软雅黑</vt:lpstr>
      <vt:lpstr>微软雅黑 Light</vt:lpstr>
      <vt:lpstr>Bodoni MT Black</vt:lpstr>
      <vt:lpstr>Calisto MT</vt:lpstr>
      <vt:lpstr>Wingdings 2</vt:lpstr>
      <vt:lpstr>石板</vt:lpstr>
      <vt:lpstr>jQuery程序设计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  <vt:lpstr>第二节 jQuery语法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JAVA程序设计基础</dc:title>
  <dc:creator>wkpc</dc:creator>
  <cp:lastModifiedBy>wkpc</cp:lastModifiedBy>
  <cp:revision>332</cp:revision>
  <dcterms:created xsi:type="dcterms:W3CDTF">2018-08-13T01:11:38Z</dcterms:created>
  <dcterms:modified xsi:type="dcterms:W3CDTF">2019-08-13T02:18:05Z</dcterms:modified>
</cp:coreProperties>
</file>