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63C1-3623-4A98-A641-447F484B1E84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DA32-8F93-4A22-A039-548696893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06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8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2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44DCD1-86F9-41C6-8E2A-BC6FEAD0A70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1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jQuery</a:t>
            </a:r>
            <a:r>
              <a:rPr lang="zh-CN" altLang="en-US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7277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79816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后代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可以使用可选参数来过滤对子元素的搜索。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14C3C0-6ADD-48DC-95E5-5793B9E6522F}"/>
              </a:ext>
            </a:extLst>
          </p:cNvPr>
          <p:cNvSpPr/>
          <p:nvPr/>
        </p:nvSpPr>
        <p:spPr>
          <a:xfrm>
            <a:off x="1087258" y="2414160"/>
            <a:ext cx="100068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$("div").children("ul.u2").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class="u1"&gt;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&lt;span&gt;9999&lt;/span&gt;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class="u2"&gt;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&lt;li&gt;BBB&lt;/li&gt;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&lt;span&gt;6666&lt;/span&gt;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90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6939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后代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方法返回被选元素的后代元素，一路向下直到最后一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个后代。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14C3C0-6ADD-48DC-95E5-5793B9E6522F}"/>
              </a:ext>
            </a:extLst>
          </p:cNvPr>
          <p:cNvSpPr/>
          <p:nvPr/>
        </p:nvSpPr>
        <p:spPr>
          <a:xfrm>
            <a:off x="1008038" y="3049368"/>
            <a:ext cx="100068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$("div").find("span").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class="u1"&gt;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&lt;span&gt;9999&lt;/span&gt;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class="u2"&gt;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&lt;li&gt;BBB&lt;/li&gt;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&lt;span&gt;6666&lt;/span&gt;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38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6939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后代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find()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方法返回被选元素的后代元素，一路向下直到最后一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个后代。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14C3C0-6ADD-48DC-95E5-5793B9E6522F}"/>
              </a:ext>
            </a:extLst>
          </p:cNvPr>
          <p:cNvSpPr/>
          <p:nvPr/>
        </p:nvSpPr>
        <p:spPr>
          <a:xfrm>
            <a:off x="1366596" y="3033923"/>
            <a:ext cx="1000683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&lt;div&gt;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的所有后代：</a:t>
            </a:r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$("div").find("*").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class="u1"&gt;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&lt;span&gt;9999&lt;/span&gt;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class="u2"&gt;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&lt;li&gt;BBB&lt;/li&gt;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&lt;span&gt;6666&lt;/span&gt;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1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640781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同胞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(siblings)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同胞拥有相同的父元素。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有许多有用的方法让我们在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树进行水平遍历：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siblings()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nextAll()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nextUntil()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prev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prevAll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prevUntil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84737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同胞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(siblings) 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siblings()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方法返回被选元素的所有同胞元素。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05666C-CFE4-453A-86BA-E4236D7037CC}"/>
              </a:ext>
            </a:extLst>
          </p:cNvPr>
          <p:cNvSpPr/>
          <p:nvPr/>
        </p:nvSpPr>
        <p:spPr>
          <a:xfrm>
            <a:off x="1580444" y="2414160"/>
            <a:ext cx="7823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 $("li").siblings().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class="u1"&gt;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&lt;span&gt;9999&lt;/span&gt;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&lt;h3&gt;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&lt;/h3&gt;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class="u2"&gt;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&lt;li&gt;BBB&lt;/li&gt;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&lt;span&gt;6666&lt;/span&gt;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&lt;/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20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75713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同胞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(siblings) </a:t>
            </a:r>
          </a:p>
          <a:p>
            <a:pPr lvl="0"/>
            <a:r>
              <a:rPr lang="zh-CN" altLang="en-US" sz="3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可选参数来过滤对同胞元素的搜索。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05666C-CFE4-453A-86BA-E4236D7037CC}"/>
              </a:ext>
            </a:extLst>
          </p:cNvPr>
          <p:cNvSpPr/>
          <p:nvPr/>
        </p:nvSpPr>
        <p:spPr>
          <a:xfrm>
            <a:off x="1580444" y="2414160"/>
            <a:ext cx="78232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$("li").siblings("span").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class="u1"&gt;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&lt;span&gt;9999&lt;/span&gt;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&lt;h3&gt;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xxxxxx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&lt;/h3&gt;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class="u2"&gt;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&lt;li&gt;BBB&lt;/li&gt;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&lt;span&gt;6666&lt;/span&gt;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&lt;h2&gt;111111&lt;/h2&gt;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88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83118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同胞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(siblings) 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方法返回被选元素的下一个同胞元素。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该方法只返回一个元素。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05666C-CFE4-453A-86BA-E4236D7037CC}"/>
              </a:ext>
            </a:extLst>
          </p:cNvPr>
          <p:cNvSpPr/>
          <p:nvPr/>
        </p:nvSpPr>
        <p:spPr>
          <a:xfrm>
            <a:off x="1569155" y="2906602"/>
            <a:ext cx="78232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$("li").next().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class="u1"&gt;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&lt;span&gt;9999&lt;/span&gt;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&lt;h3&gt;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xxxxxx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&lt;/h3&gt;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class="u2"&gt;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&lt;li&gt;BBB&lt;/li&gt;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&lt;span&gt;6666&lt;/span&gt;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&lt;h2&gt;111111&lt;/h2&gt;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6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59429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同胞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(siblings) 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nextAll()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nextAll()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方法返回被选元素的所有跟随的同胞元素。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05666C-CFE4-453A-86BA-E4236D7037CC}"/>
              </a:ext>
            </a:extLst>
          </p:cNvPr>
          <p:cNvSpPr/>
          <p:nvPr/>
        </p:nvSpPr>
        <p:spPr>
          <a:xfrm>
            <a:off x="1603021" y="2771531"/>
            <a:ext cx="78232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$("span").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nextAll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class="u1"&gt;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&lt;span&gt;9999&lt;/span&gt;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&lt;h3&gt;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xxxxxx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&lt;/h3&gt;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&gt;TTTTTTT&lt;/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class="u2"&gt;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&lt;li&gt;BBB&lt;/li&gt;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&lt;span&gt;6666&lt;/span&gt;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&lt;h2&gt;111111&lt;/h2&gt;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79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120210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同胞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(siblings) </a:t>
            </a: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nextUntil()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nextUntil()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方法返回介于两个给定参数之间的所有跟随的同胞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05666C-CFE4-453A-86BA-E4236D7037CC}"/>
              </a:ext>
            </a:extLst>
          </p:cNvPr>
          <p:cNvSpPr/>
          <p:nvPr/>
        </p:nvSpPr>
        <p:spPr>
          <a:xfrm>
            <a:off x="2179076" y="2771530"/>
            <a:ext cx="78232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$("b").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nextUntil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class="u1"&gt;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&lt;b&gt;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rrrrrrr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&lt;span&gt;9999&lt;/span&gt;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&lt;h3&gt;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xxxxxx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&lt;/h3&gt;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&gt;TTTTTTT&lt;/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class="u2"&gt;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&lt;li&gt;BBB&lt;/li&gt;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&lt;span&gt;6666&lt;/span&gt;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&lt;h2&gt;111111&lt;/h2&gt;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45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53807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过滤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缩小搜索元素的范围</a:t>
            </a: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三个最基本的过滤方法是：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first(), last()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eq()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，它们允许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基于其在一组元素中的位置来选择一个特定的元素。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5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80276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什么是遍历？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遍历，意为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，用于根据其相对于其他元素的关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系来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查找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（或选取）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元素。以某项选择开始，并沿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着这个选择移动，直到抵达期望的元素为止。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0FB353-1EEC-432C-90C3-B5A25345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16" y="3399045"/>
            <a:ext cx="7228920" cy="33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69681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过滤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方法返回被选元素的首个元素。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D5C87-2A03-4025-8BE3-39D3487B8372}"/>
              </a:ext>
            </a:extLst>
          </p:cNvPr>
          <p:cNvSpPr/>
          <p:nvPr/>
        </p:nvSpPr>
        <p:spPr>
          <a:xfrm>
            <a:off x="913795" y="2182000"/>
            <a:ext cx="82302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$("div p").first().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("background-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color","yellow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&lt;h1&gt;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欢迎访问我的主页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&lt;/h1&gt;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中的一个段落。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这是另外一个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中的一个段落。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65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77364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过滤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last()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方法返回被选元素的最后一个元素。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D5C87-2A03-4025-8BE3-39D3487B8372}"/>
              </a:ext>
            </a:extLst>
          </p:cNvPr>
          <p:cNvSpPr/>
          <p:nvPr/>
        </p:nvSpPr>
        <p:spPr>
          <a:xfrm>
            <a:off x="913795" y="2839973"/>
            <a:ext cx="82302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$("div p").last().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("background-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color","yellow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&lt;h1&gt;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欢迎访问我的主页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&lt;/h1&gt;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这是另外一个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div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56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4358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过滤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eq()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方法返回被选元素中带有指定索引号的元素。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索引号从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开始，因此首个元素的索引号是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而不是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D5C87-2A03-4025-8BE3-39D3487B8372}"/>
              </a:ext>
            </a:extLst>
          </p:cNvPr>
          <p:cNvSpPr/>
          <p:nvPr/>
        </p:nvSpPr>
        <p:spPr>
          <a:xfrm>
            <a:off x="913795" y="2839973"/>
            <a:ext cx="82302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$("p").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eq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&lt;p&gt;AAAAAAAAAAAAA (index 0)&lt;/p&gt;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&lt;p&gt;BBBBBBBBBBBBB (index 1)&lt;/p&gt;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&lt;p&gt;CCCCCCCCCCCCC (index 2)&lt;/p&gt;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9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8013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过滤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filter()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r>
              <a:rPr lang="zh-CN" altLang="en-US" sz="3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允许规定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一个标准。不匹配这个标准的元素会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被从集合中删除，匹配的元素会被返回。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D5C87-2A03-4025-8BE3-39D3487B8372}"/>
              </a:ext>
            </a:extLst>
          </p:cNvPr>
          <p:cNvSpPr/>
          <p:nvPr/>
        </p:nvSpPr>
        <p:spPr>
          <a:xfrm>
            <a:off x="913795" y="2839973"/>
            <a:ext cx="82302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$("p").not(".p1").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&lt;p&gt;AAAAAAAAAAAAA (index 0)&lt;/p&gt;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class="p1"&gt;BBBBBBBBBBBBB (index 1)&lt;/p&gt;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&lt;p&gt;CCCCCCCCCCCCC (index 2)&lt;/p&gt;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class="p1"&gt;DDDDDDDDDDDDD (index 3)&lt;/p&gt;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54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73292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过滤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方法返回不匹配标准的所有元素。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方法与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filter()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相反。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D5C87-2A03-4025-8BE3-39D3487B8372}"/>
              </a:ext>
            </a:extLst>
          </p:cNvPr>
          <p:cNvSpPr/>
          <p:nvPr/>
        </p:nvSpPr>
        <p:spPr>
          <a:xfrm>
            <a:off x="913795" y="2839973"/>
            <a:ext cx="82302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$("p").not(".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("background-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color","yellow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&lt;h1&gt;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欢迎访问我的主页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&lt;/h1&gt;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jlai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(index 0).&lt;/p&gt;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class="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"&gt;http://www. jlai.com (index 1)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&lt;p&gt;google (index 2).&lt;/p&gt;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class="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"&gt;http://www.google.com (index 3)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5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73292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过滤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not()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方法返回不匹配标准的所有元素。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提示：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not()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方法与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filter()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相反。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D5C87-2A03-4025-8BE3-39D3487B8372}"/>
              </a:ext>
            </a:extLst>
          </p:cNvPr>
          <p:cNvSpPr/>
          <p:nvPr/>
        </p:nvSpPr>
        <p:spPr>
          <a:xfrm>
            <a:off x="913795" y="2839973"/>
            <a:ext cx="82302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$(document).ready(function(){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$("p").not(".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url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").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("background-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color","yellow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&lt;h1&gt;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欢迎访问我的主页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jlai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(index 0).&lt;/p&gt;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 class="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url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"&gt;http://www. jlai.com (index 1)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&lt;p&gt;google (index 2).&lt;/p&gt;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&lt;p class="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url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"&gt;http://www.google.com (index 3)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67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32507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6.2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向上遍历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这些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方法很有用，它们用于向上遍历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树：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parent()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parents()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parentsUntil()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51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799930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向上遍历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DOM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parent()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方法返回被选元素的直接父元素。</a:t>
            </a: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该方法只会向上一级对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树进行遍历。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180337-8B44-4911-A0D5-C845BBB3A893}"/>
              </a:ext>
            </a:extLst>
          </p:cNvPr>
          <p:cNvSpPr/>
          <p:nvPr/>
        </p:nvSpPr>
        <p:spPr>
          <a:xfrm>
            <a:off x="1352594" y="2924379"/>
            <a:ext cx="10623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 $("span").parent().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({"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background-color":"yellow","color":"blue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 $("#p1").parent().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("background-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color","red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 $("#div1").parent().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background","pink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300px;height: 300px;"&gt;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&lt;p id="p1"&gt;AAAAAAAAAAAA&lt;span&gt;33333333333&lt;/span&gt;AAAAAA&lt;/p&gt;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 id="p2"&gt;&lt;/p&gt;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51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54404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向上遍历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DOM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parents()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方法返回被选元素的所有祖先元素，它一路向上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直到文档的根元素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(&lt;html&gt;)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180337-8B44-4911-A0D5-C845BBB3A893}"/>
              </a:ext>
            </a:extLst>
          </p:cNvPr>
          <p:cNvSpPr/>
          <p:nvPr/>
        </p:nvSpPr>
        <p:spPr>
          <a:xfrm>
            <a:off x="1385910" y="2718037"/>
            <a:ext cx="821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34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13647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向上遍历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DOM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parents()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方法可以使用可选参数来过滤对祖先元素的搜索。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180337-8B44-4911-A0D5-C845BBB3A893}"/>
              </a:ext>
            </a:extLst>
          </p:cNvPr>
          <p:cNvSpPr/>
          <p:nvPr/>
        </p:nvSpPr>
        <p:spPr>
          <a:xfrm>
            <a:off x="1597783" y="2205700"/>
            <a:ext cx="106807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").parents().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300px;height: 300px;"&gt;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&lt;p id="p1"&gt;AAAAAA&lt;span&gt;333&lt;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&gt;555555&lt;/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&gt;33333333&lt;/span&gt;AAAAAA&lt;/p&gt;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id="p2"&gt;&lt;/p&gt;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66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17927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向上遍历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DOM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parentsUntil()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方法返回介于两个给定元素之间的所有祖先元素。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180337-8B44-4911-A0D5-C845BBB3A893}"/>
              </a:ext>
            </a:extLst>
          </p:cNvPr>
          <p:cNvSpPr/>
          <p:nvPr/>
        </p:nvSpPr>
        <p:spPr>
          <a:xfrm>
            <a:off x="1329878" y="2279089"/>
            <a:ext cx="821955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$("span").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parentsUntil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("#div1").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id="u2"&gt;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&lt;span&gt;9999&lt;/span&gt;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id="p2"&gt;&lt;/p&gt;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43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950433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后代</a:t>
            </a: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向下遍历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</a:t>
            </a: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下面是两个用于向下遍历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树的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方法：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children()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find()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6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89971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6.3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遍历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后代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children()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方法返回被选元素的</a:t>
            </a:r>
            <a:r>
              <a:rPr lang="zh-CN" altLang="en-US" sz="32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直接子元素。</a:t>
            </a:r>
          </a:p>
          <a:p>
            <a:pPr lvl="0"/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该方法只会向下一级对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树进行遍历。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14C3C0-6ADD-48DC-95E5-5793B9E6522F}"/>
              </a:ext>
            </a:extLst>
          </p:cNvPr>
          <p:cNvSpPr/>
          <p:nvPr/>
        </p:nvSpPr>
        <p:spPr>
          <a:xfrm>
            <a:off x="913795" y="3107324"/>
            <a:ext cx="100068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$("#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").click(function(){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 $("div").children().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("border","3px solid blue");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})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&lt;div id="div1" style="width: 500px;height: 300px;background: yellow"&gt;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&lt;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id="u2"&gt;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&lt;li&gt;AAA&lt;/li&gt;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&lt;span&gt;9999&lt;/span&gt;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&lt;/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ul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&lt;/div&gt;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&lt;button id="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btn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"&gt;OK&lt;/button&gt;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&lt;/html&gt;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15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2844</TotalTime>
  <Words>2732</Words>
  <Application>Microsoft Office PowerPoint</Application>
  <PresentationFormat>宽屏</PresentationFormat>
  <Paragraphs>504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方正舒体</vt:lpstr>
      <vt:lpstr>黑体</vt:lpstr>
      <vt:lpstr>华文琥珀</vt:lpstr>
      <vt:lpstr>微软雅黑</vt:lpstr>
      <vt:lpstr>微软雅黑 Light</vt:lpstr>
      <vt:lpstr>Arial</vt:lpstr>
      <vt:lpstr>Bodoni MT Black</vt:lpstr>
      <vt:lpstr>Calisto MT</vt:lpstr>
      <vt:lpstr>Trebuchet MS</vt:lpstr>
      <vt:lpstr>Wingdings 2</vt:lpstr>
      <vt:lpstr>石板</vt:lpstr>
      <vt:lpstr>jQuery程序设计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  <vt:lpstr>第六节 jQuery遍历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JAVA程序设计基础</dc:title>
  <dc:creator>wkpc</dc:creator>
  <cp:lastModifiedBy>Administrator</cp:lastModifiedBy>
  <cp:revision>389</cp:revision>
  <dcterms:created xsi:type="dcterms:W3CDTF">2018-08-13T01:11:38Z</dcterms:created>
  <dcterms:modified xsi:type="dcterms:W3CDTF">2019-09-26T14:43:02Z</dcterms:modified>
</cp:coreProperties>
</file>