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63C1-3623-4A98-A641-447F484B1E8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DA32-8F93-4A22-A039-548696893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06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8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2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44DCD1-86F9-41C6-8E2A-BC6FEAD0A70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1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jQuery</a:t>
            </a:r>
            <a:r>
              <a:rPr lang="zh-CN" altLang="en-US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7277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淡入淡出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385105" y="4648775"/>
            <a:ext cx="870716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$("#div1").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fadeTo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("slow",0.15);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$("#div2").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fadeTo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("slow",0.4);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$("#div3").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fadeTo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("slow",0.7);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fadeTo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使用不同参数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点我让颜色变淡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style="width:80px;height:80px;background-color:red;"&gt;&lt;/div&gt;&lt;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id="div2" style="width:80px;height:80px;background-color:green;"&gt;&lt;/div&gt;&lt;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id="div3" style="width:80px;height:80px;background-color:blue;"&gt;&lt;/div&gt;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fadeTo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方法允许渐变为给定的不透明度（值介于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之间）。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$(selector).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fadeTo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speed,opacity,callback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必需的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参数规定效果的时长。它可以取以下值：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"slow"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"fast"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或毫秒。</a:t>
            </a:r>
          </a:p>
          <a:p>
            <a:pPr marL="36900" indent="0">
              <a:buNone/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fadeTo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方法中必需的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opacity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参数将淡入淡出效果设置为给定的不透明度（值介于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之间）。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callback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参数是该函数完成后所执行的函数名称。</a:t>
            </a:r>
          </a:p>
        </p:txBody>
      </p:sp>
    </p:spTree>
    <p:extLst>
      <p:ext uri="{BB962C8B-B14F-4D97-AF65-F5344CB8AC3E}">
        <p14:creationId xmlns:p14="http://schemas.microsoft.com/office/powerpoint/2010/main" val="212412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4.3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385105" y="4231086"/>
            <a:ext cx="8707162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$("#flip").click(function(){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$("#panel").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slideDown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&lt;style type="text/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panel,#flip</a:t>
            </a:r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padding:5px;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text-align:center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background-color:#e5eecc;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border:solid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1px #c3c3c3;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#panel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padding:50px;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display:none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&lt;/style&gt;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id="flip"&gt;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点我滑下面板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id="panel"&gt;Hello world!&lt;/div&gt;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slideDown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方法用于向下滑动元素。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$(selector).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slideDown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speed,callback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参数规定效果的时长。它可以取以下值：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"slow"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"fast"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或毫秒。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callback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参数是滑动完成后所执行的函数名称。</a:t>
            </a:r>
          </a:p>
        </p:txBody>
      </p:sp>
    </p:spTree>
    <p:extLst>
      <p:ext uri="{BB962C8B-B14F-4D97-AF65-F5344CB8AC3E}">
        <p14:creationId xmlns:p14="http://schemas.microsoft.com/office/powerpoint/2010/main" val="401008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滑动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193194" y="5066464"/>
            <a:ext cx="8707162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$("#flip").click(function(){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$("#panel").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slideUp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&lt;style type="text/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panel,#flip</a:t>
            </a:r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padding:5px;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text-align:center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background-color:#e5eecc;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border:solid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1px #c3c3c3;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#panel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padding:50px;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&lt;/style&gt;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id="flip"&gt;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点我拉起面板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id="panel"&gt;Hello world!&lt;/div&gt;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slideUp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方法用于向上滑动元素。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$(selector).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slideUp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speed,callback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参数规定效果的时长。它可以取以下值：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"slow"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"fast"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或毫秒。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callback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参数是滑动完成后所执行的函数名称。</a:t>
            </a:r>
          </a:p>
        </p:txBody>
      </p:sp>
    </p:spTree>
    <p:extLst>
      <p:ext uri="{BB962C8B-B14F-4D97-AF65-F5344CB8AC3E}">
        <p14:creationId xmlns:p14="http://schemas.microsoft.com/office/powerpoint/2010/main" val="170999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滑动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385105" y="4603224"/>
            <a:ext cx="8707162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$("#flip").click(function(){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$("#panel").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slideToggle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&lt;style type="text/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panel,#flip</a:t>
            </a:r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padding:5px;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text-align:center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background-color:#e5eecc;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border:solid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1px #c3c3c3;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#panel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padding:50px;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display:none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&lt;/style&gt;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id="flip"&gt;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点我，显示或隐藏面板。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id="panel"&gt;Hello world!&lt;/div&gt;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slideToggle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方法可以在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slideDown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slideUp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方法之间进行切换。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如果元素向下滑动，则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slideToggle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可向上滑动它们。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如果元素向上滑动，则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slideToggle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可向下滑动它们。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$(selector).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slideToggle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speed,callback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参数规定效果的时长。它可以取以下值：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"slow"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"fast"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或毫秒。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callback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参数是滑动完成后所执行的函数名称。</a:t>
            </a:r>
          </a:p>
        </p:txBody>
      </p:sp>
    </p:spTree>
    <p:extLst>
      <p:ext uri="{BB962C8B-B14F-4D97-AF65-F5344CB8AC3E}">
        <p14:creationId xmlns:p14="http://schemas.microsoft.com/office/powerpoint/2010/main" val="418524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4.4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动画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985767" y="4509478"/>
            <a:ext cx="87071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$("div").animate({left:'250px'});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开始动画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默认情况下，所有的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元素有一个静态的位置，且是不可移动的。 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如果需要改变为，我们需要将元素的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属性设置为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relative, fixed,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absolute!&lt;/p&gt;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style="background:#98bf21;height:100px;width:100px;position:absolute;"&gt;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animate()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方法用于创建自定义动画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语法：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$(selector).animate({params},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speed,callback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必需的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params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参数定义形成动画的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CSS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属性。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参数规定效果的时长。它可以取以下值：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"slow"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"fast"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或毫秒。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callback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参数是动画完成后所执行的函数名称。</a:t>
            </a:r>
          </a:p>
        </p:txBody>
      </p:sp>
    </p:spTree>
    <p:extLst>
      <p:ext uri="{BB962C8B-B14F-4D97-AF65-F5344CB8AC3E}">
        <p14:creationId xmlns:p14="http://schemas.microsoft.com/office/powerpoint/2010/main" val="186922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动画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985767" y="2838723"/>
            <a:ext cx="87071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$("div").animate({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left:'250px',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opacity:'0.5',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height:'150px',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width:'150px'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开始动画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默认情况下，所有的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元素有一个静态的位置，且是不可移动的。 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如果需要改变，我们需要将元素的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属性设置为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relative, fixed,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absolute!&lt;/p&gt;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style="background:#98bf21;height:100px;width:100px;position:absolute;"&gt;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 animate() -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操作多个属性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生成动画的过程中可同时使用多个属性：</a:t>
            </a:r>
          </a:p>
        </p:txBody>
      </p:sp>
    </p:spTree>
    <p:extLst>
      <p:ext uri="{BB962C8B-B14F-4D97-AF65-F5344CB8AC3E}">
        <p14:creationId xmlns:p14="http://schemas.microsoft.com/office/powerpoint/2010/main" val="226124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动画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186823" y="2883885"/>
            <a:ext cx="870716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$("div").animate({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left:'250px',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height:'+=150px',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width:'+=150px'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开始动画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默认情况下，所有的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元素有一个静态的位置，且是不可移动的。 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如果需要改变为，我们需要将元素的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属性设置为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relative, fixed,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absolute!&lt;/p&gt;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style="background:#98bf21;height:100px;width:100px;position:absolute;"&gt;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 animate() -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使用相对值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可以定义相对值（该值相对于元素的当前值）。需要在值的前面加上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+=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-=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84801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动画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985767" y="2701474"/>
            <a:ext cx="870716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$("div").animate({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height:'toggle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开始动画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默认情况下，所有的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元素有一个静态的位置，且是不可移动的。 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如果需要改变为，我们需要将元素的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属性设置为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relative, fixed,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absolute!&lt;/p&gt;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style="background:#98bf21;height:100px;width:100px;position:absolute;"&gt;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8"/>
            <a:ext cx="10353762" cy="1826194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 animate() 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使用预定义的值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可以把属性的动画值设置为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"show"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"hide"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"toggle"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0988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动画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096512" y="3570718"/>
            <a:ext cx="870716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var div=$("div");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div.animate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({height:'300px',opacity:'0.4'},"slow");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div.animate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({width:'300px',opacity:'0.8'},"slow");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div.animate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({height:'100px',opacity:'0.4'},"slow");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div.animate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({width:'100px',opacity:'0.8'},"slow");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开始动画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默认情况下，所有的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元素有一个静态的位置，且是不可移动的。 </a:t>
            </a: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如果需要改变为，我们需要将元素的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属性设置为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relative, fixed,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absolute!&lt;/p&gt;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style="background:#98bf21;height:100px;width:100px;position:absolute;"&gt;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8"/>
            <a:ext cx="10353762" cy="1826194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 animate() 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使用队列功能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默认地，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提供针对动画的队列功能。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这意味着如果在彼此之后编写多个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animate()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调用，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会创建包含这些方法调用的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队列。然后逐一运行这些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animate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调用。</a:t>
            </a:r>
          </a:p>
        </p:txBody>
      </p:sp>
    </p:spTree>
    <p:extLst>
      <p:ext uri="{BB962C8B-B14F-4D97-AF65-F5344CB8AC3E}">
        <p14:creationId xmlns:p14="http://schemas.microsoft.com/office/powerpoint/2010/main" val="244525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4.5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停止动画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096512" y="5207607"/>
            <a:ext cx="8707162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$("#flip").click(function(){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$("#panel").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slideDown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(5000);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$("#stop").click(function(){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$("#panel").stop();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&lt;style type="text/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panel,#flip</a:t>
            </a:r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padding:5px;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text-align:center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background-color:#e5eecc;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border:solid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1px #c3c3c3;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#panel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padding:50px;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display:none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&lt;/style&gt;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id="stop"&gt;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停止滑动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id="flip"&gt;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点我向下滑动面板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id="panel"&gt;Hello world!&lt;/div&gt;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349694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stop()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方法用于停止动画或效果，在它们完成之前。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stop()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方法适用于所有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效果函数，包括滑动、淡入淡出和自定义动画。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$(selector).stop(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stopAll,goToEnd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stopAll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参数规定是否应该清除动画队列。默认是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，即仅停止活动的动画，允许任何排入队列的动画向后执行。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goToEnd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参数规定是否立即完成当前动画。默认是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因此，默认地，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stop()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会清除在被选元素上指定的当前动画。</a:t>
            </a:r>
          </a:p>
        </p:txBody>
      </p:sp>
    </p:spTree>
    <p:extLst>
      <p:ext uri="{BB962C8B-B14F-4D97-AF65-F5344CB8AC3E}">
        <p14:creationId xmlns:p14="http://schemas.microsoft.com/office/powerpoint/2010/main" val="110098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0174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4.1hide()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show()</a:t>
            </a: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hide()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show()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方法来隐藏和显示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元素。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352C33-D6DF-420D-833A-D4906B4CB8C0}"/>
              </a:ext>
            </a:extLst>
          </p:cNvPr>
          <p:cNvSpPr/>
          <p:nvPr/>
        </p:nvSpPr>
        <p:spPr>
          <a:xfrm>
            <a:off x="3042676" y="233368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$("#hide").click(function(){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$("p").hide();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$("#show").click(function(){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$("p").show();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如果你点击“隐藏” 按钮，我将会消失。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id="hide"&gt;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隐藏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id="show"&gt;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5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4.5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Callback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34969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Callback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函数在当前动画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100%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完成之后执行。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许多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函数涉及动画。这些函数也许会将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duration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作为可选参数。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例子：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$("p").hide("slow")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duration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参数可以设置许多不同的值，比如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"slow", "fast", "normal"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或毫秒。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7ACB80-7CA4-4C26-A8E0-0F2850AF4B1D}"/>
              </a:ext>
            </a:extLst>
          </p:cNvPr>
          <p:cNvSpPr/>
          <p:nvPr/>
        </p:nvSpPr>
        <p:spPr>
          <a:xfrm>
            <a:off x="1919112" y="370970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$("p").hide("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slow",function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alert("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段落现在被隐藏了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隐藏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我们段落内容，点击“隐藏”按钮我就会消失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98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4.6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(Chaining)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34969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，可以把动作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方法链接在一起。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Chaining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允许我们在一条语句中运行多个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方法（在相同的元素上）。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7ACB80-7CA4-4C26-A8E0-0F2850AF4B1D}"/>
              </a:ext>
            </a:extLst>
          </p:cNvPr>
          <p:cNvSpPr/>
          <p:nvPr/>
        </p:nvSpPr>
        <p:spPr>
          <a:xfrm>
            <a:off x="1772357" y="2806592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="jquery.min.js"&gt;&lt;/script&gt;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$(document).ready(function () 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$("#b1").click(function () 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$("#div1").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slideUp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(3000).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slideDown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(3000).animate({left:"200px"}).animate({top:"200px"}).animate({left:"0px",top:"0px"}).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fadeTo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(2000,"0.2");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$("#b2").click(function () 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$("#div1").stop();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id="b1"&gt;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Disp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id="b2"&gt;Hide&lt;/button&gt;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style="width: 100px;height: 100px;background-color: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coral;position:relative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 id="div1" 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This is a DIV~!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52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4.1hide()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show()</a:t>
            </a: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$(selector).hide(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speed,callback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$(selector).show(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speed,callback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可选的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参数规定隐藏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显示的速度，可以取以下值：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"slow"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"fast"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或毫秒。</a:t>
            </a: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可选的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callback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参数是隐藏或显示完成后所执行的函数名称。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6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4.1hide()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show()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2BE50-C0B7-4639-9BD1-2B429D31DE3A}"/>
              </a:ext>
            </a:extLst>
          </p:cNvPr>
          <p:cNvSpPr/>
          <p:nvPr/>
        </p:nvSpPr>
        <p:spPr>
          <a:xfrm>
            <a:off x="7150142" y="978470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&lt;style&gt;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width: 130px;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height: 50px;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padding: 15px;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margin: 15px;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background-color: green;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&lt;/style&gt;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hidebtn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$("div").hide(1000,"linear",function(){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alert("Hide()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方法已完成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!");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隐藏及设置回调函数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class="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hidebtn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隐藏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964A75-CAE0-4E60-8DC8-AFE3F34756EC}"/>
              </a:ext>
            </a:extLst>
          </p:cNvPr>
          <p:cNvSpPr/>
          <p:nvPr/>
        </p:nvSpPr>
        <p:spPr>
          <a:xfrm>
            <a:off x="383822" y="41639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第二个参数是一个字符串，表示过渡使用哪种缓动函数。（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自身提供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"linear"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"swing"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，其他可以使用相关的插件）。</a:t>
            </a:r>
          </a:p>
        </p:txBody>
      </p:sp>
    </p:spTree>
    <p:extLst>
      <p:ext uri="{BB962C8B-B14F-4D97-AF65-F5344CB8AC3E}">
        <p14:creationId xmlns:p14="http://schemas.microsoft.com/office/powerpoint/2010/main" val="120698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770666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toggle()</a:t>
            </a:r>
          </a:p>
          <a:p>
            <a:pPr marL="36900" indent="0">
              <a:buNone/>
            </a:pP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，使用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toggle()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方法来切换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hide()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show()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方法。</a:t>
            </a:r>
            <a:endParaRPr lang="en-US" altLang="zh-CN" sz="3200" dirty="0">
              <a:ln>
                <a:noFill/>
              </a:ln>
              <a:solidFill>
                <a:prstClr val="white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 marL="36900" indent="0">
              <a:buNone/>
            </a:pP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$(selector).toggle(</a:t>
            </a:r>
            <a:r>
              <a:rPr lang="en-US" altLang="zh-CN" sz="3200" dirty="0" err="1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speed,callback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 </a:t>
            </a:r>
          </a:p>
          <a:p>
            <a:pPr marL="36900" indent="0">
              <a:buNone/>
            </a:pP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可选的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参数规定隐藏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显示的速度，可以取以下值：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"slow"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"fast"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或毫秒。 </a:t>
            </a:r>
          </a:p>
          <a:p>
            <a:pPr marL="36900" indent="0">
              <a:buNone/>
            </a:pP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可选的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callback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参数是隐藏或显示完成后所执行的函数名称。</a:t>
            </a:r>
            <a:endParaRPr lang="en-US" altLang="zh-CN" sz="3200" dirty="0">
              <a:ln>
                <a:noFill/>
              </a:ln>
              <a:solidFill>
                <a:prstClr val="white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4.1</a:t>
            </a:r>
          </a:p>
        </p:txBody>
      </p:sp>
    </p:spTree>
    <p:extLst>
      <p:ext uri="{BB962C8B-B14F-4D97-AF65-F5344CB8AC3E}">
        <p14:creationId xmlns:p14="http://schemas.microsoft.com/office/powerpoint/2010/main" val="392098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770666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toggle()</a:t>
            </a:r>
          </a:p>
          <a:p>
            <a:pPr marL="36900" indent="0">
              <a:buNone/>
            </a:pP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，使用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toggle()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方法来切换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hide()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show()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方法。</a:t>
            </a:r>
            <a:endParaRPr lang="en-US" altLang="zh-CN" sz="3200" dirty="0">
              <a:ln>
                <a:noFill/>
              </a:ln>
              <a:solidFill>
                <a:prstClr val="white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 marL="36900" indent="0">
              <a:buNone/>
            </a:pP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$(selector).toggle(</a:t>
            </a:r>
            <a:r>
              <a:rPr lang="en-US" altLang="zh-CN" sz="3200" dirty="0" err="1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speed,callback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 </a:t>
            </a:r>
          </a:p>
          <a:p>
            <a:pPr marL="36900" indent="0">
              <a:buNone/>
            </a:pP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可选的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参数规定隐藏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显示的速度，可以取以下值：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"slow"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"fast"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或毫秒。 </a:t>
            </a:r>
          </a:p>
          <a:p>
            <a:pPr marL="36900" indent="0">
              <a:buNone/>
            </a:pP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可选的 </a:t>
            </a:r>
            <a:r>
              <a:rPr lang="en-US" altLang="zh-CN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callback </a:t>
            </a:r>
            <a:r>
              <a:rPr lang="zh-CN" altLang="en-US" sz="3200" dirty="0">
                <a:ln>
                  <a:noFill/>
                </a:ln>
                <a:solidFill>
                  <a:prstClr val="whit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参数是隐藏或显示完成后所执行的函数名称。</a:t>
            </a:r>
            <a:endParaRPr lang="en-US" altLang="zh-CN" sz="3200" dirty="0">
              <a:ln>
                <a:noFill/>
              </a:ln>
              <a:solidFill>
                <a:prstClr val="white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994704" y="565612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$("p").toggle();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隐藏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这是一个文本段落。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这是另外一个文本段落。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84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4.2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淡入淡出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675771" y="4617551"/>
            <a:ext cx="870716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$("#div1").fadeIn();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$("#div2").fadeIn("slow");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$("#div3").fadeIn(3000);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以下实例演示了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fadeIn()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使用了不同参数的效果。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点击淡入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style="width:80px;height:80px;display:none;background-color:red;"&gt;&lt;/div&gt;&lt;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id="div2" style="width:80px;height:80px;display:none;background-color:green;"&gt;&lt;/div&gt;&lt;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id="div3" style="width:80px;height:80px;display:none;background-color:blue;"&gt;&lt;/div&gt;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fadeIn()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用于淡入已隐藏的元素。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$(selector).fadeIn(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speed,callback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参数规定效果的时长。它可以取以下值：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"slow"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"fast"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或毫秒。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callback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参数是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fading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完成后所执行的函数名称。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下面的例子演示了带有不同参数的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fadeIn()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</a:p>
        </p:txBody>
      </p:sp>
    </p:spTree>
    <p:extLst>
      <p:ext uri="{BB962C8B-B14F-4D97-AF65-F5344CB8AC3E}">
        <p14:creationId xmlns:p14="http://schemas.microsoft.com/office/powerpoint/2010/main" val="2845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淡入淡出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385105" y="4354868"/>
            <a:ext cx="870716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$("#div1").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fadeOut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$("#div2").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fadeOut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$("#div3").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fadeOut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(3000);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以下实例演示了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fadeOut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使用了不同参数的效果。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点击淡出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style="width:80px;height:80px;background-color:red;"&gt;&lt;/div&gt;&lt;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id="div2" style="width:80px;height:80px;background-color:green;"&gt;&lt;/div&gt;&lt;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id="div3" style="width:80px;height:80px;background-color:blue;"&gt;&lt;/div&gt;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fadeOut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方法用于淡出可见元素。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$(selector).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fadeOut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speed,callback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参数规定效果的时长。它可以取以下值：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"slow"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"fast"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或毫秒。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callback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参数是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fading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完成后所执行的函数名称。下面的例子演示了带有不同参数的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fadeIn()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</a:p>
        </p:txBody>
      </p:sp>
    </p:spTree>
    <p:extLst>
      <p:ext uri="{BB962C8B-B14F-4D97-AF65-F5344CB8AC3E}">
        <p14:creationId xmlns:p14="http://schemas.microsoft.com/office/powerpoint/2010/main" val="8532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284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淡入淡出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AC985-12C6-407E-AC96-80DC952BD828}"/>
              </a:ext>
            </a:extLst>
          </p:cNvPr>
          <p:cNvSpPr/>
          <p:nvPr/>
        </p:nvSpPr>
        <p:spPr>
          <a:xfrm>
            <a:off x="1385105" y="5066067"/>
            <a:ext cx="87071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$("button").click(function(){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$("#div1").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fadeToggle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$("#div2").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fadeToggle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("slow");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$("#div3").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fadeToggle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(3000);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实例演示了 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fadeToggle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使用了不同的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speed(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速度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点击淡入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淡出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style="width:80px;height:80px;background-color:red;"&gt;&lt;/div&gt;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id="div2" style="width:80px;height:80px;background-color:green;"&gt;&lt;/div&gt;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id="div3" style="width:80px;height:80px;background-color:blue;"&gt;&lt;/div&gt;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CADB04-BCAE-4A66-8171-20E123B9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71" y="1921717"/>
            <a:ext cx="10353762" cy="4058751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jQuery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fadeToggle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方法可以在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fadeIn()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fadeOut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方法之间进行切换。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如果元素已淡出，则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fadeToggle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会向元素添加淡入效果。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如果元素已淡入，则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fadeToggle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会向元素添加淡出效果。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3690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$(selector).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fadeToggle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speed,callback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speed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参数规定效果的时长。它可以取以下值：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"slow"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"fast"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或毫秒。</a:t>
            </a:r>
          </a:p>
          <a:p>
            <a:pPr marL="3690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可选的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callback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参数是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fading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完成后所执行的函数名称。</a:t>
            </a:r>
          </a:p>
        </p:txBody>
      </p:sp>
    </p:spTree>
    <p:extLst>
      <p:ext uri="{BB962C8B-B14F-4D97-AF65-F5344CB8AC3E}">
        <p14:creationId xmlns:p14="http://schemas.microsoft.com/office/powerpoint/2010/main" val="126128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2791</TotalTime>
  <Words>3221</Words>
  <Application>Microsoft Office PowerPoint</Application>
  <PresentationFormat>宽屏</PresentationFormat>
  <Paragraphs>525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黑体</vt:lpstr>
      <vt:lpstr>微软雅黑</vt:lpstr>
      <vt:lpstr>微软雅黑 Light</vt:lpstr>
      <vt:lpstr>Bodoni MT Black</vt:lpstr>
      <vt:lpstr>Calisto MT</vt:lpstr>
      <vt:lpstr>Wingdings 2</vt:lpstr>
      <vt:lpstr>石板</vt:lpstr>
      <vt:lpstr>jQuery程序设计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  <vt:lpstr>第四节 jQuery效果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JAVA程序设计基础</dc:title>
  <dc:creator>wkpc</dc:creator>
  <cp:lastModifiedBy>wkpc</cp:lastModifiedBy>
  <cp:revision>349</cp:revision>
  <dcterms:created xsi:type="dcterms:W3CDTF">2018-08-13T01:11:38Z</dcterms:created>
  <dcterms:modified xsi:type="dcterms:W3CDTF">2019-09-06T02:47:28Z</dcterms:modified>
</cp:coreProperties>
</file>