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3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16200" y="4443040"/>
            <a:ext cx="73787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김은기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리더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김보선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민미리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문서화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박은지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신정연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9150" y="1661889"/>
            <a:ext cx="80137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5400" b="1" kern="0" spc="0" dirty="0" smtClean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28.4</a:t>
            </a:r>
            <a:r>
              <a:rPr lang="ko-KR" altLang="en-US" sz="5400" b="1" kern="0" spc="0" dirty="0" smtClean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번가 </a:t>
            </a:r>
            <a:r>
              <a:rPr lang="ko-KR" altLang="en-US" sz="5400" b="1" kern="0" spc="0" dirty="0" smtClean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쇼핑몰 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1021" y="3661287"/>
            <a:ext cx="1568058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28.4</a:t>
            </a:r>
            <a:r>
              <a:rPr lang="ko-KR" altLang="en-US" sz="2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번가</a:t>
            </a:r>
            <a:endParaRPr lang="en-US" altLang="ko-KR" sz="2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365750" y="4443040"/>
            <a:ext cx="149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1000" y="-697728"/>
            <a:ext cx="0" cy="14206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9099" y="582492"/>
            <a:ext cx="4225925" cy="60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○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목표시스템</a:t>
            </a: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의류 </a:t>
            </a: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쇼핑몰</a:t>
            </a:r>
            <a:endParaRPr lang="en-US" altLang="ko-KR" sz="2400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098" y="28910"/>
            <a:ext cx="4225925" cy="68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8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 명세서</a:t>
            </a:r>
            <a:endParaRPr lang="ko-KR" altLang="en-US" sz="28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099" y="1047255"/>
            <a:ext cx="2457724" cy="600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○ 요구사항 분석</a:t>
            </a:r>
            <a:endParaRPr lang="ko-KR" altLang="en-US" sz="24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546" y="1648125"/>
            <a:ext cx="9467656" cy="5023426"/>
          </a:xfrm>
          <a:prstGeom prst="rect">
            <a:avLst/>
          </a:prstGeom>
          <a:noFill/>
          <a:ln cmpd="sng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쇼핑몰에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가입하려면 </a:t>
            </a:r>
            <a:r>
              <a:rPr lang="ko-KR" altLang="en-US" b="1" kern="0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주민번호</a:t>
            </a:r>
            <a:r>
              <a:rPr lang="en-US" altLang="ko-KR" b="1" kern="0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이름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가입한 회원에게는 총 주문 금액에 따른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적립금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주어진다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회원은 회원 </a:t>
            </a:r>
            <a:r>
              <a:rPr lang="ko-KR" altLang="en-US" u="sng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상품명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단가 정보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상품은 </a:t>
            </a:r>
            <a:r>
              <a:rPr lang="ko-KR" altLang="en-US" u="sng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상품번호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회원은 여러 상품을 주문할 수 있고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상품을 여러 회원이 주문할 수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회원이 상품을 </a:t>
            </a:r>
            <a:r>
              <a:rPr lang="ko-KR" altLang="en-US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하면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주문에 대한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주문수량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배송지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주문일자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회원은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게시글을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 작성할 수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글제목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글내용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작성일자 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u="sng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글제목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글내용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작성일자 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u="sng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5609" y="289361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37334" y="3123135"/>
            <a:ext cx="184731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38388"/>
              </p:ext>
            </p:extLst>
          </p:nvPr>
        </p:nvGraphicFramePr>
        <p:xfrm>
          <a:off x="2054224" y="2002356"/>
          <a:ext cx="7315200" cy="31665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2142">
                  <a:extLst>
                    <a:ext uri="{9D8B030D-6E8A-4147-A177-3AD203B41FA5}">
                      <a16:colId xmlns:a16="http://schemas.microsoft.com/office/drawing/2014/main" val="4147913641"/>
                    </a:ext>
                  </a:extLst>
                </a:gridCol>
                <a:gridCol w="6213058">
                  <a:extLst>
                    <a:ext uri="{9D8B030D-6E8A-4147-A177-3AD203B41FA5}">
                      <a16:colId xmlns:a16="http://schemas.microsoft.com/office/drawing/2014/main" val="508057054"/>
                    </a:ext>
                  </a:extLst>
                </a:gridCol>
              </a:tblGrid>
              <a:tr h="62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개체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00" dirty="0" smtClean="0"/>
                        <a:t>속성</a:t>
                      </a:r>
                      <a:endParaRPr lang="en-US" altLang="ko-KR" sz="2400" b="1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813844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kern="100" dirty="0" smtClean="0"/>
                        <a:t>회원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아이디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비밀번호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u="sng" kern="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주민번호</a:t>
                      </a:r>
                      <a:r>
                        <a:rPr lang="en-US" altLang="ko-KR" kern="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,</a:t>
                      </a:r>
                      <a:r>
                        <a:rPr lang="ko-KR" altLang="en-US" kern="0" dirty="0" smtClean="0"/>
                        <a:t> 이름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주소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전화번호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적립금</a:t>
                      </a:r>
                      <a:endParaRPr lang="en-US" altLang="ko-KR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5288627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kern="100" dirty="0" smtClean="0"/>
                        <a:t>상품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100" dirty="0" err="1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상품번호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smtClean="0"/>
                        <a:t>상품명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단가정보</a:t>
                      </a:r>
                      <a:endParaRPr lang="ko-KR" altLang="en-US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8295473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kern="10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주문번호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주문수량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배송지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주문일자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8397729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Q&amp;A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100" dirty="0" err="1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글번호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글제목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글내용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smtClean="0"/>
                        <a:t>작성일자</a:t>
                      </a:r>
                      <a:endParaRPr lang="ko-KR" altLang="en-US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5974929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100" dirty="0" err="1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글번호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글제목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글내용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smtClean="0"/>
                        <a:t>작성일자</a:t>
                      </a:r>
                      <a:endParaRPr lang="ko-KR" altLang="en-US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111959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85899" y="1204792"/>
            <a:ext cx="422592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○ 개체 및 속성</a:t>
            </a:r>
            <a:endParaRPr lang="en-US" altLang="ko-KR" sz="2400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03750" y="1680272"/>
            <a:ext cx="298450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96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endParaRPr lang="ko-KR" altLang="en-US" sz="9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203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2019-07-09T03:38:34Z</dcterms:created>
  <dcterms:modified xsi:type="dcterms:W3CDTF">2019-07-09T05:17:40Z</dcterms:modified>
</cp:coreProperties>
</file>