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7" r:id="rId3"/>
    <p:sldId id="261" r:id="rId4"/>
    <p:sldId id="258" r:id="rId5"/>
    <p:sldId id="271" r:id="rId6"/>
    <p:sldId id="259" r:id="rId7"/>
    <p:sldId id="260" r:id="rId8"/>
    <p:sldId id="266" r:id="rId9"/>
    <p:sldId id="273" r:id="rId10"/>
    <p:sldId id="267" r:id="rId11"/>
    <p:sldId id="262" r:id="rId12"/>
    <p:sldId id="263"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D538D-1751-4621-8C07-F22D466A23C3}" v="408" dt="2019-04-21T02:45:31.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76" d="100"/>
          <a:sy n="76" d="100"/>
        </p:scale>
        <p:origin x="91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Jemimah" userId="4e7c70509cf7f4f1" providerId="LiveId" clId="{6B8D538D-1751-4621-8C07-F22D466A23C3}"/>
    <pc:docChg chg="undo custSel mod addSld delSld modSld sldOrd">
      <pc:chgData name="Nancy Jemimah" userId="4e7c70509cf7f4f1" providerId="LiveId" clId="{6B8D538D-1751-4621-8C07-F22D466A23C3}" dt="2019-04-21T02:45:31.623" v="2787" actId="20577"/>
      <pc:docMkLst>
        <pc:docMk/>
      </pc:docMkLst>
      <pc:sldChg chg="modSp">
        <pc:chgData name="Nancy Jemimah" userId="4e7c70509cf7f4f1" providerId="LiveId" clId="{6B8D538D-1751-4621-8C07-F22D466A23C3}" dt="2019-04-21T02:36:46.102" v="2730" actId="255"/>
        <pc:sldMkLst>
          <pc:docMk/>
          <pc:sldMk cId="2270315327" sldId="256"/>
        </pc:sldMkLst>
        <pc:spChg chg="mod">
          <ac:chgData name="Nancy Jemimah" userId="4e7c70509cf7f4f1" providerId="LiveId" clId="{6B8D538D-1751-4621-8C07-F22D466A23C3}" dt="2019-04-21T02:36:46.102" v="2730" actId="255"/>
          <ac:spMkLst>
            <pc:docMk/>
            <pc:sldMk cId="2270315327" sldId="256"/>
            <ac:spMk id="5" creationId="{533B89D1-1F9B-1B4B-94A3-EDDD3445E7FD}"/>
          </ac:spMkLst>
        </pc:spChg>
        <pc:picChg chg="mod">
          <ac:chgData name="Nancy Jemimah" userId="4e7c70509cf7f4f1" providerId="LiveId" clId="{6B8D538D-1751-4621-8C07-F22D466A23C3}" dt="2019-04-21T01:54:25.875" v="2282" actId="14100"/>
          <ac:picMkLst>
            <pc:docMk/>
            <pc:sldMk cId="2270315327" sldId="256"/>
            <ac:picMk id="4" creationId="{AFD7013D-34EC-B846-A5E0-753DA0470BCC}"/>
          </ac:picMkLst>
        </pc:picChg>
      </pc:sldChg>
      <pc:sldChg chg="addSp delSp modSp mod setBg">
        <pc:chgData name="Nancy Jemimah" userId="4e7c70509cf7f4f1" providerId="LiveId" clId="{6B8D538D-1751-4621-8C07-F22D466A23C3}" dt="2019-04-20T21:48:57.945" v="1726" actId="255"/>
        <pc:sldMkLst>
          <pc:docMk/>
          <pc:sldMk cId="3583563132" sldId="257"/>
        </pc:sldMkLst>
        <pc:spChg chg="mod">
          <ac:chgData name="Nancy Jemimah" userId="4e7c70509cf7f4f1" providerId="LiveId" clId="{6B8D538D-1751-4621-8C07-F22D466A23C3}" dt="2019-04-20T21:48:46.879" v="1724" actId="1076"/>
          <ac:spMkLst>
            <pc:docMk/>
            <pc:sldMk cId="3583563132" sldId="257"/>
            <ac:spMk id="2" creationId="{C86C4930-68EE-644F-B5F3-0E41415514B5}"/>
          </ac:spMkLst>
        </pc:spChg>
        <pc:spChg chg="mod">
          <ac:chgData name="Nancy Jemimah" userId="4e7c70509cf7f4f1" providerId="LiveId" clId="{6B8D538D-1751-4621-8C07-F22D466A23C3}" dt="2019-04-20T21:48:57.945" v="1726" actId="255"/>
          <ac:spMkLst>
            <pc:docMk/>
            <pc:sldMk cId="3583563132" sldId="257"/>
            <ac:spMk id="3" creationId="{0D883C48-69E2-6542-9D72-E2B760491475}"/>
          </ac:spMkLst>
        </pc:spChg>
        <pc:spChg chg="add del">
          <ac:chgData name="Nancy Jemimah" userId="4e7c70509cf7f4f1" providerId="LiveId" clId="{6B8D538D-1751-4621-8C07-F22D466A23C3}" dt="2019-04-20T21:48:15.599" v="1717" actId="26606"/>
          <ac:spMkLst>
            <pc:docMk/>
            <pc:sldMk cId="3583563132" sldId="257"/>
            <ac:spMk id="71" creationId="{6AE49B24-EAF6-4B2D-8CF6-26AC91DDAC48}"/>
          </ac:spMkLst>
        </pc:spChg>
        <pc:spChg chg="add del">
          <ac:chgData name="Nancy Jemimah" userId="4e7c70509cf7f4f1" providerId="LiveId" clId="{6B8D538D-1751-4621-8C07-F22D466A23C3}" dt="2019-04-20T21:48:15.599" v="1717" actId="26606"/>
          <ac:spMkLst>
            <pc:docMk/>
            <pc:sldMk cId="3583563132" sldId="257"/>
            <ac:spMk id="73" creationId="{DA25C119-6B44-45CF-B78A-26DD635C2497}"/>
          </ac:spMkLst>
        </pc:spChg>
        <pc:spChg chg="add del">
          <ac:chgData name="Nancy Jemimah" userId="4e7c70509cf7f4f1" providerId="LiveId" clId="{6B8D538D-1751-4621-8C07-F22D466A23C3}" dt="2019-04-20T21:48:15.599" v="1717" actId="26606"/>
          <ac:spMkLst>
            <pc:docMk/>
            <pc:sldMk cId="3583563132" sldId="257"/>
            <ac:spMk id="75" creationId="{448F5DF6-D51E-4DB6-8F2E-E2C5EF718438}"/>
          </ac:spMkLst>
        </pc:spChg>
        <pc:spChg chg="add del">
          <ac:chgData name="Nancy Jemimah" userId="4e7c70509cf7f4f1" providerId="LiveId" clId="{6B8D538D-1751-4621-8C07-F22D466A23C3}" dt="2019-04-20T21:48:15.599" v="1717" actId="26606"/>
          <ac:spMkLst>
            <pc:docMk/>
            <pc:sldMk cId="3583563132" sldId="257"/>
            <ac:spMk id="77" creationId="{EE8833CE-2501-4056-BE4A-82E2304CB169}"/>
          </ac:spMkLst>
        </pc:spChg>
        <pc:spChg chg="add">
          <ac:chgData name="Nancy Jemimah" userId="4e7c70509cf7f4f1" providerId="LiveId" clId="{6B8D538D-1751-4621-8C07-F22D466A23C3}" dt="2019-04-20T21:48:15.599" v="1717" actId="26606"/>
          <ac:spMkLst>
            <pc:docMk/>
            <pc:sldMk cId="3583563132" sldId="257"/>
            <ac:spMk id="135" creationId="{FA5CCBA5-D25B-495D-BEF4-5DC47277D0D6}"/>
          </ac:spMkLst>
        </pc:spChg>
        <pc:spChg chg="add">
          <ac:chgData name="Nancy Jemimah" userId="4e7c70509cf7f4f1" providerId="LiveId" clId="{6B8D538D-1751-4621-8C07-F22D466A23C3}" dt="2019-04-20T21:48:15.599" v="1717" actId="26606"/>
          <ac:spMkLst>
            <pc:docMk/>
            <pc:sldMk cId="3583563132" sldId="257"/>
            <ac:spMk id="137" creationId="{ED88B66F-F26E-4600-AD11-0CB519784306}"/>
          </ac:spMkLst>
        </pc:spChg>
        <pc:spChg chg="add">
          <ac:chgData name="Nancy Jemimah" userId="4e7c70509cf7f4f1" providerId="LiveId" clId="{6B8D538D-1751-4621-8C07-F22D466A23C3}" dt="2019-04-20T21:48:15.599" v="1717" actId="26606"/>
          <ac:spMkLst>
            <pc:docMk/>
            <pc:sldMk cId="3583563132" sldId="257"/>
            <ac:spMk id="139" creationId="{6A2C79B9-9186-4AC8-8DCA-2F75FD7185FB}"/>
          </ac:spMkLst>
        </pc:spChg>
        <pc:picChg chg="add mod ord">
          <ac:chgData name="Nancy Jemimah" userId="4e7c70509cf7f4f1" providerId="LiveId" clId="{6B8D538D-1751-4621-8C07-F22D466A23C3}" dt="2019-04-20T21:48:40.172" v="1723" actId="1076"/>
          <ac:picMkLst>
            <pc:docMk/>
            <pc:sldMk cId="3583563132" sldId="257"/>
            <ac:picMk id="2050" creationId="{623DE6DC-C69B-454A-BF14-C2C2619F574A}"/>
          </ac:picMkLst>
        </pc:picChg>
      </pc:sldChg>
      <pc:sldChg chg="addSp modSp mod setBg">
        <pc:chgData name="Nancy Jemimah" userId="4e7c70509cf7f4f1" providerId="LiveId" clId="{6B8D538D-1751-4621-8C07-F22D466A23C3}" dt="2019-04-21T01:03:01.576" v="2278" actId="115"/>
        <pc:sldMkLst>
          <pc:docMk/>
          <pc:sldMk cId="3460125610" sldId="258"/>
        </pc:sldMkLst>
        <pc:spChg chg="mod">
          <ac:chgData name="Nancy Jemimah" userId="4e7c70509cf7f4f1" providerId="LiveId" clId="{6B8D538D-1751-4621-8C07-F22D466A23C3}" dt="2019-04-20T21:53:26.551" v="1743" actId="1076"/>
          <ac:spMkLst>
            <pc:docMk/>
            <pc:sldMk cId="3460125610" sldId="258"/>
            <ac:spMk id="2" creationId="{CA0D1FDF-2A48-AA41-9414-74F0DDE4D381}"/>
          </ac:spMkLst>
        </pc:spChg>
        <pc:spChg chg="mod">
          <ac:chgData name="Nancy Jemimah" userId="4e7c70509cf7f4f1" providerId="LiveId" clId="{6B8D538D-1751-4621-8C07-F22D466A23C3}" dt="2019-04-21T01:03:01.576" v="2278" actId="115"/>
          <ac:spMkLst>
            <pc:docMk/>
            <pc:sldMk cId="3460125610" sldId="258"/>
            <ac:spMk id="3" creationId="{4BCD1A79-F80C-344B-9A23-A9146A8ADB36}"/>
          </ac:spMkLst>
        </pc:spChg>
        <pc:spChg chg="add">
          <ac:chgData name="Nancy Jemimah" userId="4e7c70509cf7f4f1" providerId="LiveId" clId="{6B8D538D-1751-4621-8C07-F22D466A23C3}" dt="2019-04-20T21:52:46.631" v="1736" actId="26606"/>
          <ac:spMkLst>
            <pc:docMk/>
            <pc:sldMk cId="3460125610" sldId="258"/>
            <ac:spMk id="71" creationId="{FA5CCBA5-D25B-495D-BEF4-5DC47277D0D6}"/>
          </ac:spMkLst>
        </pc:spChg>
        <pc:spChg chg="add">
          <ac:chgData name="Nancy Jemimah" userId="4e7c70509cf7f4f1" providerId="LiveId" clId="{6B8D538D-1751-4621-8C07-F22D466A23C3}" dt="2019-04-20T21:52:46.631" v="1736" actId="26606"/>
          <ac:spMkLst>
            <pc:docMk/>
            <pc:sldMk cId="3460125610" sldId="258"/>
            <ac:spMk id="73" creationId="{ED88B66F-F26E-4600-AD11-0CB519784306}"/>
          </ac:spMkLst>
        </pc:spChg>
        <pc:spChg chg="add">
          <ac:chgData name="Nancy Jemimah" userId="4e7c70509cf7f4f1" providerId="LiveId" clId="{6B8D538D-1751-4621-8C07-F22D466A23C3}" dt="2019-04-20T21:52:46.631" v="1736" actId="26606"/>
          <ac:spMkLst>
            <pc:docMk/>
            <pc:sldMk cId="3460125610" sldId="258"/>
            <ac:spMk id="75" creationId="{6A2C79B9-9186-4AC8-8DCA-2F75FD7185FB}"/>
          </ac:spMkLst>
        </pc:spChg>
        <pc:picChg chg="add mod ord">
          <ac:chgData name="Nancy Jemimah" userId="4e7c70509cf7f4f1" providerId="LiveId" clId="{6B8D538D-1751-4621-8C07-F22D466A23C3}" dt="2019-04-20T21:53:52.772" v="1749" actId="1076"/>
          <ac:picMkLst>
            <pc:docMk/>
            <pc:sldMk cId="3460125610" sldId="258"/>
            <ac:picMk id="4098" creationId="{947F0BC8-4FE2-4226-8376-F28501B95BB1}"/>
          </ac:picMkLst>
        </pc:picChg>
      </pc:sldChg>
      <pc:sldChg chg="addSp delSp modSp mod setBg">
        <pc:chgData name="Nancy Jemimah" userId="4e7c70509cf7f4f1" providerId="LiveId" clId="{6B8D538D-1751-4621-8C07-F22D466A23C3}" dt="2019-04-20T22:11:27.573" v="1905"/>
        <pc:sldMkLst>
          <pc:docMk/>
          <pc:sldMk cId="1553197939" sldId="259"/>
        </pc:sldMkLst>
        <pc:spChg chg="mod">
          <ac:chgData name="Nancy Jemimah" userId="4e7c70509cf7f4f1" providerId="LiveId" clId="{6B8D538D-1751-4621-8C07-F22D466A23C3}" dt="2019-04-20T21:55:51.093" v="1757" actId="1076"/>
          <ac:spMkLst>
            <pc:docMk/>
            <pc:sldMk cId="1553197939" sldId="259"/>
            <ac:spMk id="2" creationId="{906B6599-5F55-C743-BA0F-F95AA3D0F11C}"/>
          </ac:spMkLst>
        </pc:spChg>
        <pc:spChg chg="mod">
          <ac:chgData name="Nancy Jemimah" userId="4e7c70509cf7f4f1" providerId="LiveId" clId="{6B8D538D-1751-4621-8C07-F22D466A23C3}" dt="2019-04-20T21:56:10.969" v="1762" actId="20577"/>
          <ac:spMkLst>
            <pc:docMk/>
            <pc:sldMk cId="1553197939" sldId="259"/>
            <ac:spMk id="3" creationId="{674A55F1-F86A-0540-8AD6-FD29CC86AA8D}"/>
          </ac:spMkLst>
        </pc:spChg>
        <pc:spChg chg="add mod">
          <ac:chgData name="Nancy Jemimah" userId="4e7c70509cf7f4f1" providerId="LiveId" clId="{6B8D538D-1751-4621-8C07-F22D466A23C3}" dt="2019-04-20T22:11:27.573" v="1905"/>
          <ac:spMkLst>
            <pc:docMk/>
            <pc:sldMk cId="1553197939" sldId="259"/>
            <ac:spMk id="4" creationId="{C5EE9ABC-F840-47CA-8909-8D8E7F0A8829}"/>
          </ac:spMkLst>
        </pc:spChg>
        <pc:spChg chg="add">
          <ac:chgData name="Nancy Jemimah" userId="4e7c70509cf7f4f1" providerId="LiveId" clId="{6B8D538D-1751-4621-8C07-F22D466A23C3}" dt="2019-04-20T21:55:23.630" v="1752" actId="26606"/>
          <ac:spMkLst>
            <pc:docMk/>
            <pc:sldMk cId="1553197939" sldId="259"/>
            <ac:spMk id="71" creationId="{FA5CCBA5-D25B-495D-BEF4-5DC47277D0D6}"/>
          </ac:spMkLst>
        </pc:spChg>
        <pc:spChg chg="add">
          <ac:chgData name="Nancy Jemimah" userId="4e7c70509cf7f4f1" providerId="LiveId" clId="{6B8D538D-1751-4621-8C07-F22D466A23C3}" dt="2019-04-20T21:55:23.630" v="1752" actId="26606"/>
          <ac:spMkLst>
            <pc:docMk/>
            <pc:sldMk cId="1553197939" sldId="259"/>
            <ac:spMk id="73" creationId="{ED88B66F-F26E-4600-AD11-0CB519784306}"/>
          </ac:spMkLst>
        </pc:spChg>
        <pc:spChg chg="add">
          <ac:chgData name="Nancy Jemimah" userId="4e7c70509cf7f4f1" providerId="LiveId" clId="{6B8D538D-1751-4621-8C07-F22D466A23C3}" dt="2019-04-20T21:55:23.630" v="1752" actId="26606"/>
          <ac:spMkLst>
            <pc:docMk/>
            <pc:sldMk cId="1553197939" sldId="259"/>
            <ac:spMk id="75" creationId="{6A2C79B9-9186-4AC8-8DCA-2F75FD7185FB}"/>
          </ac:spMkLst>
        </pc:spChg>
        <pc:picChg chg="add mod ord">
          <ac:chgData name="Nancy Jemimah" userId="4e7c70509cf7f4f1" providerId="LiveId" clId="{6B8D538D-1751-4621-8C07-F22D466A23C3}" dt="2019-04-20T22:10:30.873" v="1894" actId="14100"/>
          <ac:picMkLst>
            <pc:docMk/>
            <pc:sldMk cId="1553197939" sldId="259"/>
            <ac:picMk id="5122" creationId="{E0E426A5-3B4F-4812-A701-E5078860432B}"/>
          </ac:picMkLst>
        </pc:picChg>
        <pc:picChg chg="add del mod">
          <ac:chgData name="Nancy Jemimah" userId="4e7c70509cf7f4f1" providerId="LiveId" clId="{6B8D538D-1751-4621-8C07-F22D466A23C3}" dt="2019-04-20T22:10:31.769" v="1895"/>
          <ac:picMkLst>
            <pc:docMk/>
            <pc:sldMk cId="1553197939" sldId="259"/>
            <ac:picMk id="5124" creationId="{928C461F-4A3A-4223-8610-A0CB148BB17E}"/>
          </ac:picMkLst>
        </pc:picChg>
      </pc:sldChg>
      <pc:sldChg chg="addSp delSp modSp mod setBg">
        <pc:chgData name="Nancy Jemimah" userId="4e7c70509cf7f4f1" providerId="LiveId" clId="{6B8D538D-1751-4621-8C07-F22D466A23C3}" dt="2019-04-20T22:14:08.413" v="1929" actId="255"/>
        <pc:sldMkLst>
          <pc:docMk/>
          <pc:sldMk cId="2942650012" sldId="260"/>
        </pc:sldMkLst>
        <pc:spChg chg="mod">
          <ac:chgData name="Nancy Jemimah" userId="4e7c70509cf7f4f1" providerId="LiveId" clId="{6B8D538D-1751-4621-8C07-F22D466A23C3}" dt="2019-04-20T22:13:52.660" v="1927" actId="1076"/>
          <ac:spMkLst>
            <pc:docMk/>
            <pc:sldMk cId="2942650012" sldId="260"/>
            <ac:spMk id="2" creationId="{C653CDCC-4376-3843-8041-2282417D3CEC}"/>
          </ac:spMkLst>
        </pc:spChg>
        <pc:spChg chg="mod">
          <ac:chgData name="Nancy Jemimah" userId="4e7c70509cf7f4f1" providerId="LiveId" clId="{6B8D538D-1751-4621-8C07-F22D466A23C3}" dt="2019-04-20T22:14:08.413" v="1929" actId="255"/>
          <ac:spMkLst>
            <pc:docMk/>
            <pc:sldMk cId="2942650012" sldId="260"/>
            <ac:spMk id="3" creationId="{1E84D31B-D8CE-F041-977B-EE4A8E4C080F}"/>
          </ac:spMkLst>
        </pc:spChg>
        <pc:spChg chg="add del">
          <ac:chgData name="Nancy Jemimah" userId="4e7c70509cf7f4f1" providerId="LiveId" clId="{6B8D538D-1751-4621-8C07-F22D466A23C3}" dt="2019-04-20T22:13:10.651" v="1915" actId="26606"/>
          <ac:spMkLst>
            <pc:docMk/>
            <pc:sldMk cId="2942650012" sldId="260"/>
            <ac:spMk id="71" creationId="{FA5CCBA5-D25B-495D-BEF4-5DC47277D0D6}"/>
          </ac:spMkLst>
        </pc:spChg>
        <pc:spChg chg="add del">
          <ac:chgData name="Nancy Jemimah" userId="4e7c70509cf7f4f1" providerId="LiveId" clId="{6B8D538D-1751-4621-8C07-F22D466A23C3}" dt="2019-04-20T22:13:10.651" v="1915" actId="26606"/>
          <ac:spMkLst>
            <pc:docMk/>
            <pc:sldMk cId="2942650012" sldId="260"/>
            <ac:spMk id="73" creationId="{ED88B66F-F26E-4600-AD11-0CB519784306}"/>
          </ac:spMkLst>
        </pc:spChg>
        <pc:spChg chg="add del">
          <ac:chgData name="Nancy Jemimah" userId="4e7c70509cf7f4f1" providerId="LiveId" clId="{6B8D538D-1751-4621-8C07-F22D466A23C3}" dt="2019-04-20T22:13:10.651" v="1915" actId="26606"/>
          <ac:spMkLst>
            <pc:docMk/>
            <pc:sldMk cId="2942650012" sldId="260"/>
            <ac:spMk id="75" creationId="{6A2C79B9-9186-4AC8-8DCA-2F75FD7185FB}"/>
          </ac:spMkLst>
        </pc:spChg>
        <pc:spChg chg="add">
          <ac:chgData name="Nancy Jemimah" userId="4e7c70509cf7f4f1" providerId="LiveId" clId="{6B8D538D-1751-4621-8C07-F22D466A23C3}" dt="2019-04-20T22:13:10.651" v="1915" actId="26606"/>
          <ac:spMkLst>
            <pc:docMk/>
            <pc:sldMk cId="2942650012" sldId="260"/>
            <ac:spMk id="139" creationId="{FA5CCBA5-D25B-495D-BEF4-5DC47277D0D6}"/>
          </ac:spMkLst>
        </pc:spChg>
        <pc:spChg chg="add">
          <ac:chgData name="Nancy Jemimah" userId="4e7c70509cf7f4f1" providerId="LiveId" clId="{6B8D538D-1751-4621-8C07-F22D466A23C3}" dt="2019-04-20T22:13:10.651" v="1915" actId="26606"/>
          <ac:spMkLst>
            <pc:docMk/>
            <pc:sldMk cId="2942650012" sldId="260"/>
            <ac:spMk id="141" creationId="{ED88B66F-F26E-4600-AD11-0CB519784306}"/>
          </ac:spMkLst>
        </pc:spChg>
        <pc:spChg chg="add">
          <ac:chgData name="Nancy Jemimah" userId="4e7c70509cf7f4f1" providerId="LiveId" clId="{6B8D538D-1751-4621-8C07-F22D466A23C3}" dt="2019-04-20T22:13:10.651" v="1915" actId="26606"/>
          <ac:spMkLst>
            <pc:docMk/>
            <pc:sldMk cId="2942650012" sldId="260"/>
            <ac:spMk id="143" creationId="{6A2C79B9-9186-4AC8-8DCA-2F75FD7185FB}"/>
          </ac:spMkLst>
        </pc:spChg>
        <pc:picChg chg="add del">
          <ac:chgData name="Nancy Jemimah" userId="4e7c70509cf7f4f1" providerId="LiveId" clId="{6B8D538D-1751-4621-8C07-F22D466A23C3}" dt="2019-04-20T22:12:57.943" v="1913"/>
          <ac:picMkLst>
            <pc:docMk/>
            <pc:sldMk cId="2942650012" sldId="260"/>
            <ac:picMk id="9" creationId="{2CBC6D6C-9ECD-439A-8F3A-9692AEC63D51}"/>
          </ac:picMkLst>
        </pc:picChg>
        <pc:picChg chg="add del mod ord">
          <ac:chgData name="Nancy Jemimah" userId="4e7c70509cf7f4f1" providerId="LiveId" clId="{6B8D538D-1751-4621-8C07-F22D466A23C3}" dt="2019-04-20T22:12:52.811" v="1911"/>
          <ac:picMkLst>
            <pc:docMk/>
            <pc:sldMk cId="2942650012" sldId="260"/>
            <ac:picMk id="6146" creationId="{24704CD6-875A-4932-AFFA-7A52903E85E2}"/>
          </ac:picMkLst>
        </pc:picChg>
        <pc:picChg chg="add del">
          <ac:chgData name="Nancy Jemimah" userId="4e7c70509cf7f4f1" providerId="LiveId" clId="{6B8D538D-1751-4621-8C07-F22D466A23C3}" dt="2019-04-20T22:12:48.541" v="1910"/>
          <ac:picMkLst>
            <pc:docMk/>
            <pc:sldMk cId="2942650012" sldId="260"/>
            <ac:picMk id="6148" creationId="{615387CC-A908-4CDD-B569-844540945224}"/>
          </ac:picMkLst>
        </pc:picChg>
        <pc:picChg chg="add mod ord">
          <ac:chgData name="Nancy Jemimah" userId="4e7c70509cf7f4f1" providerId="LiveId" clId="{6B8D538D-1751-4621-8C07-F22D466A23C3}" dt="2019-04-20T22:13:46.520" v="1926" actId="1076"/>
          <ac:picMkLst>
            <pc:docMk/>
            <pc:sldMk cId="2942650012" sldId="260"/>
            <ac:picMk id="6150" creationId="{6246723B-A5A8-406E-86A6-CE7FB5779DC4}"/>
          </ac:picMkLst>
        </pc:picChg>
      </pc:sldChg>
      <pc:sldChg chg="addSp modSp mod setBg">
        <pc:chgData name="Nancy Jemimah" userId="4e7c70509cf7f4f1" providerId="LiveId" clId="{6B8D538D-1751-4621-8C07-F22D466A23C3}" dt="2019-04-20T21:51:13.982" v="1734" actId="1076"/>
        <pc:sldMkLst>
          <pc:docMk/>
          <pc:sldMk cId="3656261180" sldId="261"/>
        </pc:sldMkLst>
        <pc:spChg chg="mod">
          <ac:chgData name="Nancy Jemimah" userId="4e7c70509cf7f4f1" providerId="LiveId" clId="{6B8D538D-1751-4621-8C07-F22D466A23C3}" dt="2019-04-20T21:50:53.243" v="1731" actId="1076"/>
          <ac:spMkLst>
            <pc:docMk/>
            <pc:sldMk cId="3656261180" sldId="261"/>
            <ac:spMk id="2" creationId="{32DF36DF-8793-1B4B-B668-131F3E078ABC}"/>
          </ac:spMkLst>
        </pc:spChg>
        <pc:spChg chg="mod">
          <ac:chgData name="Nancy Jemimah" userId="4e7c70509cf7f4f1" providerId="LiveId" clId="{6B8D538D-1751-4621-8C07-F22D466A23C3}" dt="2019-04-20T21:51:13.982" v="1734" actId="1076"/>
          <ac:spMkLst>
            <pc:docMk/>
            <pc:sldMk cId="3656261180" sldId="261"/>
            <ac:spMk id="3" creationId="{52B4B7A9-5B84-E046-B65C-DCA9671756D2}"/>
          </ac:spMkLst>
        </pc:spChg>
        <pc:spChg chg="add">
          <ac:chgData name="Nancy Jemimah" userId="4e7c70509cf7f4f1" providerId="LiveId" clId="{6B8D538D-1751-4621-8C07-F22D466A23C3}" dt="2019-04-20T21:50:33.824" v="1728" actId="26606"/>
          <ac:spMkLst>
            <pc:docMk/>
            <pc:sldMk cId="3656261180" sldId="261"/>
            <ac:spMk id="71" creationId="{FA5CCBA5-D25B-495D-BEF4-5DC47277D0D6}"/>
          </ac:spMkLst>
        </pc:spChg>
        <pc:spChg chg="add">
          <ac:chgData name="Nancy Jemimah" userId="4e7c70509cf7f4f1" providerId="LiveId" clId="{6B8D538D-1751-4621-8C07-F22D466A23C3}" dt="2019-04-20T21:50:33.824" v="1728" actId="26606"/>
          <ac:spMkLst>
            <pc:docMk/>
            <pc:sldMk cId="3656261180" sldId="261"/>
            <ac:spMk id="73" creationId="{ED88B66F-F26E-4600-AD11-0CB519784306}"/>
          </ac:spMkLst>
        </pc:spChg>
        <pc:spChg chg="add">
          <ac:chgData name="Nancy Jemimah" userId="4e7c70509cf7f4f1" providerId="LiveId" clId="{6B8D538D-1751-4621-8C07-F22D466A23C3}" dt="2019-04-20T21:50:33.824" v="1728" actId="26606"/>
          <ac:spMkLst>
            <pc:docMk/>
            <pc:sldMk cId="3656261180" sldId="261"/>
            <ac:spMk id="75" creationId="{6A2C79B9-9186-4AC8-8DCA-2F75FD7185FB}"/>
          </ac:spMkLst>
        </pc:spChg>
        <pc:picChg chg="add mod ord">
          <ac:chgData name="Nancy Jemimah" userId="4e7c70509cf7f4f1" providerId="LiveId" clId="{6B8D538D-1751-4621-8C07-F22D466A23C3}" dt="2019-04-20T21:50:33.824" v="1728" actId="26606"/>
          <ac:picMkLst>
            <pc:docMk/>
            <pc:sldMk cId="3656261180" sldId="261"/>
            <ac:picMk id="3074" creationId="{E612B35E-4F70-4426-83FC-40DA8F245D43}"/>
          </ac:picMkLst>
        </pc:picChg>
      </pc:sldChg>
      <pc:sldChg chg="addSp delSp modSp">
        <pc:chgData name="Nancy Jemimah" userId="4e7c70509cf7f4f1" providerId="LiveId" clId="{6B8D538D-1751-4621-8C07-F22D466A23C3}" dt="2019-04-21T02:18:42.198" v="2289" actId="1076"/>
        <pc:sldMkLst>
          <pc:docMk/>
          <pc:sldMk cId="1903295351" sldId="262"/>
        </pc:sldMkLst>
        <pc:spChg chg="mod">
          <ac:chgData name="Nancy Jemimah" userId="4e7c70509cf7f4f1" providerId="LiveId" clId="{6B8D538D-1751-4621-8C07-F22D466A23C3}" dt="2019-04-20T21:00:20.456" v="1227" actId="1076"/>
          <ac:spMkLst>
            <pc:docMk/>
            <pc:sldMk cId="1903295351" sldId="262"/>
            <ac:spMk id="2" creationId="{2FC14038-332C-6F4E-A9EB-0CA478B985DD}"/>
          </ac:spMkLst>
        </pc:spChg>
        <pc:spChg chg="del mod">
          <ac:chgData name="Nancy Jemimah" userId="4e7c70509cf7f4f1" providerId="LiveId" clId="{6B8D538D-1751-4621-8C07-F22D466A23C3}" dt="2019-04-21T02:18:21.195" v="2285"/>
          <ac:spMkLst>
            <pc:docMk/>
            <pc:sldMk cId="1903295351" sldId="262"/>
            <ac:spMk id="3" creationId="{9410BE44-100F-D74D-A8E9-9E70151283FF}"/>
          </ac:spMkLst>
        </pc:spChg>
        <pc:spChg chg="add mod">
          <ac:chgData name="Nancy Jemimah" userId="4e7c70509cf7f4f1" providerId="LiveId" clId="{6B8D538D-1751-4621-8C07-F22D466A23C3}" dt="2019-04-21T02:17:53.647" v="2284" actId="14100"/>
          <ac:spMkLst>
            <pc:docMk/>
            <pc:sldMk cId="1903295351" sldId="262"/>
            <ac:spMk id="4" creationId="{EE1B84F8-2A3B-4703-8963-47A66E4D6226}"/>
          </ac:spMkLst>
        </pc:spChg>
        <pc:picChg chg="add mod">
          <ac:chgData name="Nancy Jemimah" userId="4e7c70509cf7f4f1" providerId="LiveId" clId="{6B8D538D-1751-4621-8C07-F22D466A23C3}" dt="2019-04-21T02:18:42.198" v="2289" actId="1076"/>
          <ac:picMkLst>
            <pc:docMk/>
            <pc:sldMk cId="1903295351" sldId="262"/>
            <ac:picMk id="6" creationId="{34CCA378-4898-41FE-ADAB-433CA2A3E921}"/>
          </ac:picMkLst>
        </pc:picChg>
      </pc:sldChg>
      <pc:sldChg chg="addSp delSp modSp">
        <pc:chgData name="Nancy Jemimah" userId="4e7c70509cf7f4f1" providerId="LiveId" clId="{6B8D538D-1751-4621-8C07-F22D466A23C3}" dt="2019-04-21T02:27:30.256" v="2608" actId="1076"/>
        <pc:sldMkLst>
          <pc:docMk/>
          <pc:sldMk cId="1798958457" sldId="263"/>
        </pc:sldMkLst>
        <pc:spChg chg="mod">
          <ac:chgData name="Nancy Jemimah" userId="4e7c70509cf7f4f1" providerId="LiveId" clId="{6B8D538D-1751-4621-8C07-F22D466A23C3}" dt="2019-04-20T21:36:24.279" v="1410" actId="1076"/>
          <ac:spMkLst>
            <pc:docMk/>
            <pc:sldMk cId="1798958457" sldId="263"/>
            <ac:spMk id="2" creationId="{64AC3673-86E7-3045-AD0F-9F714F9B083E}"/>
          </ac:spMkLst>
        </pc:spChg>
        <pc:spChg chg="mod">
          <ac:chgData name="Nancy Jemimah" userId="4e7c70509cf7f4f1" providerId="LiveId" clId="{6B8D538D-1751-4621-8C07-F22D466A23C3}" dt="2019-04-21T02:27:26.573" v="2607" actId="1076"/>
          <ac:spMkLst>
            <pc:docMk/>
            <pc:sldMk cId="1798958457" sldId="263"/>
            <ac:spMk id="3" creationId="{7852D0A8-1E2F-7847-B20B-FFB278636D61}"/>
          </ac:spMkLst>
        </pc:spChg>
        <pc:spChg chg="add del mod">
          <ac:chgData name="Nancy Jemimah" userId="4e7c70509cf7f4f1" providerId="LiveId" clId="{6B8D538D-1751-4621-8C07-F22D466A23C3}" dt="2019-04-20T21:39:56.399" v="1638" actId="767"/>
          <ac:spMkLst>
            <pc:docMk/>
            <pc:sldMk cId="1798958457" sldId="263"/>
            <ac:spMk id="5" creationId="{3E7B5B96-709B-4CEA-8389-ED851F2C7A0D}"/>
          </ac:spMkLst>
        </pc:spChg>
        <pc:spChg chg="add">
          <ac:chgData name="Nancy Jemimah" userId="4e7c70509cf7f4f1" providerId="LiveId" clId="{6B8D538D-1751-4621-8C07-F22D466A23C3}" dt="2019-04-20T22:18:29.507" v="1932"/>
          <ac:spMkLst>
            <pc:docMk/>
            <pc:sldMk cId="1798958457" sldId="263"/>
            <ac:spMk id="6" creationId="{FA1ED19B-9EC4-4456-AC1D-5EDEEC58405B}"/>
          </ac:spMkLst>
        </pc:spChg>
        <pc:spChg chg="add mod">
          <ac:chgData name="Nancy Jemimah" userId="4e7c70509cf7f4f1" providerId="LiveId" clId="{6B8D538D-1751-4621-8C07-F22D466A23C3}" dt="2019-04-20T22:18:51.991" v="1936" actId="1076"/>
          <ac:spMkLst>
            <pc:docMk/>
            <pc:sldMk cId="1798958457" sldId="263"/>
            <ac:spMk id="7" creationId="{27590552-65D8-42E7-A47F-6BAE972F70B9}"/>
          </ac:spMkLst>
        </pc:spChg>
        <pc:picChg chg="add mod">
          <ac:chgData name="Nancy Jemimah" userId="4e7c70509cf7f4f1" providerId="LiveId" clId="{6B8D538D-1751-4621-8C07-F22D466A23C3}" dt="2019-04-21T02:27:30.256" v="2608" actId="1076"/>
          <ac:picMkLst>
            <pc:docMk/>
            <pc:sldMk cId="1798958457" sldId="263"/>
            <ac:picMk id="4" creationId="{E851C807-6AF4-4337-BE79-63A99DAE6D83}"/>
          </ac:picMkLst>
        </pc:picChg>
        <pc:picChg chg="add mod">
          <ac:chgData name="Nancy Jemimah" userId="4e7c70509cf7f4f1" providerId="LiveId" clId="{6B8D538D-1751-4621-8C07-F22D466A23C3}" dt="2019-04-21T02:25:32.006" v="2599" actId="1076"/>
          <ac:picMkLst>
            <pc:docMk/>
            <pc:sldMk cId="1798958457" sldId="263"/>
            <ac:picMk id="10" creationId="{DEDC0ACA-159A-4AC0-B3A0-E5896350A358}"/>
          </ac:picMkLst>
        </pc:picChg>
        <pc:picChg chg="add mod">
          <ac:chgData name="Nancy Jemimah" userId="4e7c70509cf7f4f1" providerId="LiveId" clId="{6B8D538D-1751-4621-8C07-F22D466A23C3}" dt="2019-04-21T02:27:26.198" v="2606" actId="1076"/>
          <ac:picMkLst>
            <pc:docMk/>
            <pc:sldMk cId="1798958457" sldId="263"/>
            <ac:picMk id="12" creationId="{B002758F-3B82-4F8C-AA2C-95425172D11A}"/>
          </ac:picMkLst>
        </pc:picChg>
        <pc:picChg chg="add mod">
          <ac:chgData name="Nancy Jemimah" userId="4e7c70509cf7f4f1" providerId="LiveId" clId="{6B8D538D-1751-4621-8C07-F22D466A23C3}" dt="2019-04-21T02:25:37.815" v="2601" actId="1076"/>
          <ac:picMkLst>
            <pc:docMk/>
            <pc:sldMk cId="1798958457" sldId="263"/>
            <ac:picMk id="13" creationId="{45E6A225-87E2-4284-82DD-73C3F9015D2C}"/>
          </ac:picMkLst>
        </pc:picChg>
        <pc:picChg chg="add del mod">
          <ac:chgData name="Nancy Jemimah" userId="4e7c70509cf7f4f1" providerId="LiveId" clId="{6B8D538D-1751-4621-8C07-F22D466A23C3}" dt="2019-04-20T21:41:18.623" v="1646"/>
          <ac:picMkLst>
            <pc:docMk/>
            <pc:sldMk cId="1798958457" sldId="263"/>
            <ac:picMk id="1026" creationId="{F682F986-4A20-4B4E-B272-EC1896712B21}"/>
          </ac:picMkLst>
        </pc:picChg>
        <pc:picChg chg="add mod">
          <ac:chgData name="Nancy Jemimah" userId="4e7c70509cf7f4f1" providerId="LiveId" clId="{6B8D538D-1751-4621-8C07-F22D466A23C3}" dt="2019-04-21T02:25:34.182" v="2600" actId="1076"/>
          <ac:picMkLst>
            <pc:docMk/>
            <pc:sldMk cId="1798958457" sldId="263"/>
            <ac:picMk id="1028" creationId="{0595E781-66D2-4504-B275-58CEBDDCC6F9}"/>
          </ac:picMkLst>
        </pc:picChg>
        <pc:picChg chg="add del mod">
          <ac:chgData name="Nancy Jemimah" userId="4e7c70509cf7f4f1" providerId="LiveId" clId="{6B8D538D-1751-4621-8C07-F22D466A23C3}" dt="2019-04-21T00:59:46.048" v="2251"/>
          <ac:picMkLst>
            <pc:docMk/>
            <pc:sldMk cId="1798958457" sldId="263"/>
            <ac:picMk id="1034" creationId="{9BFD091B-2D2B-4970-9E76-1C327EC1A317}"/>
          </ac:picMkLst>
        </pc:picChg>
      </pc:sldChg>
      <pc:sldChg chg="addSp delSp modSp del mod setBg">
        <pc:chgData name="Nancy Jemimah" userId="4e7c70509cf7f4f1" providerId="LiveId" clId="{6B8D538D-1751-4621-8C07-F22D466A23C3}" dt="2019-04-20T21:43:57.639" v="1689" actId="2696"/>
        <pc:sldMkLst>
          <pc:docMk/>
          <pc:sldMk cId="2507219567" sldId="264"/>
        </pc:sldMkLst>
        <pc:spChg chg="mod">
          <ac:chgData name="Nancy Jemimah" userId="4e7c70509cf7f4f1" providerId="LiveId" clId="{6B8D538D-1751-4621-8C07-F22D466A23C3}" dt="2019-04-20T21:43:01.285" v="1662" actId="26606"/>
          <ac:spMkLst>
            <pc:docMk/>
            <pc:sldMk cId="2507219567" sldId="264"/>
            <ac:spMk id="2" creationId="{4EB9A916-B737-D94F-A13D-305F376B13F5}"/>
          </ac:spMkLst>
        </pc:spChg>
        <pc:spChg chg="mod">
          <ac:chgData name="Nancy Jemimah" userId="4e7c70509cf7f4f1" providerId="LiveId" clId="{6B8D538D-1751-4621-8C07-F22D466A23C3}" dt="2019-04-20T21:43:01.285" v="1662" actId="26606"/>
          <ac:spMkLst>
            <pc:docMk/>
            <pc:sldMk cId="2507219567" sldId="264"/>
            <ac:spMk id="3" creationId="{63077990-5BEA-8148-8A53-1D6C79CDC1C7}"/>
          </ac:spMkLst>
        </pc:spChg>
        <pc:spChg chg="add del">
          <ac:chgData name="Nancy Jemimah" userId="4e7c70509cf7f4f1" providerId="LiveId" clId="{6B8D538D-1751-4621-8C07-F22D466A23C3}" dt="2019-04-20T21:43:01.285" v="1662" actId="26606"/>
          <ac:spMkLst>
            <pc:docMk/>
            <pc:sldMk cId="2507219567" sldId="264"/>
            <ac:spMk id="8" creationId="{06F0F283-C8B6-4598-89C9-C404C98A5715}"/>
          </ac:spMkLst>
        </pc:spChg>
        <pc:spChg chg="add del">
          <ac:chgData name="Nancy Jemimah" userId="4e7c70509cf7f4f1" providerId="LiveId" clId="{6B8D538D-1751-4621-8C07-F22D466A23C3}" dt="2019-04-20T21:43:01.285" v="1662" actId="26606"/>
          <ac:spMkLst>
            <pc:docMk/>
            <pc:sldMk cId="2507219567" sldId="264"/>
            <ac:spMk id="10" creationId="{E473B0C0-761B-443F-97A0-9D6E01FBB751}"/>
          </ac:spMkLst>
        </pc:spChg>
        <pc:spChg chg="add del">
          <ac:chgData name="Nancy Jemimah" userId="4e7c70509cf7f4f1" providerId="LiveId" clId="{6B8D538D-1751-4621-8C07-F22D466A23C3}" dt="2019-04-20T21:43:01.285" v="1662" actId="26606"/>
          <ac:spMkLst>
            <pc:docMk/>
            <pc:sldMk cId="2507219567" sldId="264"/>
            <ac:spMk id="12" creationId="{E3B475C6-1445-41C7-9360-49FD7C1C1E7A}"/>
          </ac:spMkLst>
        </pc:spChg>
        <pc:spChg chg="add">
          <ac:chgData name="Nancy Jemimah" userId="4e7c70509cf7f4f1" providerId="LiveId" clId="{6B8D538D-1751-4621-8C07-F22D466A23C3}" dt="2019-04-20T21:43:01.285" v="1662" actId="26606"/>
          <ac:spMkLst>
            <pc:docMk/>
            <pc:sldMk cId="2507219567" sldId="264"/>
            <ac:spMk id="17" creationId="{89DBA3C2-C92B-4CEB-868F-52A62295B3EC}"/>
          </ac:spMkLst>
        </pc:spChg>
        <pc:spChg chg="add">
          <ac:chgData name="Nancy Jemimah" userId="4e7c70509cf7f4f1" providerId="LiveId" clId="{6B8D538D-1751-4621-8C07-F22D466A23C3}" dt="2019-04-20T21:43:01.285" v="1662" actId="26606"/>
          <ac:spMkLst>
            <pc:docMk/>
            <pc:sldMk cId="2507219567" sldId="264"/>
            <ac:spMk id="19" creationId="{0A5C11C9-65D2-491A-A266-6ADBD2CB441D}"/>
          </ac:spMkLst>
        </pc:spChg>
      </pc:sldChg>
      <pc:sldChg chg="addSp delSp modSp del mod setBg">
        <pc:chgData name="Nancy Jemimah" userId="4e7c70509cf7f4f1" providerId="LiveId" clId="{6B8D538D-1751-4621-8C07-F22D466A23C3}" dt="2019-04-20T21:43:59.673" v="1690" actId="2696"/>
        <pc:sldMkLst>
          <pc:docMk/>
          <pc:sldMk cId="2068863772" sldId="265"/>
        </pc:sldMkLst>
        <pc:spChg chg="mod">
          <ac:chgData name="Nancy Jemimah" userId="4e7c70509cf7f4f1" providerId="LiveId" clId="{6B8D538D-1751-4621-8C07-F22D466A23C3}" dt="2019-04-20T21:42:52.085" v="1661" actId="26606"/>
          <ac:spMkLst>
            <pc:docMk/>
            <pc:sldMk cId="2068863772" sldId="265"/>
            <ac:spMk id="2" creationId="{E0F5F301-3C5F-5F44-90FE-B61F8967F69B}"/>
          </ac:spMkLst>
        </pc:spChg>
        <pc:spChg chg="mod">
          <ac:chgData name="Nancy Jemimah" userId="4e7c70509cf7f4f1" providerId="LiveId" clId="{6B8D538D-1751-4621-8C07-F22D466A23C3}" dt="2019-04-20T21:42:52.085" v="1661" actId="26606"/>
          <ac:spMkLst>
            <pc:docMk/>
            <pc:sldMk cId="2068863772" sldId="265"/>
            <ac:spMk id="3" creationId="{C4B57877-852E-A249-99D3-1ED6EE7F777D}"/>
          </ac:spMkLst>
        </pc:spChg>
        <pc:spChg chg="add del">
          <ac:chgData name="Nancy Jemimah" userId="4e7c70509cf7f4f1" providerId="LiveId" clId="{6B8D538D-1751-4621-8C07-F22D466A23C3}" dt="2019-04-20T21:42:52.085" v="1661" actId="26606"/>
          <ac:spMkLst>
            <pc:docMk/>
            <pc:sldMk cId="2068863772" sldId="265"/>
            <ac:spMk id="8" creationId="{40851669-7281-49C2-8BF0-67BA70EC1AC7}"/>
          </ac:spMkLst>
        </pc:spChg>
        <pc:spChg chg="add del">
          <ac:chgData name="Nancy Jemimah" userId="4e7c70509cf7f4f1" providerId="LiveId" clId="{6B8D538D-1751-4621-8C07-F22D466A23C3}" dt="2019-04-20T21:42:52.085" v="1661" actId="26606"/>
          <ac:spMkLst>
            <pc:docMk/>
            <pc:sldMk cId="2068863772" sldId="265"/>
            <ac:spMk id="10" creationId="{16992B13-74C4-4370-93C5-F5403D944D8E}"/>
          </ac:spMkLst>
        </pc:spChg>
        <pc:spChg chg="add del">
          <ac:chgData name="Nancy Jemimah" userId="4e7c70509cf7f4f1" providerId="LiveId" clId="{6B8D538D-1751-4621-8C07-F22D466A23C3}" dt="2019-04-20T21:42:52.085" v="1661" actId="26606"/>
          <ac:spMkLst>
            <pc:docMk/>
            <pc:sldMk cId="2068863772" sldId="265"/>
            <ac:spMk id="12" creationId="{A3AE1F77-1EC8-47BA-A381-B6618A2FCD65}"/>
          </ac:spMkLst>
        </pc:spChg>
        <pc:spChg chg="add">
          <ac:chgData name="Nancy Jemimah" userId="4e7c70509cf7f4f1" providerId="LiveId" clId="{6B8D538D-1751-4621-8C07-F22D466A23C3}" dt="2019-04-20T21:42:52.085" v="1661" actId="26606"/>
          <ac:spMkLst>
            <pc:docMk/>
            <pc:sldMk cId="2068863772" sldId="265"/>
            <ac:spMk id="17" creationId="{89DBA3C2-C92B-4CEB-868F-52A62295B3EC}"/>
          </ac:spMkLst>
        </pc:spChg>
        <pc:spChg chg="add">
          <ac:chgData name="Nancy Jemimah" userId="4e7c70509cf7f4f1" providerId="LiveId" clId="{6B8D538D-1751-4621-8C07-F22D466A23C3}" dt="2019-04-20T21:42:52.085" v="1661" actId="26606"/>
          <ac:spMkLst>
            <pc:docMk/>
            <pc:sldMk cId="2068863772" sldId="265"/>
            <ac:spMk id="19" creationId="{0A5C11C9-65D2-491A-A266-6ADBD2CB441D}"/>
          </ac:spMkLst>
        </pc:spChg>
      </pc:sldChg>
      <pc:sldChg chg="addSp delSp modSp add mod setBg">
        <pc:chgData name="Nancy Jemimah" userId="4e7c70509cf7f4f1" providerId="LiveId" clId="{6B8D538D-1751-4621-8C07-F22D466A23C3}" dt="2019-04-21T02:19:21.466" v="2293" actId="1076"/>
        <pc:sldMkLst>
          <pc:docMk/>
          <pc:sldMk cId="544222837" sldId="266"/>
        </pc:sldMkLst>
        <pc:spChg chg="mod">
          <ac:chgData name="Nancy Jemimah" userId="4e7c70509cf7f4f1" providerId="LiveId" clId="{6B8D538D-1751-4621-8C07-F22D466A23C3}" dt="2019-04-20T22:12:32.689" v="1908" actId="26606"/>
          <ac:spMkLst>
            <pc:docMk/>
            <pc:sldMk cId="544222837" sldId="266"/>
            <ac:spMk id="2" creationId="{49096ABC-9E83-460A-BF2A-CA0D58EC4071}"/>
          </ac:spMkLst>
        </pc:spChg>
        <pc:spChg chg="del">
          <ac:chgData name="Nancy Jemimah" userId="4e7c70509cf7f4f1" providerId="LiveId" clId="{6B8D538D-1751-4621-8C07-F22D466A23C3}" dt="2019-04-20T21:28:02.191" v="1315"/>
          <ac:spMkLst>
            <pc:docMk/>
            <pc:sldMk cId="544222837" sldId="266"/>
            <ac:spMk id="3" creationId="{0E8BCFF0-5FDC-46F8-B60E-2FBE86931022}"/>
          </ac:spMkLst>
        </pc:spChg>
        <pc:spChg chg="add del">
          <ac:chgData name="Nancy Jemimah" userId="4e7c70509cf7f4f1" providerId="LiveId" clId="{6B8D538D-1751-4621-8C07-F22D466A23C3}" dt="2019-04-20T21:28:16.740" v="1318" actId="26606"/>
          <ac:spMkLst>
            <pc:docMk/>
            <pc:sldMk cId="544222837" sldId="266"/>
            <ac:spMk id="9" creationId="{A2EC772A-C142-42E8-88F5-C889BE89ED02}"/>
          </ac:spMkLst>
        </pc:spChg>
        <pc:spChg chg="add del">
          <ac:chgData name="Nancy Jemimah" userId="4e7c70509cf7f4f1" providerId="LiveId" clId="{6B8D538D-1751-4621-8C07-F22D466A23C3}" dt="2019-04-20T21:28:23.007" v="1320" actId="26606"/>
          <ac:spMkLst>
            <pc:docMk/>
            <pc:sldMk cId="544222837" sldId="266"/>
            <ac:spMk id="11" creationId="{2294254E-8C3C-42A1-B336-02CBE3D1E83C}"/>
          </ac:spMkLst>
        </pc:spChg>
        <pc:spChg chg="add del mod">
          <ac:chgData name="Nancy Jemimah" userId="4e7c70509cf7f4f1" providerId="LiveId" clId="{6B8D538D-1751-4621-8C07-F22D466A23C3}" dt="2019-04-20T21:28:59.334" v="1350" actId="478"/>
          <ac:spMkLst>
            <pc:docMk/>
            <pc:sldMk cId="544222837" sldId="266"/>
            <ac:spMk id="14" creationId="{A2EC772A-C142-42E8-88F5-C889BE89ED02}"/>
          </ac:spMkLst>
        </pc:spChg>
        <pc:spChg chg="add del">
          <ac:chgData name="Nancy Jemimah" userId="4e7c70509cf7f4f1" providerId="LiveId" clId="{6B8D538D-1751-4621-8C07-F22D466A23C3}" dt="2019-04-20T22:12:32.689" v="1908" actId="26606"/>
          <ac:spMkLst>
            <pc:docMk/>
            <pc:sldMk cId="544222837" sldId="266"/>
            <ac:spMk id="20" creationId="{126ADEF2-2BA7-419F-A580-9C6541A73B57}"/>
          </ac:spMkLst>
        </pc:spChg>
        <pc:spChg chg="add del">
          <ac:chgData name="Nancy Jemimah" userId="4e7c70509cf7f4f1" providerId="LiveId" clId="{6B8D538D-1751-4621-8C07-F22D466A23C3}" dt="2019-04-20T22:12:32.689" v="1908" actId="26606"/>
          <ac:spMkLst>
            <pc:docMk/>
            <pc:sldMk cId="544222837" sldId="266"/>
            <ac:spMk id="22" creationId="{2B146248-6675-4D3A-B34A-7363E28C91FE}"/>
          </ac:spMkLst>
        </pc:spChg>
        <pc:spChg chg="add del">
          <ac:chgData name="Nancy Jemimah" userId="4e7c70509cf7f4f1" providerId="LiveId" clId="{6B8D538D-1751-4621-8C07-F22D466A23C3}" dt="2019-04-20T22:12:32.689" v="1908" actId="26606"/>
          <ac:spMkLst>
            <pc:docMk/>
            <pc:sldMk cId="544222837" sldId="266"/>
            <ac:spMk id="24" creationId="{B56EF530-75FC-4976-A39D-87A5DFE98CCD}"/>
          </ac:spMkLst>
        </pc:spChg>
        <pc:spChg chg="add del">
          <ac:chgData name="Nancy Jemimah" userId="4e7c70509cf7f4f1" providerId="LiveId" clId="{6B8D538D-1751-4621-8C07-F22D466A23C3}" dt="2019-04-20T22:12:32.689" v="1908" actId="26606"/>
          <ac:spMkLst>
            <pc:docMk/>
            <pc:sldMk cId="544222837" sldId="266"/>
            <ac:spMk id="26" creationId="{368ECFAF-FF94-4771-B4BD-B28D909D4709}"/>
          </ac:spMkLst>
        </pc:spChg>
        <pc:spChg chg="add del">
          <ac:chgData name="Nancy Jemimah" userId="4e7c70509cf7f4f1" providerId="LiveId" clId="{6B8D538D-1751-4621-8C07-F22D466A23C3}" dt="2019-04-20T22:12:32.689" v="1908" actId="26606"/>
          <ac:spMkLst>
            <pc:docMk/>
            <pc:sldMk cId="544222837" sldId="266"/>
            <ac:spMk id="28" creationId="{E9851F7A-B016-4A91-85E3-61FE4869CE8F}"/>
          </ac:spMkLst>
        </pc:spChg>
        <pc:picChg chg="add del mod">
          <ac:chgData name="Nancy Jemimah" userId="4e7c70509cf7f4f1" providerId="LiveId" clId="{6B8D538D-1751-4621-8C07-F22D466A23C3}" dt="2019-04-20T21:28:23.045" v="1321" actId="26606"/>
          <ac:picMkLst>
            <pc:docMk/>
            <pc:sldMk cId="544222837" sldId="266"/>
            <ac:picMk id="4" creationId="{1A42E7D9-31F8-4C80-B685-DDA6605C9427}"/>
          </ac:picMkLst>
        </pc:picChg>
        <pc:picChg chg="add del">
          <ac:chgData name="Nancy Jemimah" userId="4e7c70509cf7f4f1" providerId="LiveId" clId="{6B8D538D-1751-4621-8C07-F22D466A23C3}" dt="2019-04-20T21:28:16.740" v="1318" actId="26606"/>
          <ac:picMkLst>
            <pc:docMk/>
            <pc:sldMk cId="544222837" sldId="266"/>
            <ac:picMk id="7" creationId="{1A42E7D9-31F8-4C80-B685-DDA6605C9427}"/>
          </ac:picMkLst>
        </pc:picChg>
        <pc:picChg chg="add del">
          <ac:chgData name="Nancy Jemimah" userId="4e7c70509cf7f4f1" providerId="LiveId" clId="{6B8D538D-1751-4621-8C07-F22D466A23C3}" dt="2019-04-20T21:28:23.007" v="1320" actId="26606"/>
          <ac:picMkLst>
            <pc:docMk/>
            <pc:sldMk cId="544222837" sldId="266"/>
            <ac:picMk id="12" creationId="{1A42E7D9-31F8-4C80-B685-DDA6605C9427}"/>
          </ac:picMkLst>
        </pc:picChg>
        <pc:picChg chg="add mod">
          <ac:chgData name="Nancy Jemimah" userId="4e7c70509cf7f4f1" providerId="LiveId" clId="{6B8D538D-1751-4621-8C07-F22D466A23C3}" dt="2019-04-21T02:19:21.466" v="2293" actId="1076"/>
          <ac:picMkLst>
            <pc:docMk/>
            <pc:sldMk cId="544222837" sldId="266"/>
            <ac:picMk id="15" creationId="{1A42E7D9-31F8-4C80-B685-DDA6605C9427}"/>
          </ac:picMkLst>
        </pc:picChg>
        <pc:picChg chg="add del">
          <ac:chgData name="Nancy Jemimah" userId="4e7c70509cf7f4f1" providerId="LiveId" clId="{6B8D538D-1751-4621-8C07-F22D466A23C3}" dt="2019-04-20T21:59:21.406" v="1774" actId="478"/>
          <ac:picMkLst>
            <pc:docMk/>
            <pc:sldMk cId="544222837" sldId="266"/>
            <ac:picMk id="7170" creationId="{8CFB396F-23F7-4293-BCFA-F755908B474F}"/>
          </ac:picMkLst>
        </pc:picChg>
        <pc:picChg chg="add del mod">
          <ac:chgData name="Nancy Jemimah" userId="4e7c70509cf7f4f1" providerId="LiveId" clId="{6B8D538D-1751-4621-8C07-F22D466A23C3}" dt="2019-04-20T22:03:21.223" v="1826" actId="478"/>
          <ac:picMkLst>
            <pc:docMk/>
            <pc:sldMk cId="544222837" sldId="266"/>
            <ac:picMk id="7172" creationId="{2B98F013-AD56-4E5B-BE65-CAF9ABB17398}"/>
          </ac:picMkLst>
        </pc:picChg>
      </pc:sldChg>
      <pc:sldChg chg="addSp delSp modSp add mod setBg">
        <pc:chgData name="Nancy Jemimah" userId="4e7c70509cf7f4f1" providerId="LiveId" clId="{6B8D538D-1751-4621-8C07-F22D466A23C3}" dt="2019-04-20T21:59:17.186" v="1773" actId="26606"/>
        <pc:sldMkLst>
          <pc:docMk/>
          <pc:sldMk cId="2144231580" sldId="267"/>
        </pc:sldMkLst>
        <pc:spChg chg="add del mod">
          <ac:chgData name="Nancy Jemimah" userId="4e7c70509cf7f4f1" providerId="LiveId" clId="{6B8D538D-1751-4621-8C07-F22D466A23C3}" dt="2019-04-20T21:59:17.186" v="1773" actId="26606"/>
          <ac:spMkLst>
            <pc:docMk/>
            <pc:sldMk cId="2144231580" sldId="267"/>
            <ac:spMk id="2" creationId="{A615B3A4-E42E-4BC3-A846-329146723A60}"/>
          </ac:spMkLst>
        </pc:spChg>
        <pc:spChg chg="del mod ord">
          <ac:chgData name="Nancy Jemimah" userId="4e7c70509cf7f4f1" providerId="LiveId" clId="{6B8D538D-1751-4621-8C07-F22D466A23C3}" dt="2019-04-20T21:33:08.964" v="1403"/>
          <ac:spMkLst>
            <pc:docMk/>
            <pc:sldMk cId="2144231580" sldId="267"/>
            <ac:spMk id="3" creationId="{B82B05AF-98EC-4380-B8E3-7924B292D8A6}"/>
          </ac:spMkLst>
        </pc:spChg>
        <pc:spChg chg="add del mod">
          <ac:chgData name="Nancy Jemimah" userId="4e7c70509cf7f4f1" providerId="LiveId" clId="{6B8D538D-1751-4621-8C07-F22D466A23C3}" dt="2019-04-20T21:33:03.236" v="1402"/>
          <ac:spMkLst>
            <pc:docMk/>
            <pc:sldMk cId="2144231580" sldId="267"/>
            <ac:spMk id="5" creationId="{1C8E8E14-CDE7-4115-A36D-5595706D8B4B}"/>
          </ac:spMkLst>
        </pc:spChg>
        <pc:spChg chg="add del">
          <ac:chgData name="Nancy Jemimah" userId="4e7c70509cf7f4f1" providerId="LiveId" clId="{6B8D538D-1751-4621-8C07-F22D466A23C3}" dt="2019-04-20T21:59:17.186" v="1773" actId="26606"/>
          <ac:spMkLst>
            <pc:docMk/>
            <pc:sldMk cId="2144231580" sldId="267"/>
            <ac:spMk id="6" creationId="{126ADEF2-2BA7-419F-A580-9C6541A73B57}"/>
          </ac:spMkLst>
        </pc:spChg>
        <pc:spChg chg="add del">
          <ac:chgData name="Nancy Jemimah" userId="4e7c70509cf7f4f1" providerId="LiveId" clId="{6B8D538D-1751-4621-8C07-F22D466A23C3}" dt="2019-04-20T21:59:17.186" v="1773" actId="26606"/>
          <ac:spMkLst>
            <pc:docMk/>
            <pc:sldMk cId="2144231580" sldId="267"/>
            <ac:spMk id="7" creationId="{2B146248-6675-4D3A-B34A-7363E28C91FE}"/>
          </ac:spMkLst>
        </pc:spChg>
        <pc:spChg chg="add del">
          <ac:chgData name="Nancy Jemimah" userId="4e7c70509cf7f4f1" providerId="LiveId" clId="{6B8D538D-1751-4621-8C07-F22D466A23C3}" dt="2019-04-20T21:59:17.186" v="1773" actId="26606"/>
          <ac:spMkLst>
            <pc:docMk/>
            <pc:sldMk cId="2144231580" sldId="267"/>
            <ac:spMk id="8" creationId="{B56EF530-75FC-4976-A39D-87A5DFE98CCD}"/>
          </ac:spMkLst>
        </pc:spChg>
        <pc:spChg chg="add del">
          <ac:chgData name="Nancy Jemimah" userId="4e7c70509cf7f4f1" providerId="LiveId" clId="{6B8D538D-1751-4621-8C07-F22D466A23C3}" dt="2019-04-20T21:32:23.467" v="1359" actId="26606"/>
          <ac:spMkLst>
            <pc:docMk/>
            <pc:sldMk cId="2144231580" sldId="267"/>
            <ac:spMk id="9" creationId="{DC032F75-F5AC-4D84-98D0-DD0FB8A25A27}"/>
          </ac:spMkLst>
        </pc:spChg>
        <pc:spChg chg="add del">
          <ac:chgData name="Nancy Jemimah" userId="4e7c70509cf7f4f1" providerId="LiveId" clId="{6B8D538D-1751-4621-8C07-F22D466A23C3}" dt="2019-04-20T21:32:23.467" v="1359" actId="26606"/>
          <ac:spMkLst>
            <pc:docMk/>
            <pc:sldMk cId="2144231580" sldId="267"/>
            <ac:spMk id="11" creationId="{EA21D3B4-EB95-40D8-ADD4-C28637F87A7C}"/>
          </ac:spMkLst>
        </pc:spChg>
        <pc:spChg chg="add del">
          <ac:chgData name="Nancy Jemimah" userId="4e7c70509cf7f4f1" providerId="LiveId" clId="{6B8D538D-1751-4621-8C07-F22D466A23C3}" dt="2019-04-20T21:32:23.467" v="1359" actId="26606"/>
          <ac:spMkLst>
            <pc:docMk/>
            <pc:sldMk cId="2144231580" sldId="267"/>
            <ac:spMk id="13" creationId="{EC402CCD-3D73-4427-910D-80A619EAD544}"/>
          </ac:spMkLst>
        </pc:spChg>
        <pc:spChg chg="add del">
          <ac:chgData name="Nancy Jemimah" userId="4e7c70509cf7f4f1" providerId="LiveId" clId="{6B8D538D-1751-4621-8C07-F22D466A23C3}" dt="2019-04-20T21:59:17.186" v="1773" actId="26606"/>
          <ac:spMkLst>
            <pc:docMk/>
            <pc:sldMk cId="2144231580" sldId="267"/>
            <ac:spMk id="15" creationId="{368ECFAF-FF94-4771-B4BD-B28D909D4709}"/>
          </ac:spMkLst>
        </pc:spChg>
        <pc:spChg chg="add del">
          <ac:chgData name="Nancy Jemimah" userId="4e7c70509cf7f4f1" providerId="LiveId" clId="{6B8D538D-1751-4621-8C07-F22D466A23C3}" dt="2019-04-20T21:59:17.186" v="1773" actId="26606"/>
          <ac:spMkLst>
            <pc:docMk/>
            <pc:sldMk cId="2144231580" sldId="267"/>
            <ac:spMk id="17" creationId="{E9851F7A-B016-4A91-85E3-61FE4869CE8F}"/>
          </ac:spMkLst>
        </pc:spChg>
        <pc:picChg chg="add mod">
          <ac:chgData name="Nancy Jemimah" userId="4e7c70509cf7f4f1" providerId="LiveId" clId="{6B8D538D-1751-4621-8C07-F22D466A23C3}" dt="2019-04-20T21:59:17.186" v="1773" actId="26606"/>
          <ac:picMkLst>
            <pc:docMk/>
            <pc:sldMk cId="2144231580" sldId="267"/>
            <ac:picMk id="4" creationId="{8FC6B82F-52C3-4775-92E4-F8AA54CD129B}"/>
          </ac:picMkLst>
        </pc:picChg>
      </pc:sldChg>
      <pc:sldChg chg="addSp modSp add mod setBg setClrOvrMap">
        <pc:chgData name="Nancy Jemimah" userId="4e7c70509cf7f4f1" providerId="LiveId" clId="{6B8D538D-1751-4621-8C07-F22D466A23C3}" dt="2019-04-21T00:41:05.840" v="2201" actId="1076"/>
        <pc:sldMkLst>
          <pc:docMk/>
          <pc:sldMk cId="2311911937" sldId="268"/>
        </pc:sldMkLst>
        <pc:spChg chg="mod">
          <ac:chgData name="Nancy Jemimah" userId="4e7c70509cf7f4f1" providerId="LiveId" clId="{6B8D538D-1751-4621-8C07-F22D466A23C3}" dt="2019-04-21T00:40:21.244" v="2198" actId="26606"/>
          <ac:spMkLst>
            <pc:docMk/>
            <pc:sldMk cId="2311911937" sldId="268"/>
            <ac:spMk id="2" creationId="{53C6BE7A-7256-4925-8B7C-9FD608C10D92}"/>
          </ac:spMkLst>
        </pc:spChg>
        <pc:spChg chg="mod">
          <ac:chgData name="Nancy Jemimah" userId="4e7c70509cf7f4f1" providerId="LiveId" clId="{6B8D538D-1751-4621-8C07-F22D466A23C3}" dt="2019-04-21T00:41:05.840" v="2201" actId="1076"/>
          <ac:spMkLst>
            <pc:docMk/>
            <pc:sldMk cId="2311911937" sldId="268"/>
            <ac:spMk id="3" creationId="{89AAFDFA-CA4F-4AC9-8A8C-5F0D74A26127}"/>
          </ac:spMkLst>
        </pc:spChg>
        <pc:spChg chg="add">
          <ac:chgData name="Nancy Jemimah" userId="4e7c70509cf7f4f1" providerId="LiveId" clId="{6B8D538D-1751-4621-8C07-F22D466A23C3}" dt="2019-04-21T00:40:21.244" v="2198" actId="26606"/>
          <ac:spMkLst>
            <pc:docMk/>
            <pc:sldMk cId="2311911937" sldId="268"/>
            <ac:spMk id="9" creationId="{10833938-31AE-4868-9FCF-A0EB5E6A5134}"/>
          </ac:spMkLst>
        </pc:spChg>
        <pc:spChg chg="add">
          <ac:chgData name="Nancy Jemimah" userId="4e7c70509cf7f4f1" providerId="LiveId" clId="{6B8D538D-1751-4621-8C07-F22D466A23C3}" dt="2019-04-21T00:40:21.244" v="2198" actId="26606"/>
          <ac:spMkLst>
            <pc:docMk/>
            <pc:sldMk cId="2311911937" sldId="268"/>
            <ac:spMk id="11" creationId="{F6332DBD-C139-417D-8FEE-8B4D4818BE56}"/>
          </ac:spMkLst>
        </pc:spChg>
        <pc:spChg chg="add">
          <ac:chgData name="Nancy Jemimah" userId="4e7c70509cf7f4f1" providerId="LiveId" clId="{6B8D538D-1751-4621-8C07-F22D466A23C3}" dt="2019-04-21T00:40:21.244" v="2198" actId="26606"/>
          <ac:spMkLst>
            <pc:docMk/>
            <pc:sldMk cId="2311911937" sldId="268"/>
            <ac:spMk id="13" creationId="{D9453AC2-8882-459A-8985-3E24DD42AE0D}"/>
          </ac:spMkLst>
        </pc:spChg>
        <pc:spChg chg="add">
          <ac:chgData name="Nancy Jemimah" userId="4e7c70509cf7f4f1" providerId="LiveId" clId="{6B8D538D-1751-4621-8C07-F22D466A23C3}" dt="2019-04-21T00:40:21.244" v="2198" actId="26606"/>
          <ac:spMkLst>
            <pc:docMk/>
            <pc:sldMk cId="2311911937" sldId="268"/>
            <ac:spMk id="15" creationId="{D4A11FEA-6E98-401C-B708-DA2C95081E8F}"/>
          </ac:spMkLst>
        </pc:spChg>
        <pc:picChg chg="add mod ord">
          <ac:chgData name="Nancy Jemimah" userId="4e7c70509cf7f4f1" providerId="LiveId" clId="{6B8D538D-1751-4621-8C07-F22D466A23C3}" dt="2019-04-21T00:40:21.244" v="2198" actId="26606"/>
          <ac:picMkLst>
            <pc:docMk/>
            <pc:sldMk cId="2311911937" sldId="268"/>
            <ac:picMk id="4" creationId="{0FADE5EE-BD34-42C6-95D2-E9109B220A99}"/>
          </ac:picMkLst>
        </pc:picChg>
      </pc:sldChg>
      <pc:sldChg chg="addSp modSp add mod setBg">
        <pc:chgData name="Nancy Jemimah" userId="4e7c70509cf7f4f1" providerId="LiveId" clId="{6B8D538D-1751-4621-8C07-F22D466A23C3}" dt="2019-04-21T00:47:33.087" v="2241" actId="1076"/>
        <pc:sldMkLst>
          <pc:docMk/>
          <pc:sldMk cId="2558579381" sldId="269"/>
        </pc:sldMkLst>
        <pc:spChg chg="mod">
          <ac:chgData name="Nancy Jemimah" userId="4e7c70509cf7f4f1" providerId="LiveId" clId="{6B8D538D-1751-4621-8C07-F22D466A23C3}" dt="2019-04-21T00:47:33.087" v="2241" actId="1076"/>
          <ac:spMkLst>
            <pc:docMk/>
            <pc:sldMk cId="2558579381" sldId="269"/>
            <ac:spMk id="2" creationId="{A652AC82-EC33-411B-9AA5-E17C214A46AF}"/>
          </ac:spMkLst>
        </pc:spChg>
        <pc:spChg chg="mod">
          <ac:chgData name="Nancy Jemimah" userId="4e7c70509cf7f4f1" providerId="LiveId" clId="{6B8D538D-1751-4621-8C07-F22D466A23C3}" dt="2019-04-21T00:47:16.631" v="2236" actId="14100"/>
          <ac:spMkLst>
            <pc:docMk/>
            <pc:sldMk cId="2558579381" sldId="269"/>
            <ac:spMk id="3" creationId="{5CBC7062-815E-4C73-9038-7522050E322F}"/>
          </ac:spMkLst>
        </pc:spChg>
        <pc:spChg chg="add">
          <ac:chgData name="Nancy Jemimah" userId="4e7c70509cf7f4f1" providerId="LiveId" clId="{6B8D538D-1751-4621-8C07-F22D466A23C3}" dt="2019-04-21T00:47:00.484" v="2235" actId="26606"/>
          <ac:spMkLst>
            <pc:docMk/>
            <pc:sldMk cId="2558579381" sldId="269"/>
            <ac:spMk id="71" creationId="{FA5CCBA5-D25B-495D-BEF4-5DC47277D0D6}"/>
          </ac:spMkLst>
        </pc:spChg>
        <pc:spChg chg="add">
          <ac:chgData name="Nancy Jemimah" userId="4e7c70509cf7f4f1" providerId="LiveId" clId="{6B8D538D-1751-4621-8C07-F22D466A23C3}" dt="2019-04-21T00:47:00.484" v="2235" actId="26606"/>
          <ac:spMkLst>
            <pc:docMk/>
            <pc:sldMk cId="2558579381" sldId="269"/>
            <ac:spMk id="73" creationId="{ED88B66F-F26E-4600-AD11-0CB519784306}"/>
          </ac:spMkLst>
        </pc:spChg>
        <pc:spChg chg="add">
          <ac:chgData name="Nancy Jemimah" userId="4e7c70509cf7f4f1" providerId="LiveId" clId="{6B8D538D-1751-4621-8C07-F22D466A23C3}" dt="2019-04-21T00:47:00.484" v="2235" actId="26606"/>
          <ac:spMkLst>
            <pc:docMk/>
            <pc:sldMk cId="2558579381" sldId="269"/>
            <ac:spMk id="75" creationId="{6A2C79B9-9186-4AC8-8DCA-2F75FD7185FB}"/>
          </ac:spMkLst>
        </pc:spChg>
        <pc:picChg chg="add mod ord">
          <ac:chgData name="Nancy Jemimah" userId="4e7c70509cf7f4f1" providerId="LiveId" clId="{6B8D538D-1751-4621-8C07-F22D466A23C3}" dt="2019-04-21T00:47:25.563" v="2240" actId="1076"/>
          <ac:picMkLst>
            <pc:docMk/>
            <pc:sldMk cId="2558579381" sldId="269"/>
            <ac:picMk id="9218" creationId="{33B97400-C0A6-4B89-8DBB-21E7E0810FD3}"/>
          </ac:picMkLst>
        </pc:picChg>
      </pc:sldChg>
      <pc:sldChg chg="addSp delSp modSp add del ord">
        <pc:chgData name="Nancy Jemimah" userId="4e7c70509cf7f4f1" providerId="LiveId" clId="{6B8D538D-1751-4621-8C07-F22D466A23C3}" dt="2019-04-21T00:38:25.238" v="2154" actId="2696"/>
        <pc:sldMkLst>
          <pc:docMk/>
          <pc:sldMk cId="3583157930" sldId="270"/>
        </pc:sldMkLst>
        <pc:spChg chg="del">
          <ac:chgData name="Nancy Jemimah" userId="4e7c70509cf7f4f1" providerId="LiveId" clId="{6B8D538D-1751-4621-8C07-F22D466A23C3}" dt="2019-04-20T22:19:32.855" v="1941"/>
          <ac:spMkLst>
            <pc:docMk/>
            <pc:sldMk cId="3583157930" sldId="270"/>
            <ac:spMk id="3" creationId="{8D2F52E4-6754-429C-8E83-71EF7B015F4B}"/>
          </ac:spMkLst>
        </pc:spChg>
        <pc:spChg chg="add del mod">
          <ac:chgData name="Nancy Jemimah" userId="4e7c70509cf7f4f1" providerId="LiveId" clId="{6B8D538D-1751-4621-8C07-F22D466A23C3}" dt="2019-04-20T22:19:35.539" v="1942"/>
          <ac:spMkLst>
            <pc:docMk/>
            <pc:sldMk cId="3583157930" sldId="270"/>
            <ac:spMk id="4" creationId="{6B4B1691-32BF-4E03-9DED-6C369610FF2A}"/>
          </ac:spMkLst>
        </pc:spChg>
        <pc:spChg chg="add del mod">
          <ac:chgData name="Nancy Jemimah" userId="4e7c70509cf7f4f1" providerId="LiveId" clId="{6B8D538D-1751-4621-8C07-F22D466A23C3}" dt="2019-04-20T22:19:35.905" v="1943"/>
          <ac:spMkLst>
            <pc:docMk/>
            <pc:sldMk cId="3583157930" sldId="270"/>
            <ac:spMk id="5" creationId="{EB4E700A-D04C-4FA0-8FA9-7795BD1D420A}"/>
          </ac:spMkLst>
        </pc:spChg>
        <pc:spChg chg="add mod">
          <ac:chgData name="Nancy Jemimah" userId="4e7c70509cf7f4f1" providerId="LiveId" clId="{6B8D538D-1751-4621-8C07-F22D466A23C3}" dt="2019-04-20T22:19:35.905" v="1943"/>
          <ac:spMkLst>
            <pc:docMk/>
            <pc:sldMk cId="3583157930" sldId="270"/>
            <ac:spMk id="6" creationId="{44B25F37-3582-4056-A3F2-AFB884CAD25B}"/>
          </ac:spMkLst>
        </pc:spChg>
      </pc:sldChg>
      <pc:sldChg chg="addSp delSp modSp add ord">
        <pc:chgData name="Nancy Jemimah" userId="4e7c70509cf7f4f1" providerId="LiveId" clId="{6B8D538D-1751-4621-8C07-F22D466A23C3}" dt="2019-04-21T02:45:31.623" v="2787" actId="20577"/>
        <pc:sldMkLst>
          <pc:docMk/>
          <pc:sldMk cId="3720412757" sldId="271"/>
        </pc:sldMkLst>
        <pc:spChg chg="mod">
          <ac:chgData name="Nancy Jemimah" userId="4e7c70509cf7f4f1" providerId="LiveId" clId="{6B8D538D-1751-4621-8C07-F22D466A23C3}" dt="2019-04-20T23:28:55.930" v="2102" actId="1076"/>
          <ac:spMkLst>
            <pc:docMk/>
            <pc:sldMk cId="3720412757" sldId="271"/>
            <ac:spMk id="2" creationId="{4A9EA747-734E-4E3A-B7E5-34FE3C23CC7F}"/>
          </ac:spMkLst>
        </pc:spChg>
        <pc:spChg chg="del">
          <ac:chgData name="Nancy Jemimah" userId="4e7c70509cf7f4f1" providerId="LiveId" clId="{6B8D538D-1751-4621-8C07-F22D466A23C3}" dt="2019-04-20T23:25:30.507" v="1945" actId="1032"/>
          <ac:spMkLst>
            <pc:docMk/>
            <pc:sldMk cId="3720412757" sldId="271"/>
            <ac:spMk id="3" creationId="{6327D58D-06F9-454E-80B7-2D6BA6F03576}"/>
          </ac:spMkLst>
        </pc:spChg>
        <pc:graphicFrameChg chg="add mod">
          <ac:chgData name="Nancy Jemimah" userId="4e7c70509cf7f4f1" providerId="LiveId" clId="{6B8D538D-1751-4621-8C07-F22D466A23C3}" dt="2019-04-21T02:45:31.623" v="2787" actId="20577"/>
          <ac:graphicFrameMkLst>
            <pc:docMk/>
            <pc:sldMk cId="3720412757" sldId="271"/>
            <ac:graphicFrameMk id="4" creationId="{BC8CBAFC-3A34-443A-B751-A0B3A6BCB0C5}"/>
          </ac:graphicFrameMkLst>
        </pc:graphicFrameChg>
      </pc:sldChg>
      <pc:sldChg chg="addSp delSp modSp add del">
        <pc:chgData name="Nancy Jemimah" userId="4e7c70509cf7f4f1" providerId="LiveId" clId="{6B8D538D-1751-4621-8C07-F22D466A23C3}" dt="2019-04-21T01:02:15.817" v="2272" actId="2696"/>
        <pc:sldMkLst>
          <pc:docMk/>
          <pc:sldMk cId="540942117" sldId="272"/>
        </pc:sldMkLst>
        <pc:spChg chg="del">
          <ac:chgData name="Nancy Jemimah" userId="4e7c70509cf7f4f1" providerId="LiveId" clId="{6B8D538D-1751-4621-8C07-F22D466A23C3}" dt="2019-04-21T01:00:10.444" v="2253"/>
          <ac:spMkLst>
            <pc:docMk/>
            <pc:sldMk cId="540942117" sldId="272"/>
            <ac:spMk id="3" creationId="{E9E253ED-AFF3-42F5-9496-77D7247C1DF4}"/>
          </ac:spMkLst>
        </pc:spChg>
        <pc:picChg chg="add mod">
          <ac:chgData name="Nancy Jemimah" userId="4e7c70509cf7f4f1" providerId="LiveId" clId="{6B8D538D-1751-4621-8C07-F22D466A23C3}" dt="2019-04-21T01:00:22.912" v="2256" actId="14100"/>
          <ac:picMkLst>
            <pc:docMk/>
            <pc:sldMk cId="540942117" sldId="272"/>
            <ac:picMk id="10242" creationId="{43DEB852-805D-4734-9796-A00517D4E6AA}"/>
          </ac:picMkLst>
        </pc:picChg>
      </pc:sldChg>
      <pc:sldChg chg="addSp delSp modSp add">
        <pc:chgData name="Nancy Jemimah" userId="4e7c70509cf7f4f1" providerId="LiveId" clId="{6B8D538D-1751-4621-8C07-F22D466A23C3}" dt="2019-04-21T02:28:48.821" v="2687" actId="14100"/>
        <pc:sldMkLst>
          <pc:docMk/>
          <pc:sldMk cId="4245936463" sldId="272"/>
        </pc:sldMkLst>
        <pc:spChg chg="mod">
          <ac:chgData name="Nancy Jemimah" userId="4e7c70509cf7f4f1" providerId="LiveId" clId="{6B8D538D-1751-4621-8C07-F22D466A23C3}" dt="2019-04-21T02:28:42.796" v="2685" actId="1076"/>
          <ac:spMkLst>
            <pc:docMk/>
            <pc:sldMk cId="4245936463" sldId="272"/>
            <ac:spMk id="2" creationId="{C47D4FE3-EF1E-4485-BB94-7EBDA8C74DA2}"/>
          </ac:spMkLst>
        </pc:spChg>
        <pc:spChg chg="del">
          <ac:chgData name="Nancy Jemimah" userId="4e7c70509cf7f4f1" providerId="LiveId" clId="{6B8D538D-1751-4621-8C07-F22D466A23C3}" dt="2019-04-21T02:27:37.113" v="2610"/>
          <ac:spMkLst>
            <pc:docMk/>
            <pc:sldMk cId="4245936463" sldId="272"/>
            <ac:spMk id="3" creationId="{3858874F-B6AB-45AD-AC55-9FAE7F9F02CA}"/>
          </ac:spMkLst>
        </pc:spChg>
        <pc:picChg chg="add mod">
          <ac:chgData name="Nancy Jemimah" userId="4e7c70509cf7f4f1" providerId="LiveId" clId="{6B8D538D-1751-4621-8C07-F22D466A23C3}" dt="2019-04-21T02:28:48.821" v="2687" actId="14100"/>
          <ac:picMkLst>
            <pc:docMk/>
            <pc:sldMk cId="4245936463" sldId="272"/>
            <ac:picMk id="5" creationId="{89104D35-C525-4D1D-8929-AA2E19001609}"/>
          </ac:picMkLst>
        </pc:picChg>
      </pc:sldChg>
      <pc:sldChg chg="addSp delSp modSp add">
        <pc:chgData name="Nancy Jemimah" userId="4e7c70509cf7f4f1" providerId="LiveId" clId="{6B8D538D-1751-4621-8C07-F22D466A23C3}" dt="2019-04-21T02:35:15.528" v="2729" actId="1076"/>
        <pc:sldMkLst>
          <pc:docMk/>
          <pc:sldMk cId="2508127377" sldId="273"/>
        </pc:sldMkLst>
        <pc:spChg chg="mod">
          <ac:chgData name="Nancy Jemimah" userId="4e7c70509cf7f4f1" providerId="LiveId" clId="{6B8D538D-1751-4621-8C07-F22D466A23C3}" dt="2019-04-21T02:35:01.756" v="2722" actId="1076"/>
          <ac:spMkLst>
            <pc:docMk/>
            <pc:sldMk cId="2508127377" sldId="273"/>
            <ac:spMk id="2" creationId="{0DF6C064-870F-416A-9EFB-1F1DB8013C95}"/>
          </ac:spMkLst>
        </pc:spChg>
        <pc:spChg chg="del">
          <ac:chgData name="Nancy Jemimah" userId="4e7c70509cf7f4f1" providerId="LiveId" clId="{6B8D538D-1751-4621-8C07-F22D466A23C3}" dt="2019-04-21T02:34:34.777" v="2691"/>
          <ac:spMkLst>
            <pc:docMk/>
            <pc:sldMk cId="2508127377" sldId="273"/>
            <ac:spMk id="3" creationId="{5A8D30C7-99DA-4DBB-9C7E-A8B1A64CB282}"/>
          </ac:spMkLst>
        </pc:spChg>
        <pc:picChg chg="add mod">
          <ac:chgData name="Nancy Jemimah" userId="4e7c70509cf7f4f1" providerId="LiveId" clId="{6B8D538D-1751-4621-8C07-F22D466A23C3}" dt="2019-04-21T02:35:15.528" v="2729" actId="1076"/>
          <ac:picMkLst>
            <pc:docMk/>
            <pc:sldMk cId="2508127377" sldId="273"/>
            <ac:picMk id="5" creationId="{063A5AC7-6B26-403D-815A-B705AFA8C12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74EF4-F2D3-4FA3-928E-52AE9938F4A6}" type="doc">
      <dgm:prSet loTypeId="urn:microsoft.com/office/officeart/2005/8/layout/cycle2" loCatId="cycle" qsTypeId="urn:microsoft.com/office/officeart/2005/8/quickstyle/simple4" qsCatId="simple" csTypeId="urn:microsoft.com/office/officeart/2005/8/colors/accent3_2" csCatId="accent3" phldr="1"/>
      <dgm:spPr/>
      <dgm:t>
        <a:bodyPr/>
        <a:lstStyle/>
        <a:p>
          <a:endParaRPr lang="en-US"/>
        </a:p>
      </dgm:t>
    </dgm:pt>
    <dgm:pt modelId="{18172552-3127-4B93-889A-A1BE975C88ED}">
      <dgm:prSet phldrT="[Text]" custT="1"/>
      <dgm:spPr/>
      <dgm:t>
        <a:bodyPr/>
        <a:lstStyle/>
        <a:p>
          <a:r>
            <a:rPr lang="en-US" sz="1800" dirty="0"/>
            <a:t>Start Kafka</a:t>
          </a:r>
        </a:p>
      </dgm:t>
    </dgm:pt>
    <dgm:pt modelId="{40F646C7-C7B5-4C84-B8BA-9581084F1A48}" type="parTrans" cxnId="{182C0D22-E009-466B-A772-7E4D00192BB1}">
      <dgm:prSet/>
      <dgm:spPr/>
      <dgm:t>
        <a:bodyPr/>
        <a:lstStyle/>
        <a:p>
          <a:endParaRPr lang="en-US"/>
        </a:p>
      </dgm:t>
    </dgm:pt>
    <dgm:pt modelId="{1E50C1B5-B51D-4185-8A1E-DF288A8D1336}" type="sibTrans" cxnId="{182C0D22-E009-466B-A772-7E4D00192BB1}">
      <dgm:prSet/>
      <dgm:spPr/>
      <dgm:t>
        <a:bodyPr/>
        <a:lstStyle/>
        <a:p>
          <a:endParaRPr lang="en-US"/>
        </a:p>
      </dgm:t>
    </dgm:pt>
    <dgm:pt modelId="{EC5AE488-A9D9-481C-994C-CD0C99100325}">
      <dgm:prSet phldrT="[Text]" custT="1"/>
      <dgm:spPr/>
      <dgm:t>
        <a:bodyPr/>
        <a:lstStyle/>
        <a:p>
          <a:r>
            <a:rPr lang="en-US" sz="1800" dirty="0"/>
            <a:t>Data </a:t>
          </a:r>
          <a:r>
            <a:rPr lang="en-US" sz="1800" dirty="0" err="1"/>
            <a:t>Injestion</a:t>
          </a:r>
          <a:endParaRPr lang="en-US" sz="1800" dirty="0"/>
        </a:p>
      </dgm:t>
    </dgm:pt>
    <dgm:pt modelId="{DA930C4E-244C-445E-BE5C-2609F77AEE05}" type="parTrans" cxnId="{F1B8390F-6CDA-44DB-8F54-8DA1FC516817}">
      <dgm:prSet/>
      <dgm:spPr/>
      <dgm:t>
        <a:bodyPr/>
        <a:lstStyle/>
        <a:p>
          <a:endParaRPr lang="en-US"/>
        </a:p>
      </dgm:t>
    </dgm:pt>
    <dgm:pt modelId="{87BD8472-7025-4317-980E-C27D2EF70624}" type="sibTrans" cxnId="{F1B8390F-6CDA-44DB-8F54-8DA1FC516817}">
      <dgm:prSet/>
      <dgm:spPr/>
      <dgm:t>
        <a:bodyPr/>
        <a:lstStyle/>
        <a:p>
          <a:endParaRPr lang="en-US"/>
        </a:p>
      </dgm:t>
    </dgm:pt>
    <dgm:pt modelId="{23307FB3-3417-42D2-8973-69D01019E8AD}">
      <dgm:prSet phldrT="[Text]" custT="1"/>
      <dgm:spPr/>
      <dgm:t>
        <a:bodyPr/>
        <a:lstStyle/>
        <a:p>
          <a:r>
            <a:rPr lang="en-US" sz="1800" dirty="0"/>
            <a:t>Spark subscribes Kafka topic</a:t>
          </a:r>
        </a:p>
      </dgm:t>
    </dgm:pt>
    <dgm:pt modelId="{DE4D9034-F8C0-4C67-879F-20ED314E6EA8}" type="parTrans" cxnId="{63250187-7318-4B07-B1B4-3303B3A7E9D6}">
      <dgm:prSet/>
      <dgm:spPr/>
      <dgm:t>
        <a:bodyPr/>
        <a:lstStyle/>
        <a:p>
          <a:endParaRPr lang="en-US"/>
        </a:p>
      </dgm:t>
    </dgm:pt>
    <dgm:pt modelId="{03CFA7D1-0DA5-4C32-9DE4-DE3A5F5B0DB3}" type="sibTrans" cxnId="{63250187-7318-4B07-B1B4-3303B3A7E9D6}">
      <dgm:prSet/>
      <dgm:spPr/>
      <dgm:t>
        <a:bodyPr/>
        <a:lstStyle/>
        <a:p>
          <a:endParaRPr lang="en-US"/>
        </a:p>
      </dgm:t>
    </dgm:pt>
    <dgm:pt modelId="{73A003F7-9DA7-432E-B515-2BAB7DFFDBE6}">
      <dgm:prSet phldrT="[Text]" custT="1"/>
      <dgm:spPr/>
      <dgm:t>
        <a:bodyPr/>
        <a:lstStyle/>
        <a:p>
          <a:r>
            <a:rPr lang="en-US" sz="1800" dirty="0"/>
            <a:t>Run ML model on Streaming data </a:t>
          </a:r>
        </a:p>
      </dgm:t>
    </dgm:pt>
    <dgm:pt modelId="{9920C971-2CF7-4612-8F19-C3F4FC3BB89F}" type="parTrans" cxnId="{D2E304E4-1B01-4B53-A351-88680EFF1615}">
      <dgm:prSet/>
      <dgm:spPr/>
      <dgm:t>
        <a:bodyPr/>
        <a:lstStyle/>
        <a:p>
          <a:endParaRPr lang="en-US"/>
        </a:p>
      </dgm:t>
    </dgm:pt>
    <dgm:pt modelId="{C7A27BC7-F5D6-4CFF-9DE9-187AE867DE59}" type="sibTrans" cxnId="{D2E304E4-1B01-4B53-A351-88680EFF1615}">
      <dgm:prSet/>
      <dgm:spPr/>
      <dgm:t>
        <a:bodyPr/>
        <a:lstStyle/>
        <a:p>
          <a:endParaRPr lang="en-US"/>
        </a:p>
      </dgm:t>
    </dgm:pt>
    <dgm:pt modelId="{F6F55F99-B55C-429B-9B7E-8AFE16D9C97E}">
      <dgm:prSet phldrT="[Text]" custT="1"/>
      <dgm:spPr/>
      <dgm:t>
        <a:bodyPr/>
        <a:lstStyle/>
        <a:p>
          <a:r>
            <a:rPr lang="en-US" sz="1800" dirty="0"/>
            <a:t>Predicted Values</a:t>
          </a:r>
        </a:p>
      </dgm:t>
    </dgm:pt>
    <dgm:pt modelId="{0238F614-479C-4F90-A347-99219A57DB59}" type="parTrans" cxnId="{949BFBBF-DB21-4F69-AD26-837E744C4CDD}">
      <dgm:prSet/>
      <dgm:spPr/>
      <dgm:t>
        <a:bodyPr/>
        <a:lstStyle/>
        <a:p>
          <a:endParaRPr lang="en-US"/>
        </a:p>
      </dgm:t>
    </dgm:pt>
    <dgm:pt modelId="{5983C409-8C70-4B43-A5B9-D840EABDFDAE}" type="sibTrans" cxnId="{949BFBBF-DB21-4F69-AD26-837E744C4CDD}">
      <dgm:prSet/>
      <dgm:spPr/>
      <dgm:t>
        <a:bodyPr/>
        <a:lstStyle/>
        <a:p>
          <a:endParaRPr lang="en-US"/>
        </a:p>
      </dgm:t>
    </dgm:pt>
    <dgm:pt modelId="{826BB151-F045-4823-B2EB-A523C7E70B85}" type="pres">
      <dgm:prSet presAssocID="{E2D74EF4-F2D3-4FA3-928E-52AE9938F4A6}" presName="cycle" presStyleCnt="0">
        <dgm:presLayoutVars>
          <dgm:dir/>
          <dgm:resizeHandles val="exact"/>
        </dgm:presLayoutVars>
      </dgm:prSet>
      <dgm:spPr/>
    </dgm:pt>
    <dgm:pt modelId="{E61BEAD4-DDFD-4B82-8E21-E55CAD7C5B1F}" type="pres">
      <dgm:prSet presAssocID="{18172552-3127-4B93-889A-A1BE975C88ED}" presName="node" presStyleLbl="node1" presStyleIdx="0" presStyleCnt="5" custScaleX="143019" custRadScaleRad="111796" custRadScaleInc="-520">
        <dgm:presLayoutVars>
          <dgm:bulletEnabled val="1"/>
        </dgm:presLayoutVars>
      </dgm:prSet>
      <dgm:spPr/>
    </dgm:pt>
    <dgm:pt modelId="{0D2DD948-3349-4336-9E55-9D6DC7B4DC6B}" type="pres">
      <dgm:prSet presAssocID="{1E50C1B5-B51D-4185-8A1E-DF288A8D1336}" presName="sibTrans" presStyleLbl="sibTrans2D1" presStyleIdx="0" presStyleCnt="5"/>
      <dgm:spPr/>
    </dgm:pt>
    <dgm:pt modelId="{9DB6FD90-D5A1-4D0F-B267-0BEA1546A44A}" type="pres">
      <dgm:prSet presAssocID="{1E50C1B5-B51D-4185-8A1E-DF288A8D1336}" presName="connectorText" presStyleLbl="sibTrans2D1" presStyleIdx="0" presStyleCnt="5"/>
      <dgm:spPr/>
    </dgm:pt>
    <dgm:pt modelId="{6EE9F61F-9784-40A9-8CA6-D3A2BFA1182C}" type="pres">
      <dgm:prSet presAssocID="{EC5AE488-A9D9-481C-994C-CD0C99100325}" presName="node" presStyleLbl="node1" presStyleIdx="1" presStyleCnt="5" custScaleX="143019">
        <dgm:presLayoutVars>
          <dgm:bulletEnabled val="1"/>
        </dgm:presLayoutVars>
      </dgm:prSet>
      <dgm:spPr/>
    </dgm:pt>
    <dgm:pt modelId="{E4FE77F6-F75D-47CA-B31A-CADCB821E859}" type="pres">
      <dgm:prSet presAssocID="{87BD8472-7025-4317-980E-C27D2EF70624}" presName="sibTrans" presStyleLbl="sibTrans2D1" presStyleIdx="1" presStyleCnt="5"/>
      <dgm:spPr/>
    </dgm:pt>
    <dgm:pt modelId="{A2AC509E-6551-42F9-8066-FDD3D6A5D63D}" type="pres">
      <dgm:prSet presAssocID="{87BD8472-7025-4317-980E-C27D2EF70624}" presName="connectorText" presStyleLbl="sibTrans2D1" presStyleIdx="1" presStyleCnt="5"/>
      <dgm:spPr/>
    </dgm:pt>
    <dgm:pt modelId="{5032A97F-11E9-4399-96F8-2B5DDA956397}" type="pres">
      <dgm:prSet presAssocID="{23307FB3-3417-42D2-8973-69D01019E8AD}" presName="node" presStyleLbl="node1" presStyleIdx="2" presStyleCnt="5" custScaleX="143019" custRadScaleRad="106236" custRadScaleInc="-12193">
        <dgm:presLayoutVars>
          <dgm:bulletEnabled val="1"/>
        </dgm:presLayoutVars>
      </dgm:prSet>
      <dgm:spPr/>
    </dgm:pt>
    <dgm:pt modelId="{12BAC743-A407-470C-A174-30EAB5823539}" type="pres">
      <dgm:prSet presAssocID="{03CFA7D1-0DA5-4C32-9DE4-DE3A5F5B0DB3}" presName="sibTrans" presStyleLbl="sibTrans2D1" presStyleIdx="2" presStyleCnt="5"/>
      <dgm:spPr/>
    </dgm:pt>
    <dgm:pt modelId="{A6060D96-AF42-45A4-8B34-A9D62476BA2B}" type="pres">
      <dgm:prSet presAssocID="{03CFA7D1-0DA5-4C32-9DE4-DE3A5F5B0DB3}" presName="connectorText" presStyleLbl="sibTrans2D1" presStyleIdx="2" presStyleCnt="5"/>
      <dgm:spPr/>
    </dgm:pt>
    <dgm:pt modelId="{F50DA055-20D2-473D-A1FE-EFF0B5055E1A}" type="pres">
      <dgm:prSet presAssocID="{73A003F7-9DA7-432E-B515-2BAB7DFFDBE6}" presName="node" presStyleLbl="node1" presStyleIdx="3" presStyleCnt="5" custScaleX="143019" custRadScaleRad="112788" custRadScaleInc="22664">
        <dgm:presLayoutVars>
          <dgm:bulletEnabled val="1"/>
        </dgm:presLayoutVars>
      </dgm:prSet>
      <dgm:spPr/>
    </dgm:pt>
    <dgm:pt modelId="{54F940D5-194E-4434-95F5-1F5D701435AA}" type="pres">
      <dgm:prSet presAssocID="{C7A27BC7-F5D6-4CFF-9DE9-187AE867DE59}" presName="sibTrans" presStyleLbl="sibTrans2D1" presStyleIdx="3" presStyleCnt="5"/>
      <dgm:spPr/>
    </dgm:pt>
    <dgm:pt modelId="{9E974799-561A-4855-83DB-EEF5AFBC71B7}" type="pres">
      <dgm:prSet presAssocID="{C7A27BC7-F5D6-4CFF-9DE9-187AE867DE59}" presName="connectorText" presStyleLbl="sibTrans2D1" presStyleIdx="3" presStyleCnt="5"/>
      <dgm:spPr/>
    </dgm:pt>
    <dgm:pt modelId="{C00ECA22-DB9D-42D9-9379-116D06C8A157}" type="pres">
      <dgm:prSet presAssocID="{F6F55F99-B55C-429B-9B7E-8AFE16D9C97E}" presName="node" presStyleLbl="node1" presStyleIdx="4" presStyleCnt="5" custScaleX="143019">
        <dgm:presLayoutVars>
          <dgm:bulletEnabled val="1"/>
        </dgm:presLayoutVars>
      </dgm:prSet>
      <dgm:spPr/>
    </dgm:pt>
    <dgm:pt modelId="{036C3C5F-7893-4350-9C8F-1A171B3AAF42}" type="pres">
      <dgm:prSet presAssocID="{5983C409-8C70-4B43-A5B9-D840EABDFDAE}" presName="sibTrans" presStyleLbl="sibTrans2D1" presStyleIdx="4" presStyleCnt="5"/>
      <dgm:spPr/>
    </dgm:pt>
    <dgm:pt modelId="{EB091534-6DF9-46EC-B37D-48B0E6618274}" type="pres">
      <dgm:prSet presAssocID="{5983C409-8C70-4B43-A5B9-D840EABDFDAE}" presName="connectorText" presStyleLbl="sibTrans2D1" presStyleIdx="4" presStyleCnt="5"/>
      <dgm:spPr/>
    </dgm:pt>
  </dgm:ptLst>
  <dgm:cxnLst>
    <dgm:cxn modelId="{FA909201-54C9-4456-BCC7-1D3FE2714336}" type="presOf" srcId="{87BD8472-7025-4317-980E-C27D2EF70624}" destId="{E4FE77F6-F75D-47CA-B31A-CADCB821E859}" srcOrd="0" destOrd="0" presId="urn:microsoft.com/office/officeart/2005/8/layout/cycle2"/>
    <dgm:cxn modelId="{F1B8390F-6CDA-44DB-8F54-8DA1FC516817}" srcId="{E2D74EF4-F2D3-4FA3-928E-52AE9938F4A6}" destId="{EC5AE488-A9D9-481C-994C-CD0C99100325}" srcOrd="1" destOrd="0" parTransId="{DA930C4E-244C-445E-BE5C-2609F77AEE05}" sibTransId="{87BD8472-7025-4317-980E-C27D2EF70624}"/>
    <dgm:cxn modelId="{C244EA18-DE56-4E27-9459-7150981231AE}" type="presOf" srcId="{18172552-3127-4B93-889A-A1BE975C88ED}" destId="{E61BEAD4-DDFD-4B82-8E21-E55CAD7C5B1F}" srcOrd="0" destOrd="0" presId="urn:microsoft.com/office/officeart/2005/8/layout/cycle2"/>
    <dgm:cxn modelId="{182C0D22-E009-466B-A772-7E4D00192BB1}" srcId="{E2D74EF4-F2D3-4FA3-928E-52AE9938F4A6}" destId="{18172552-3127-4B93-889A-A1BE975C88ED}" srcOrd="0" destOrd="0" parTransId="{40F646C7-C7B5-4C84-B8BA-9581084F1A48}" sibTransId="{1E50C1B5-B51D-4185-8A1E-DF288A8D1336}"/>
    <dgm:cxn modelId="{33C6FC26-254F-4B14-9F1D-2DC22B87FD6A}" type="presOf" srcId="{03CFA7D1-0DA5-4C32-9DE4-DE3A5F5B0DB3}" destId="{12BAC743-A407-470C-A174-30EAB5823539}" srcOrd="0" destOrd="0" presId="urn:microsoft.com/office/officeart/2005/8/layout/cycle2"/>
    <dgm:cxn modelId="{423DEE3E-C089-4E0B-A04D-0DC73AE4450A}" type="presOf" srcId="{C7A27BC7-F5D6-4CFF-9DE9-187AE867DE59}" destId="{9E974799-561A-4855-83DB-EEF5AFBC71B7}" srcOrd="1" destOrd="0" presId="urn:microsoft.com/office/officeart/2005/8/layout/cycle2"/>
    <dgm:cxn modelId="{92B0A23F-0217-44F6-AEAF-6DE8DC61EEA2}" type="presOf" srcId="{5983C409-8C70-4B43-A5B9-D840EABDFDAE}" destId="{EB091534-6DF9-46EC-B37D-48B0E6618274}" srcOrd="1" destOrd="0" presId="urn:microsoft.com/office/officeart/2005/8/layout/cycle2"/>
    <dgm:cxn modelId="{B1A66B54-4897-43BD-9523-8E3159792FF7}" type="presOf" srcId="{EC5AE488-A9D9-481C-994C-CD0C99100325}" destId="{6EE9F61F-9784-40A9-8CA6-D3A2BFA1182C}" srcOrd="0" destOrd="0" presId="urn:microsoft.com/office/officeart/2005/8/layout/cycle2"/>
    <dgm:cxn modelId="{63250187-7318-4B07-B1B4-3303B3A7E9D6}" srcId="{E2D74EF4-F2D3-4FA3-928E-52AE9938F4A6}" destId="{23307FB3-3417-42D2-8973-69D01019E8AD}" srcOrd="2" destOrd="0" parTransId="{DE4D9034-F8C0-4C67-879F-20ED314E6EA8}" sibTransId="{03CFA7D1-0DA5-4C32-9DE4-DE3A5F5B0DB3}"/>
    <dgm:cxn modelId="{B228098A-A0A8-4349-B9B2-FC17CD350656}" type="presOf" srcId="{F6F55F99-B55C-429B-9B7E-8AFE16D9C97E}" destId="{C00ECA22-DB9D-42D9-9379-116D06C8A157}" srcOrd="0" destOrd="0" presId="urn:microsoft.com/office/officeart/2005/8/layout/cycle2"/>
    <dgm:cxn modelId="{6D6A508F-7E4D-4103-9097-7F1C411A2DE3}" type="presOf" srcId="{23307FB3-3417-42D2-8973-69D01019E8AD}" destId="{5032A97F-11E9-4399-96F8-2B5DDA956397}" srcOrd="0" destOrd="0" presId="urn:microsoft.com/office/officeart/2005/8/layout/cycle2"/>
    <dgm:cxn modelId="{94FF1CAB-1C50-4880-8F13-6C2DDAD937DC}" type="presOf" srcId="{E2D74EF4-F2D3-4FA3-928E-52AE9938F4A6}" destId="{826BB151-F045-4823-B2EB-A523C7E70B85}" srcOrd="0" destOrd="0" presId="urn:microsoft.com/office/officeart/2005/8/layout/cycle2"/>
    <dgm:cxn modelId="{53F33AB2-0946-4547-B601-ECB0C790693C}" type="presOf" srcId="{73A003F7-9DA7-432E-B515-2BAB7DFFDBE6}" destId="{F50DA055-20D2-473D-A1FE-EFF0B5055E1A}" srcOrd="0" destOrd="0" presId="urn:microsoft.com/office/officeart/2005/8/layout/cycle2"/>
    <dgm:cxn modelId="{4BEFF9BA-B442-423D-B829-2428A4E2B87F}" type="presOf" srcId="{1E50C1B5-B51D-4185-8A1E-DF288A8D1336}" destId="{0D2DD948-3349-4336-9E55-9D6DC7B4DC6B}" srcOrd="0" destOrd="0" presId="urn:microsoft.com/office/officeart/2005/8/layout/cycle2"/>
    <dgm:cxn modelId="{949BFBBF-DB21-4F69-AD26-837E744C4CDD}" srcId="{E2D74EF4-F2D3-4FA3-928E-52AE9938F4A6}" destId="{F6F55F99-B55C-429B-9B7E-8AFE16D9C97E}" srcOrd="4" destOrd="0" parTransId="{0238F614-479C-4F90-A347-99219A57DB59}" sibTransId="{5983C409-8C70-4B43-A5B9-D840EABDFDAE}"/>
    <dgm:cxn modelId="{37EB59C9-A7AA-41BE-A119-4A082B3D6E40}" type="presOf" srcId="{5983C409-8C70-4B43-A5B9-D840EABDFDAE}" destId="{036C3C5F-7893-4350-9C8F-1A171B3AAF42}" srcOrd="0" destOrd="0" presId="urn:microsoft.com/office/officeart/2005/8/layout/cycle2"/>
    <dgm:cxn modelId="{E696C9D1-E010-4B9A-AC70-F3689EC9244D}" type="presOf" srcId="{87BD8472-7025-4317-980E-C27D2EF70624}" destId="{A2AC509E-6551-42F9-8066-FDD3D6A5D63D}" srcOrd="1" destOrd="0" presId="urn:microsoft.com/office/officeart/2005/8/layout/cycle2"/>
    <dgm:cxn modelId="{DDCA72DA-740C-4D56-BFA5-FAB5353F6178}" type="presOf" srcId="{1E50C1B5-B51D-4185-8A1E-DF288A8D1336}" destId="{9DB6FD90-D5A1-4D0F-B267-0BEA1546A44A}" srcOrd="1" destOrd="0" presId="urn:microsoft.com/office/officeart/2005/8/layout/cycle2"/>
    <dgm:cxn modelId="{D2E304E4-1B01-4B53-A351-88680EFF1615}" srcId="{E2D74EF4-F2D3-4FA3-928E-52AE9938F4A6}" destId="{73A003F7-9DA7-432E-B515-2BAB7DFFDBE6}" srcOrd="3" destOrd="0" parTransId="{9920C971-2CF7-4612-8F19-C3F4FC3BB89F}" sibTransId="{C7A27BC7-F5D6-4CFF-9DE9-187AE867DE59}"/>
    <dgm:cxn modelId="{E3F6F1EF-845F-487B-A43E-AA0103273050}" type="presOf" srcId="{C7A27BC7-F5D6-4CFF-9DE9-187AE867DE59}" destId="{54F940D5-194E-4434-95F5-1F5D701435AA}" srcOrd="0" destOrd="0" presId="urn:microsoft.com/office/officeart/2005/8/layout/cycle2"/>
    <dgm:cxn modelId="{9B52AAF9-BF08-463C-B263-E50D7681980F}" type="presOf" srcId="{03CFA7D1-0DA5-4C32-9DE4-DE3A5F5B0DB3}" destId="{A6060D96-AF42-45A4-8B34-A9D62476BA2B}" srcOrd="1" destOrd="0" presId="urn:microsoft.com/office/officeart/2005/8/layout/cycle2"/>
    <dgm:cxn modelId="{419C26E8-30AC-4E06-88B7-954C1DFD67F5}" type="presParOf" srcId="{826BB151-F045-4823-B2EB-A523C7E70B85}" destId="{E61BEAD4-DDFD-4B82-8E21-E55CAD7C5B1F}" srcOrd="0" destOrd="0" presId="urn:microsoft.com/office/officeart/2005/8/layout/cycle2"/>
    <dgm:cxn modelId="{2225EAE7-4E4C-4147-B20E-F557BB41D8BD}" type="presParOf" srcId="{826BB151-F045-4823-B2EB-A523C7E70B85}" destId="{0D2DD948-3349-4336-9E55-9D6DC7B4DC6B}" srcOrd="1" destOrd="0" presId="urn:microsoft.com/office/officeart/2005/8/layout/cycle2"/>
    <dgm:cxn modelId="{4AEBD380-8D02-47D5-9D0F-796C6101E592}" type="presParOf" srcId="{0D2DD948-3349-4336-9E55-9D6DC7B4DC6B}" destId="{9DB6FD90-D5A1-4D0F-B267-0BEA1546A44A}" srcOrd="0" destOrd="0" presId="urn:microsoft.com/office/officeart/2005/8/layout/cycle2"/>
    <dgm:cxn modelId="{B95E548C-6959-42F8-BE78-5405EE755C75}" type="presParOf" srcId="{826BB151-F045-4823-B2EB-A523C7E70B85}" destId="{6EE9F61F-9784-40A9-8CA6-D3A2BFA1182C}" srcOrd="2" destOrd="0" presId="urn:microsoft.com/office/officeart/2005/8/layout/cycle2"/>
    <dgm:cxn modelId="{E9A5E9C8-D489-4E0E-B931-77D1A3EEBDDF}" type="presParOf" srcId="{826BB151-F045-4823-B2EB-A523C7E70B85}" destId="{E4FE77F6-F75D-47CA-B31A-CADCB821E859}" srcOrd="3" destOrd="0" presId="urn:microsoft.com/office/officeart/2005/8/layout/cycle2"/>
    <dgm:cxn modelId="{DEA24282-BE96-4134-AC35-25DC2CD51353}" type="presParOf" srcId="{E4FE77F6-F75D-47CA-B31A-CADCB821E859}" destId="{A2AC509E-6551-42F9-8066-FDD3D6A5D63D}" srcOrd="0" destOrd="0" presId="urn:microsoft.com/office/officeart/2005/8/layout/cycle2"/>
    <dgm:cxn modelId="{718072F3-CDD7-40B3-B83C-A0CFE068FD92}" type="presParOf" srcId="{826BB151-F045-4823-B2EB-A523C7E70B85}" destId="{5032A97F-11E9-4399-96F8-2B5DDA956397}" srcOrd="4" destOrd="0" presId="urn:microsoft.com/office/officeart/2005/8/layout/cycle2"/>
    <dgm:cxn modelId="{06DE38D1-E959-472C-9AE1-6E6FBAB0BBE0}" type="presParOf" srcId="{826BB151-F045-4823-B2EB-A523C7E70B85}" destId="{12BAC743-A407-470C-A174-30EAB5823539}" srcOrd="5" destOrd="0" presId="urn:microsoft.com/office/officeart/2005/8/layout/cycle2"/>
    <dgm:cxn modelId="{D7E48A7F-07A5-468E-8C32-B63443E1B03E}" type="presParOf" srcId="{12BAC743-A407-470C-A174-30EAB5823539}" destId="{A6060D96-AF42-45A4-8B34-A9D62476BA2B}" srcOrd="0" destOrd="0" presId="urn:microsoft.com/office/officeart/2005/8/layout/cycle2"/>
    <dgm:cxn modelId="{C84C8F48-A574-4523-B0EC-C231324A03AE}" type="presParOf" srcId="{826BB151-F045-4823-B2EB-A523C7E70B85}" destId="{F50DA055-20D2-473D-A1FE-EFF0B5055E1A}" srcOrd="6" destOrd="0" presId="urn:microsoft.com/office/officeart/2005/8/layout/cycle2"/>
    <dgm:cxn modelId="{2D530418-E87F-4738-BF49-FB457465A2B9}" type="presParOf" srcId="{826BB151-F045-4823-B2EB-A523C7E70B85}" destId="{54F940D5-194E-4434-95F5-1F5D701435AA}" srcOrd="7" destOrd="0" presId="urn:microsoft.com/office/officeart/2005/8/layout/cycle2"/>
    <dgm:cxn modelId="{1598DDD1-3894-43E2-937C-8489E52F398D}" type="presParOf" srcId="{54F940D5-194E-4434-95F5-1F5D701435AA}" destId="{9E974799-561A-4855-83DB-EEF5AFBC71B7}" srcOrd="0" destOrd="0" presId="urn:microsoft.com/office/officeart/2005/8/layout/cycle2"/>
    <dgm:cxn modelId="{9E61E1B3-3AC2-4108-A772-61CD6B376BD6}" type="presParOf" srcId="{826BB151-F045-4823-B2EB-A523C7E70B85}" destId="{C00ECA22-DB9D-42D9-9379-116D06C8A157}" srcOrd="8" destOrd="0" presId="urn:microsoft.com/office/officeart/2005/8/layout/cycle2"/>
    <dgm:cxn modelId="{11165AC8-A87A-47F8-9492-91F7A2767D0C}" type="presParOf" srcId="{826BB151-F045-4823-B2EB-A523C7E70B85}" destId="{036C3C5F-7893-4350-9C8F-1A171B3AAF42}" srcOrd="9" destOrd="0" presId="urn:microsoft.com/office/officeart/2005/8/layout/cycle2"/>
    <dgm:cxn modelId="{69C44DE2-48D5-4FD2-B269-ED52527F8F20}" type="presParOf" srcId="{036C3C5F-7893-4350-9C8F-1A171B3AAF42}" destId="{EB091534-6DF9-46EC-B37D-48B0E661827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BEAD4-DDFD-4B82-8E21-E55CAD7C5B1F}">
      <dsp:nvSpPr>
        <dsp:cNvPr id="0" name=""/>
        <dsp:cNvSpPr/>
      </dsp:nvSpPr>
      <dsp:spPr>
        <a:xfrm>
          <a:off x="2967589" y="0"/>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Start Kafka</a:t>
          </a:r>
        </a:p>
      </dsp:txBody>
      <dsp:txXfrm>
        <a:off x="3267793" y="209905"/>
        <a:ext cx="1449515" cy="1013512"/>
      </dsp:txXfrm>
    </dsp:sp>
    <dsp:sp modelId="{0D2DD948-3349-4336-9E55-9D6DC7B4DC6B}">
      <dsp:nvSpPr>
        <dsp:cNvPr id="0" name=""/>
        <dsp:cNvSpPr/>
      </dsp:nvSpPr>
      <dsp:spPr>
        <a:xfrm rot="2153827">
          <a:off x="4755970" y="1104286"/>
          <a:ext cx="212582"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762026" y="1182338"/>
        <a:ext cx="148807" cy="290248"/>
      </dsp:txXfrm>
    </dsp:sp>
    <dsp:sp modelId="{6EE9F61F-9784-40A9-8CA6-D3A2BFA1182C}">
      <dsp:nvSpPr>
        <dsp:cNvPr id="0" name=""/>
        <dsp:cNvSpPr/>
      </dsp:nvSpPr>
      <dsp:spPr>
        <a:xfrm>
          <a:off x="4716756" y="1266052"/>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a:t>
          </a:r>
          <a:r>
            <a:rPr lang="en-US" sz="1800" kern="1200" dirty="0" err="1"/>
            <a:t>Injestion</a:t>
          </a:r>
          <a:endParaRPr lang="en-US" sz="1800" kern="1200" dirty="0"/>
        </a:p>
      </dsp:txBody>
      <dsp:txXfrm>
        <a:off x="5016960" y="1475957"/>
        <a:ext cx="1449515" cy="1013512"/>
      </dsp:txXfrm>
    </dsp:sp>
    <dsp:sp modelId="{E4FE77F6-F75D-47CA-B31A-CADCB821E859}">
      <dsp:nvSpPr>
        <dsp:cNvPr id="0" name=""/>
        <dsp:cNvSpPr/>
      </dsp:nvSpPr>
      <dsp:spPr>
        <a:xfrm rot="6193244">
          <a:off x="5330717" y="2755564"/>
          <a:ext cx="34522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5394344" y="2801902"/>
        <a:ext cx="241658" cy="290248"/>
      </dsp:txXfrm>
    </dsp:sp>
    <dsp:sp modelId="{5032A97F-11E9-4399-96F8-2B5DDA956397}">
      <dsp:nvSpPr>
        <dsp:cNvPr id="0" name=""/>
        <dsp:cNvSpPr/>
      </dsp:nvSpPr>
      <dsp:spPr>
        <a:xfrm>
          <a:off x="4235509" y="3314524"/>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Spark subscribes Kafka topic</a:t>
          </a:r>
        </a:p>
      </dsp:txBody>
      <dsp:txXfrm>
        <a:off x="4535713" y="3524429"/>
        <a:ext cx="1449515" cy="1013512"/>
      </dsp:txXfrm>
    </dsp:sp>
    <dsp:sp modelId="{12BAC743-A407-470C-A174-30EAB5823539}">
      <dsp:nvSpPr>
        <dsp:cNvPr id="0" name=""/>
        <dsp:cNvSpPr/>
      </dsp:nvSpPr>
      <dsp:spPr>
        <a:xfrm rot="10800000">
          <a:off x="3747337" y="3789312"/>
          <a:ext cx="344974"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850829" y="3886061"/>
        <a:ext cx="241482" cy="290248"/>
      </dsp:txXfrm>
    </dsp:sp>
    <dsp:sp modelId="{F50DA055-20D2-473D-A1FE-EFF0B5055E1A}">
      <dsp:nvSpPr>
        <dsp:cNvPr id="0" name=""/>
        <dsp:cNvSpPr/>
      </dsp:nvSpPr>
      <dsp:spPr>
        <a:xfrm>
          <a:off x="1534689" y="3314524"/>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Run ML model on Streaming data </a:t>
          </a:r>
        </a:p>
      </dsp:txBody>
      <dsp:txXfrm>
        <a:off x="1834893" y="3524429"/>
        <a:ext cx="1449515" cy="1013512"/>
      </dsp:txXfrm>
    </dsp:sp>
    <dsp:sp modelId="{54F940D5-194E-4434-95F5-1F5D701435AA}">
      <dsp:nvSpPr>
        <dsp:cNvPr id="0" name=""/>
        <dsp:cNvSpPr/>
      </dsp:nvSpPr>
      <dsp:spPr>
        <a:xfrm rot="15695357">
          <a:off x="2242768" y="2774417"/>
          <a:ext cx="33364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300135" y="2920674"/>
        <a:ext cx="233552" cy="290248"/>
      </dsp:txXfrm>
    </dsp:sp>
    <dsp:sp modelId="{C00ECA22-DB9D-42D9-9379-116D06C8A157}">
      <dsp:nvSpPr>
        <dsp:cNvPr id="0" name=""/>
        <dsp:cNvSpPr/>
      </dsp:nvSpPr>
      <dsp:spPr>
        <a:xfrm>
          <a:off x="1231806" y="1266052"/>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Predicted Values</a:t>
          </a:r>
        </a:p>
      </dsp:txBody>
      <dsp:txXfrm>
        <a:off x="1532010" y="1475957"/>
        <a:ext cx="1449515" cy="1013512"/>
      </dsp:txXfrm>
    </dsp:sp>
    <dsp:sp modelId="{036C3C5F-7893-4350-9C8F-1A171B3AAF42}">
      <dsp:nvSpPr>
        <dsp:cNvPr id="0" name=""/>
        <dsp:cNvSpPr/>
      </dsp:nvSpPr>
      <dsp:spPr>
        <a:xfrm rot="19433616">
          <a:off x="3015858" y="1111284"/>
          <a:ext cx="20808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021853" y="1226426"/>
        <a:ext cx="145660" cy="2902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45DB-E72C-4A2D-B917-30F167EEF29A}" type="datetimeFigureOut">
              <a:rPr lang="en-US" smtClean="0"/>
              <a:t>4/20/2019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7768C-31A8-40F0-9C5E-8ECCB7D5B864}" type="slidenum">
              <a:rPr lang="en-US" smtClean="0"/>
              <a:t>‹#›</a:t>
            </a:fld>
            <a:endParaRPr lang="en-US"/>
          </a:p>
        </p:txBody>
      </p:sp>
    </p:spTree>
    <p:extLst>
      <p:ext uri="{BB962C8B-B14F-4D97-AF65-F5344CB8AC3E}">
        <p14:creationId xmlns:p14="http://schemas.microsoft.com/office/powerpoint/2010/main" val="59703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7768C-31A8-40F0-9C5E-8ECCB7D5B864}" type="slidenum">
              <a:rPr lang="en-US" smtClean="0"/>
              <a:t>14</a:t>
            </a:fld>
            <a:endParaRPr lang="en-US"/>
          </a:p>
        </p:txBody>
      </p:sp>
    </p:spTree>
    <p:extLst>
      <p:ext uri="{BB962C8B-B14F-4D97-AF65-F5344CB8AC3E}">
        <p14:creationId xmlns:p14="http://schemas.microsoft.com/office/powerpoint/2010/main" val="359908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E659BC0-0FAB-7345-9745-94460DFBBF7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856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4343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26155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96432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E659BC0-0FAB-7345-9745-94460DFBBF7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35683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2454250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8F966-EC71-B748-B2D5-16F4FE724A3D}"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287596692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8F966-EC71-B748-B2D5-16F4FE724A3D}"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40679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8F966-EC71-B748-B2D5-16F4FE724A3D}"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255026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E659BC0-0FAB-7345-9745-94460DFBBF7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540367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56676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E659BC0-0FAB-7345-9745-94460DFBBF7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896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yvgr00/CSYE7200FinalProject/tree/mas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omexsoft.com/blog/implement-credit-card-fraud-detection/"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hyperlink" Target="https://www.kaggle.com/deepanshuluhach/gd-credit-card-fraud" TargetMode="External"/><Relationship Id="rId4" Type="http://schemas.openxmlformats.org/officeDocument/2006/relationships/hyperlink" Target="https://github.com/pavanpkulkarni/CreditCard_Fraud_Dete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eepanshuluhach/gd-credit-card-frau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7013D-34EC-B846-A5E0-753DA0470BCC}"/>
              </a:ext>
            </a:extLst>
          </p:cNvPr>
          <p:cNvPicPr>
            <a:picLocks noChangeAspect="1"/>
          </p:cNvPicPr>
          <p:nvPr/>
        </p:nvPicPr>
        <p:blipFill>
          <a:blip r:embed="rId2"/>
          <a:stretch>
            <a:fillRect/>
          </a:stretch>
        </p:blipFill>
        <p:spPr>
          <a:xfrm>
            <a:off x="0" y="25345"/>
            <a:ext cx="12267344" cy="6900381"/>
          </a:xfrm>
          <a:prstGeom prst="rect">
            <a:avLst/>
          </a:prstGeom>
        </p:spPr>
      </p:pic>
      <p:sp>
        <p:nvSpPr>
          <p:cNvPr id="5" name="TextBox 4">
            <a:extLst>
              <a:ext uri="{FF2B5EF4-FFF2-40B4-BE49-F238E27FC236}">
                <a16:creationId xmlns:a16="http://schemas.microsoft.com/office/drawing/2014/main" id="{533B89D1-1F9B-1B4B-94A3-EDDD3445E7FD}"/>
              </a:ext>
            </a:extLst>
          </p:cNvPr>
          <p:cNvSpPr txBox="1"/>
          <p:nvPr/>
        </p:nvSpPr>
        <p:spPr>
          <a:xfrm>
            <a:off x="6431623" y="431515"/>
            <a:ext cx="5650786" cy="1384995"/>
          </a:xfrm>
          <a:prstGeom prst="rect">
            <a:avLst/>
          </a:prstGeom>
          <a:noFill/>
        </p:spPr>
        <p:txBody>
          <a:bodyPr wrap="square" rtlCol="0">
            <a:spAutoFit/>
          </a:bodyPr>
          <a:lstStyle/>
          <a:p>
            <a:r>
              <a:rPr lang="en-US" sz="2800" dirty="0"/>
              <a:t>Team 16</a:t>
            </a:r>
          </a:p>
          <a:p>
            <a:pPr marL="285750" indent="-285750">
              <a:buFontTx/>
              <a:buChar char="-"/>
            </a:pPr>
            <a:r>
              <a:rPr lang="en-US" sz="2800" dirty="0"/>
              <a:t>Nancy Jemimah </a:t>
            </a:r>
            <a:r>
              <a:rPr lang="en-US" sz="2800" dirty="0" err="1"/>
              <a:t>Packiyanathan</a:t>
            </a:r>
            <a:endParaRPr lang="en-US" sz="2800" dirty="0"/>
          </a:p>
          <a:p>
            <a:pPr marL="285750" indent="-285750">
              <a:buFontTx/>
              <a:buChar char="-"/>
            </a:pPr>
            <a:r>
              <a:rPr lang="en-US" sz="2800" dirty="0" err="1"/>
              <a:t>Venu</a:t>
            </a:r>
            <a:r>
              <a:rPr lang="en-US" sz="2800" dirty="0"/>
              <a:t> Gopal Reddy </a:t>
            </a:r>
            <a:r>
              <a:rPr lang="en-US" sz="2800" dirty="0" err="1"/>
              <a:t>Yerragunta</a:t>
            </a:r>
            <a:endParaRPr lang="en-US" sz="2800" dirty="0"/>
          </a:p>
        </p:txBody>
      </p:sp>
    </p:spTree>
    <p:extLst>
      <p:ext uri="{BB962C8B-B14F-4D97-AF65-F5344CB8AC3E}">
        <p14:creationId xmlns:p14="http://schemas.microsoft.com/office/powerpoint/2010/main" val="227031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3A4-E42E-4BC3-A846-329146723A60}"/>
              </a:ext>
            </a:extLst>
          </p:cNvPr>
          <p:cNvSpPr>
            <a:spLocks noGrp="1"/>
          </p:cNvSpPr>
          <p:nvPr>
            <p:ph type="title"/>
          </p:nvPr>
        </p:nvSpPr>
        <p:spPr>
          <a:xfrm>
            <a:off x="1196413" y="1047041"/>
            <a:ext cx="3384329" cy="1640894"/>
          </a:xfrm>
        </p:spPr>
        <p:txBody>
          <a:bodyPr anchor="t">
            <a:normAutofit fontScale="90000"/>
          </a:bodyPr>
          <a:lstStyle/>
          <a:p>
            <a:r>
              <a:rPr lang="en-US" sz="4000"/>
              <a:t>Model tuning &amp;</a:t>
            </a:r>
            <a:br>
              <a:rPr lang="en-US" sz="4000"/>
            </a:br>
            <a:r>
              <a:rPr lang="en-US" sz="4000"/>
              <a:t>cross validation</a:t>
            </a:r>
            <a:endParaRPr lang="en-US" sz="4000" dirty="0"/>
          </a:p>
        </p:txBody>
      </p:sp>
      <p:pic>
        <p:nvPicPr>
          <p:cNvPr id="4" name="Picture 3">
            <a:extLst>
              <a:ext uri="{FF2B5EF4-FFF2-40B4-BE49-F238E27FC236}">
                <a16:creationId xmlns:a16="http://schemas.microsoft.com/office/drawing/2014/main" id="{8FC6B82F-52C3-4775-92E4-F8AA54CD129B}"/>
              </a:ext>
            </a:extLst>
          </p:cNvPr>
          <p:cNvPicPr>
            <a:picLocks noChangeAspect="1"/>
          </p:cNvPicPr>
          <p:nvPr/>
        </p:nvPicPr>
        <p:blipFill rotWithShape="1">
          <a:blip r:embed="rId2"/>
          <a:srcRect r="12383" b="-1"/>
          <a:stretch/>
        </p:blipFill>
        <p:spPr>
          <a:xfrm>
            <a:off x="5279472" y="645107"/>
            <a:ext cx="5995465" cy="5594047"/>
          </a:xfrm>
          <a:prstGeom prst="rect">
            <a:avLst/>
          </a:prstGeom>
        </p:spPr>
      </p:pic>
    </p:spTree>
    <p:extLst>
      <p:ext uri="{BB962C8B-B14F-4D97-AF65-F5344CB8AC3E}">
        <p14:creationId xmlns:p14="http://schemas.microsoft.com/office/powerpoint/2010/main" val="214423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4038-332C-6F4E-A9EB-0CA478B985DD}"/>
              </a:ext>
            </a:extLst>
          </p:cNvPr>
          <p:cNvSpPr>
            <a:spLocks noGrp="1"/>
          </p:cNvSpPr>
          <p:nvPr>
            <p:ph type="title"/>
          </p:nvPr>
        </p:nvSpPr>
        <p:spPr>
          <a:xfrm>
            <a:off x="1673709" y="1618332"/>
            <a:ext cx="2606889" cy="2210090"/>
          </a:xfrm>
        </p:spPr>
        <p:txBody>
          <a:bodyPr/>
          <a:lstStyle/>
          <a:p>
            <a:r>
              <a:rPr lang="en-US" dirty="0"/>
              <a:t>Unit test cases</a:t>
            </a:r>
          </a:p>
        </p:txBody>
      </p:sp>
      <p:pic>
        <p:nvPicPr>
          <p:cNvPr id="6" name="Content Placeholder 5">
            <a:extLst>
              <a:ext uri="{FF2B5EF4-FFF2-40B4-BE49-F238E27FC236}">
                <a16:creationId xmlns:a16="http://schemas.microsoft.com/office/drawing/2014/main" id="{34CCA378-4898-41FE-ADAB-433CA2A3E921}"/>
              </a:ext>
            </a:extLst>
          </p:cNvPr>
          <p:cNvPicPr>
            <a:picLocks noGrp="1" noChangeAspect="1"/>
          </p:cNvPicPr>
          <p:nvPr>
            <p:ph idx="1"/>
          </p:nvPr>
        </p:nvPicPr>
        <p:blipFill>
          <a:blip r:embed="rId2"/>
          <a:stretch>
            <a:fillRect/>
          </a:stretch>
        </p:blipFill>
        <p:spPr>
          <a:xfrm>
            <a:off x="5272348" y="677665"/>
            <a:ext cx="5455153" cy="5517144"/>
          </a:xfrm>
        </p:spPr>
      </p:pic>
      <p:sp>
        <p:nvSpPr>
          <p:cNvPr id="4" name="AutoShape 2" descr="https://files.slack.com/files-pri/TFA936HHT-FJ4C4REPQ/image.png">
            <a:extLst>
              <a:ext uri="{FF2B5EF4-FFF2-40B4-BE49-F238E27FC236}">
                <a16:creationId xmlns:a16="http://schemas.microsoft.com/office/drawing/2014/main" id="{EE1B84F8-2A3B-4703-8963-47A66E4D6226}"/>
              </a:ext>
            </a:extLst>
          </p:cNvPr>
          <p:cNvSpPr>
            <a:spLocks noChangeAspect="1" noChangeArrowheads="1"/>
          </p:cNvSpPr>
          <p:nvPr/>
        </p:nvSpPr>
        <p:spPr bwMode="auto">
          <a:xfrm>
            <a:off x="5943599" y="3276599"/>
            <a:ext cx="1863969" cy="18639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329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3673-86E7-3045-AD0F-9F714F9B083E}"/>
              </a:ext>
            </a:extLst>
          </p:cNvPr>
          <p:cNvSpPr>
            <a:spLocks noGrp="1"/>
          </p:cNvSpPr>
          <p:nvPr>
            <p:ph type="title"/>
          </p:nvPr>
        </p:nvSpPr>
        <p:spPr>
          <a:xfrm>
            <a:off x="1512936" y="719004"/>
            <a:ext cx="3872981" cy="2451250"/>
          </a:xfrm>
        </p:spPr>
        <p:txBody>
          <a:bodyPr/>
          <a:lstStyle/>
          <a:p>
            <a:r>
              <a:rPr lang="en-US" dirty="0"/>
              <a:t>Achieved acceptance criteria</a:t>
            </a:r>
          </a:p>
        </p:txBody>
      </p:sp>
      <p:sp>
        <p:nvSpPr>
          <p:cNvPr id="3" name="Content Placeholder 2">
            <a:extLst>
              <a:ext uri="{FF2B5EF4-FFF2-40B4-BE49-F238E27FC236}">
                <a16:creationId xmlns:a16="http://schemas.microsoft.com/office/drawing/2014/main" id="{7852D0A8-1E2F-7847-B20B-FFB278636D61}"/>
              </a:ext>
            </a:extLst>
          </p:cNvPr>
          <p:cNvSpPr>
            <a:spLocks noGrp="1"/>
          </p:cNvSpPr>
          <p:nvPr>
            <p:ph idx="1"/>
          </p:nvPr>
        </p:nvSpPr>
        <p:spPr>
          <a:xfrm>
            <a:off x="6044083" y="853507"/>
            <a:ext cx="5672294" cy="5433854"/>
          </a:xfrm>
        </p:spPr>
        <p:txBody>
          <a:bodyPr>
            <a:normAutofit/>
          </a:bodyPr>
          <a:lstStyle/>
          <a:p>
            <a:r>
              <a:rPr lang="en-US" sz="2800" dirty="0"/>
              <a:t>Random Forest precision for class = 1 </a:t>
            </a:r>
            <a:r>
              <a:rPr lang="en-US" sz="2800" dirty="0">
                <a:sym typeface="Wingdings" panose="05000000000000000000" pitchFamily="2" charset="2"/>
              </a:rPr>
              <a:t> 0.77</a:t>
            </a:r>
            <a:r>
              <a:rPr lang="en-US" sz="2800" dirty="0"/>
              <a:t> </a:t>
            </a:r>
          </a:p>
          <a:p>
            <a:r>
              <a:rPr lang="en-US" sz="2800" dirty="0"/>
              <a:t>Random Forest precision for class = 0 </a:t>
            </a:r>
            <a:r>
              <a:rPr lang="en-US" sz="2800" dirty="0">
                <a:sym typeface="Wingdings" panose="05000000000000000000" pitchFamily="2" charset="2"/>
              </a:rPr>
              <a:t> 0.99</a:t>
            </a:r>
            <a:endParaRPr lang="en-US" sz="2800" dirty="0"/>
          </a:p>
          <a:p>
            <a:r>
              <a:rPr lang="en-US" sz="2800" dirty="0"/>
              <a:t>Random Forest recall for class = 0 </a:t>
            </a:r>
            <a:r>
              <a:rPr lang="en-US" sz="2800" dirty="0">
                <a:sym typeface="Wingdings" panose="05000000000000000000" pitchFamily="2" charset="2"/>
              </a:rPr>
              <a:t> 0.99</a:t>
            </a:r>
          </a:p>
          <a:p>
            <a:r>
              <a:rPr lang="en-US" sz="2800" dirty="0">
                <a:sym typeface="Wingdings" panose="05000000000000000000" pitchFamily="2" charset="2"/>
              </a:rPr>
              <a:t>Random Forest recall for class = 1  0.84</a:t>
            </a:r>
            <a:endParaRPr lang="en-US" sz="2800" dirty="0"/>
          </a:p>
        </p:txBody>
      </p:sp>
      <p:pic>
        <p:nvPicPr>
          <p:cNvPr id="4" name="Picture 3">
            <a:extLst>
              <a:ext uri="{FF2B5EF4-FFF2-40B4-BE49-F238E27FC236}">
                <a16:creationId xmlns:a16="http://schemas.microsoft.com/office/drawing/2014/main" id="{E851C807-6AF4-4337-BE79-63A99DAE6D83}"/>
              </a:ext>
            </a:extLst>
          </p:cNvPr>
          <p:cNvPicPr>
            <a:picLocks noChangeAspect="1"/>
          </p:cNvPicPr>
          <p:nvPr/>
        </p:nvPicPr>
        <p:blipFill>
          <a:blip r:embed="rId2"/>
          <a:stretch>
            <a:fillRect/>
          </a:stretch>
        </p:blipFill>
        <p:spPr>
          <a:xfrm>
            <a:off x="1101804" y="3429000"/>
            <a:ext cx="4512713" cy="2451250"/>
          </a:xfrm>
          <a:prstGeom prst="rect">
            <a:avLst/>
          </a:prstGeom>
        </p:spPr>
      </p:pic>
      <p:pic>
        <p:nvPicPr>
          <p:cNvPr id="1028" name="Picture 4" descr="Image result for done image">
            <a:extLst>
              <a:ext uri="{FF2B5EF4-FFF2-40B4-BE49-F238E27FC236}">
                <a16:creationId xmlns:a16="http://schemas.microsoft.com/office/drawing/2014/main" id="{0595E781-66D2-4504-B275-58CEBDDCC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319" y="2225599"/>
            <a:ext cx="585138" cy="75232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https://files.slack.com/files-pri/TFA936HHT-FHVS8560Z/image_from_ios.jpg">
            <a:extLst>
              <a:ext uri="{FF2B5EF4-FFF2-40B4-BE49-F238E27FC236}">
                <a16:creationId xmlns:a16="http://schemas.microsoft.com/office/drawing/2014/main" id="{FA1ED19B-9EC4-4456-AC1D-5EDEEC5840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files.slack.com/files-pri/TFA936HHT-FHVS8560Z/image_from_ios.jpg">
            <a:extLst>
              <a:ext uri="{FF2B5EF4-FFF2-40B4-BE49-F238E27FC236}">
                <a16:creationId xmlns:a16="http://schemas.microsoft.com/office/drawing/2014/main" id="{27590552-65D8-42E7-A47F-6BAE972F70B9}"/>
              </a:ext>
            </a:extLst>
          </p:cNvPr>
          <p:cNvSpPr>
            <a:spLocks noChangeAspect="1" noChangeArrowheads="1"/>
          </p:cNvSpPr>
          <p:nvPr/>
        </p:nvSpPr>
        <p:spPr bwMode="auto">
          <a:xfrm>
            <a:off x="6387402" y="1429377"/>
            <a:ext cx="1635369" cy="16353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4" descr="Image result for done image">
            <a:extLst>
              <a:ext uri="{FF2B5EF4-FFF2-40B4-BE49-F238E27FC236}">
                <a16:creationId xmlns:a16="http://schemas.microsoft.com/office/drawing/2014/main" id="{DEDC0ACA-159A-4AC0-B3A0-E5896350A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32" y="3278071"/>
            <a:ext cx="585138" cy="752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wrong images">
            <a:extLst>
              <a:ext uri="{FF2B5EF4-FFF2-40B4-BE49-F238E27FC236}">
                <a16:creationId xmlns:a16="http://schemas.microsoft.com/office/drawing/2014/main" id="{B002758F-3B82-4F8C-AA2C-95425172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006" y="1172421"/>
            <a:ext cx="900496" cy="9004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wrong images">
            <a:extLst>
              <a:ext uri="{FF2B5EF4-FFF2-40B4-BE49-F238E27FC236}">
                <a16:creationId xmlns:a16="http://schemas.microsoft.com/office/drawing/2014/main" id="{45E6A225-87E2-4284-82DD-73C3F9015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996" y="4309955"/>
            <a:ext cx="794653" cy="7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5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4FE3-EF1E-4485-BB94-7EBDA8C74DA2}"/>
              </a:ext>
            </a:extLst>
          </p:cNvPr>
          <p:cNvSpPr>
            <a:spLocks noGrp="1"/>
          </p:cNvSpPr>
          <p:nvPr>
            <p:ph type="title"/>
          </p:nvPr>
        </p:nvSpPr>
        <p:spPr>
          <a:xfrm>
            <a:off x="1447622" y="1939879"/>
            <a:ext cx="2717419" cy="2516565"/>
          </a:xfrm>
        </p:spPr>
        <p:txBody>
          <a:bodyPr>
            <a:normAutofit/>
          </a:bodyPr>
          <a:lstStyle/>
          <a:p>
            <a:r>
              <a:rPr lang="en-US" dirty="0"/>
              <a:t> RF Model</a:t>
            </a:r>
            <a:br>
              <a:rPr lang="en-US" dirty="0"/>
            </a:br>
            <a:r>
              <a:rPr lang="en-US" dirty="0"/>
              <a:t>Metrics</a:t>
            </a:r>
          </a:p>
        </p:txBody>
      </p:sp>
      <p:pic>
        <p:nvPicPr>
          <p:cNvPr id="5" name="Content Placeholder 4">
            <a:extLst>
              <a:ext uri="{FF2B5EF4-FFF2-40B4-BE49-F238E27FC236}">
                <a16:creationId xmlns:a16="http://schemas.microsoft.com/office/drawing/2014/main" id="{89104D35-C525-4D1D-8929-AA2E19001609}"/>
              </a:ext>
            </a:extLst>
          </p:cNvPr>
          <p:cNvPicPr>
            <a:picLocks noGrp="1" noChangeAspect="1"/>
          </p:cNvPicPr>
          <p:nvPr>
            <p:ph idx="1"/>
          </p:nvPr>
        </p:nvPicPr>
        <p:blipFill>
          <a:blip r:embed="rId2"/>
          <a:stretch>
            <a:fillRect/>
          </a:stretch>
        </p:blipFill>
        <p:spPr>
          <a:xfrm>
            <a:off x="4475165" y="1689188"/>
            <a:ext cx="6903693" cy="3405326"/>
          </a:xfrm>
        </p:spPr>
      </p:pic>
    </p:spTree>
    <p:extLst>
      <p:ext uri="{BB962C8B-B14F-4D97-AF65-F5344CB8AC3E}">
        <p14:creationId xmlns:p14="http://schemas.microsoft.com/office/powerpoint/2010/main" val="424593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0833938-31AE-4868-9FCF-A0EB5E6A5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F6332DBD-C139-417D-8FEE-8B4D4818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FADE5EE-BD34-42C6-95D2-E9109B220A99}"/>
              </a:ext>
            </a:extLst>
          </p:cNvPr>
          <p:cNvPicPr>
            <a:picLocks noChangeAspect="1"/>
          </p:cNvPicPr>
          <p:nvPr/>
        </p:nvPicPr>
        <p:blipFill rotWithShape="1">
          <a:blip r:embed="rId3">
            <a:alphaModFix amt="40000"/>
            <a:extLst/>
          </a:blip>
          <a:srcRect r="-1" b="6441"/>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53C6BE7A-7256-4925-8B7C-9FD608C10D92}"/>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a:solidFill>
                  <a:srgbClr val="FFFFFF"/>
                </a:solidFill>
              </a:rPr>
              <a:t>Code repository</a:t>
            </a:r>
          </a:p>
        </p:txBody>
      </p:sp>
      <p:sp>
        <p:nvSpPr>
          <p:cNvPr id="3" name="Content Placeholder 2">
            <a:extLst>
              <a:ext uri="{FF2B5EF4-FFF2-40B4-BE49-F238E27FC236}">
                <a16:creationId xmlns:a16="http://schemas.microsoft.com/office/drawing/2014/main" id="{89AAFDFA-CA4F-4AC9-8A8C-5F0D74A26127}"/>
              </a:ext>
            </a:extLst>
          </p:cNvPr>
          <p:cNvSpPr>
            <a:spLocks noGrp="1"/>
          </p:cNvSpPr>
          <p:nvPr>
            <p:ph idx="1"/>
          </p:nvPr>
        </p:nvSpPr>
        <p:spPr>
          <a:xfrm>
            <a:off x="1485031" y="5280285"/>
            <a:ext cx="9113580" cy="396483"/>
          </a:xfrm>
        </p:spPr>
        <p:txBody>
          <a:bodyPr vert="horz" lIns="91440" tIns="45720" rIns="91440" bIns="45720" rtlCol="0" anchor="t">
            <a:normAutofit/>
          </a:bodyPr>
          <a:lstStyle/>
          <a:p>
            <a:pPr marL="0" indent="0" algn="ctr">
              <a:lnSpc>
                <a:spcPct val="90000"/>
              </a:lnSpc>
              <a:buNone/>
            </a:pPr>
            <a:r>
              <a:rPr lang="en-US" sz="1100" b="1" cap="all" spc="400" dirty="0">
                <a:solidFill>
                  <a:schemeClr val="tx1">
                    <a:lumMod val="95000"/>
                  </a:schemeClr>
                </a:solidFill>
              </a:rPr>
              <a:t>Check our work at </a:t>
            </a:r>
            <a:r>
              <a:rPr lang="en-US" sz="1100" b="1" cap="all" spc="400" dirty="0">
                <a:solidFill>
                  <a:schemeClr val="tx1">
                    <a:lumMod val="95000"/>
                  </a:schemeClr>
                </a:solidFill>
                <a:sym typeface="Wingdings" panose="05000000000000000000" pitchFamily="2" charset="2"/>
              </a:rPr>
              <a:t> </a:t>
            </a:r>
            <a:r>
              <a:rPr lang="en-US" sz="1100" b="1" cap="all" spc="400" dirty="0">
                <a:solidFill>
                  <a:schemeClr val="tx1">
                    <a:lumMod val="95000"/>
                  </a:schemeClr>
                </a:solidFill>
                <a:hlinkClick r:id="rId4">
                  <a:extLst>
                    <a:ext uri="{A12FA001-AC4F-418D-AE19-62706E023703}">
                      <ahyp:hlinkClr xmlns:ahyp="http://schemas.microsoft.com/office/drawing/2018/hyperlinkcolor" val="tx"/>
                    </a:ext>
                  </a:extLst>
                </a:hlinkClick>
              </a:rPr>
              <a:t>https://github.com/yvgr00/CSYE7200FinalProject/tree/master</a:t>
            </a:r>
            <a:endParaRPr lang="en-US" sz="1100" b="1" cap="all" spc="400" dirty="0">
              <a:solidFill>
                <a:schemeClr val="tx1">
                  <a:lumMod val="95000"/>
                </a:schemeClr>
              </a:solidFill>
            </a:endParaRPr>
          </a:p>
        </p:txBody>
      </p:sp>
      <p:sp>
        <p:nvSpPr>
          <p:cNvPr id="15" name="Rectangle 14">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9119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218" name="Picture 2" descr="https://www.jailstojobs.org/wp-content/uploads/2018/04/img_background-and-references.jpg">
            <a:extLst>
              <a:ext uri="{FF2B5EF4-FFF2-40B4-BE49-F238E27FC236}">
                <a16:creationId xmlns:a16="http://schemas.microsoft.com/office/drawing/2014/main" id="{33B97400-C0A6-4B89-8DBB-21E7E0810FD3}"/>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5427" b="1"/>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A652AC82-EC33-411B-9AA5-E17C214A46AF}"/>
              </a:ext>
            </a:extLst>
          </p:cNvPr>
          <p:cNvSpPr>
            <a:spLocks noGrp="1"/>
          </p:cNvSpPr>
          <p:nvPr>
            <p:ph type="title"/>
          </p:nvPr>
        </p:nvSpPr>
        <p:spPr>
          <a:xfrm>
            <a:off x="1364361" y="2944715"/>
            <a:ext cx="3817715" cy="758103"/>
          </a:xfrm>
        </p:spPr>
        <p:txBody>
          <a:bodyPr>
            <a:normAutofit fontScale="90000"/>
          </a:bodyPr>
          <a:lstStyle/>
          <a:p>
            <a:r>
              <a:rPr lang="en-US" dirty="0"/>
              <a:t>references</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5CBC7062-815E-4C73-9038-7522050E322F}"/>
              </a:ext>
            </a:extLst>
          </p:cNvPr>
          <p:cNvSpPr>
            <a:spLocks noGrp="1"/>
          </p:cNvSpPr>
          <p:nvPr>
            <p:ph idx="1"/>
          </p:nvPr>
        </p:nvSpPr>
        <p:spPr>
          <a:xfrm>
            <a:off x="5481376" y="2286001"/>
            <a:ext cx="5948624" cy="3593591"/>
          </a:xfrm>
        </p:spPr>
        <p:txBody>
          <a:bodyPr>
            <a:normAutofit/>
          </a:bodyPr>
          <a:lstStyle/>
          <a:p>
            <a:r>
              <a:rPr lang="en-US" dirty="0">
                <a:solidFill>
                  <a:schemeClr val="tx2"/>
                </a:solidFill>
                <a:hlinkClick r:id="rId3"/>
              </a:rPr>
              <a:t>https://www.romexsoft.com/blog/implement-credit-card-fraud-detection/</a:t>
            </a:r>
            <a:endParaRPr lang="en-US" dirty="0">
              <a:solidFill>
                <a:schemeClr val="tx2"/>
              </a:solidFill>
            </a:endParaRPr>
          </a:p>
          <a:p>
            <a:r>
              <a:rPr lang="en-US" dirty="0">
                <a:solidFill>
                  <a:schemeClr val="tx2"/>
                </a:solidFill>
                <a:hlinkClick r:id="rId4"/>
              </a:rPr>
              <a:t>https://github.com/pavanpkulkarni/CreditCard_Fraud_Detection</a:t>
            </a:r>
            <a:endParaRPr lang="en-US" dirty="0">
              <a:solidFill>
                <a:schemeClr val="tx2"/>
              </a:solidFill>
            </a:endParaRPr>
          </a:p>
          <a:p>
            <a:r>
              <a:rPr lang="en-US" dirty="0">
                <a:solidFill>
                  <a:schemeClr val="tx2"/>
                </a:solidFill>
                <a:hlinkClick r:id="rId5"/>
              </a:rPr>
              <a:t>https://www.kaggle.com/deepanshuluhach/gd-credit-card-fraud</a:t>
            </a:r>
            <a:endParaRPr lang="en-US"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857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Image result for goal image">
            <a:extLst>
              <a:ext uri="{FF2B5EF4-FFF2-40B4-BE49-F238E27FC236}">
                <a16:creationId xmlns:a16="http://schemas.microsoft.com/office/drawing/2014/main" id="{623DE6DC-C69B-454A-BF14-C2C2619F574A}"/>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l="9225" r="4637"/>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86C4930-68EE-644F-B5F3-0E41415514B5}"/>
              </a:ext>
            </a:extLst>
          </p:cNvPr>
          <p:cNvSpPr>
            <a:spLocks noGrp="1"/>
          </p:cNvSpPr>
          <p:nvPr>
            <p:ph type="title"/>
          </p:nvPr>
        </p:nvSpPr>
        <p:spPr>
          <a:xfrm>
            <a:off x="1914091" y="2485003"/>
            <a:ext cx="2988726" cy="1732793"/>
          </a:xfrm>
        </p:spPr>
        <p:txBody>
          <a:bodyPr>
            <a:normAutofit/>
          </a:bodyPr>
          <a:lstStyle/>
          <a:p>
            <a:r>
              <a:rPr lang="en-US" dirty="0"/>
              <a:t>Project goal</a:t>
            </a:r>
          </a:p>
        </p:txBody>
      </p:sp>
      <p:sp>
        <p:nvSpPr>
          <p:cNvPr id="137"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0D883C48-69E2-6542-9D72-E2B760491475}"/>
              </a:ext>
            </a:extLst>
          </p:cNvPr>
          <p:cNvSpPr>
            <a:spLocks noGrp="1"/>
          </p:cNvSpPr>
          <p:nvPr>
            <p:ph idx="1"/>
          </p:nvPr>
        </p:nvSpPr>
        <p:spPr>
          <a:xfrm>
            <a:off x="5365820" y="1361552"/>
            <a:ext cx="6064180" cy="4788039"/>
          </a:xfrm>
        </p:spPr>
        <p:txBody>
          <a:bodyPr>
            <a:normAutofit/>
          </a:bodyPr>
          <a:lstStyle/>
          <a:p>
            <a:r>
              <a:rPr lang="en-US" sz="2800" dirty="0">
                <a:solidFill>
                  <a:schemeClr val="tx2"/>
                </a:solidFill>
              </a:rPr>
              <a:t>In this project,  we built a machine learning model with Spark Machine Learning Library. In addition to that, we passed our test (30%) data as a streaming data through Apache Kafka and Spark Streaming.</a:t>
            </a:r>
          </a:p>
          <a:p>
            <a:r>
              <a:rPr lang="en-US" sz="2800" dirty="0">
                <a:solidFill>
                  <a:schemeClr val="tx2"/>
                </a:solidFill>
              </a:rPr>
              <a:t>The goal of the project is to predict whether the particular transaction is fraudulent or not.</a:t>
            </a:r>
          </a:p>
        </p:txBody>
      </p:sp>
      <p:sp>
        <p:nvSpPr>
          <p:cNvPr id="139" name="Rectangle 138">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356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Image result for data  images">
            <a:extLst>
              <a:ext uri="{FF2B5EF4-FFF2-40B4-BE49-F238E27FC236}">
                <a16:creationId xmlns:a16="http://schemas.microsoft.com/office/drawing/2014/main" id="{E612B35E-4F70-4426-83FC-40DA8F245D43}"/>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t="11120" b="1923"/>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32DF36DF-8793-1B4B-B668-131F3E078ABC}"/>
              </a:ext>
            </a:extLst>
          </p:cNvPr>
          <p:cNvSpPr>
            <a:spLocks noGrp="1"/>
          </p:cNvSpPr>
          <p:nvPr>
            <p:ph type="title"/>
          </p:nvPr>
        </p:nvSpPr>
        <p:spPr>
          <a:xfrm>
            <a:off x="1894773" y="2432248"/>
            <a:ext cx="3124379" cy="1848349"/>
          </a:xfrm>
        </p:spPr>
        <p:txBody>
          <a:bodyPr>
            <a:normAutofit/>
          </a:bodyPr>
          <a:lstStyle/>
          <a:p>
            <a:r>
              <a:rPr lang="en-US" dirty="0"/>
              <a:t>Data source</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52B4B7A9-5B84-E046-B65C-DCA9671756D2}"/>
              </a:ext>
            </a:extLst>
          </p:cNvPr>
          <p:cNvSpPr>
            <a:spLocks noGrp="1"/>
          </p:cNvSpPr>
          <p:nvPr>
            <p:ph idx="1"/>
          </p:nvPr>
        </p:nvSpPr>
        <p:spPr>
          <a:xfrm>
            <a:off x="5006190" y="427054"/>
            <a:ext cx="5998865" cy="4754177"/>
          </a:xfrm>
        </p:spPr>
        <p:txBody>
          <a:bodyPr>
            <a:noAutofit/>
          </a:bodyPr>
          <a:lstStyle/>
          <a:p>
            <a:r>
              <a:rPr lang="en-US" sz="2800" dirty="0">
                <a:solidFill>
                  <a:schemeClr val="tx2"/>
                </a:solidFill>
              </a:rPr>
              <a:t>The data set has 31 features, 28 of which have been anonymized and are labeled V1 through V28. The remaining three features are the time and the amount of the transaction as well as whether that transaction was fraudulent or not.</a:t>
            </a:r>
          </a:p>
          <a:p>
            <a:r>
              <a:rPr lang="en-US" sz="2800" dirty="0">
                <a:solidFill>
                  <a:schemeClr val="tx2"/>
                </a:solidFill>
              </a:rPr>
              <a:t>The data set contains 284,807 transactions.</a:t>
            </a:r>
          </a:p>
          <a:p>
            <a:r>
              <a:rPr lang="en-US" sz="2800" dirty="0">
                <a:solidFill>
                  <a:schemeClr val="tx2"/>
                </a:solidFill>
              </a:rPr>
              <a:t>Source - </a:t>
            </a:r>
            <a:r>
              <a:rPr lang="en-US" sz="2800" dirty="0">
                <a:solidFill>
                  <a:schemeClr val="tx2"/>
                </a:solidFill>
                <a:hlinkClick r:id="rId3"/>
              </a:rPr>
              <a:t>https://www.kaggle.com/deepanshuluhach/gd-credit-card-fraud</a:t>
            </a:r>
            <a:endParaRPr lang="en-US" sz="2800"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26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mage result for use case image of credit card fraud detection">
            <a:extLst>
              <a:ext uri="{FF2B5EF4-FFF2-40B4-BE49-F238E27FC236}">
                <a16:creationId xmlns:a16="http://schemas.microsoft.com/office/drawing/2014/main" id="{947F0BC8-4FE2-4226-8376-F28501B95BB1}"/>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98" b="1"/>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A0D1FDF-2A48-AA41-9414-74F0DDE4D381}"/>
              </a:ext>
            </a:extLst>
          </p:cNvPr>
          <p:cNvSpPr>
            <a:spLocks noGrp="1"/>
          </p:cNvSpPr>
          <p:nvPr>
            <p:ph type="title"/>
          </p:nvPr>
        </p:nvSpPr>
        <p:spPr>
          <a:xfrm>
            <a:off x="2121179" y="2623167"/>
            <a:ext cx="2380801" cy="1843325"/>
          </a:xfrm>
        </p:spPr>
        <p:txBody>
          <a:bodyPr>
            <a:normAutofit/>
          </a:bodyPr>
          <a:lstStyle/>
          <a:p>
            <a:r>
              <a:rPr lang="en-US" dirty="0"/>
              <a:t>Use case</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4BCD1A79-F80C-344B-9A23-A9146A8ADB36}"/>
              </a:ext>
            </a:extLst>
          </p:cNvPr>
          <p:cNvSpPr>
            <a:spLocks noGrp="1"/>
          </p:cNvSpPr>
          <p:nvPr>
            <p:ph idx="1"/>
          </p:nvPr>
        </p:nvSpPr>
        <p:spPr>
          <a:xfrm>
            <a:off x="4707653" y="1451988"/>
            <a:ext cx="5851173" cy="4411226"/>
          </a:xfrm>
        </p:spPr>
        <p:txBody>
          <a:bodyPr>
            <a:normAutofit/>
          </a:bodyPr>
          <a:lstStyle/>
          <a:p>
            <a:r>
              <a:rPr lang="en-US" sz="2800" b="1" u="sng" dirty="0">
                <a:solidFill>
                  <a:schemeClr val="tx2"/>
                </a:solidFill>
              </a:rPr>
              <a:t>Actor</a:t>
            </a:r>
            <a:r>
              <a:rPr lang="en-US" sz="2800" dirty="0">
                <a:solidFill>
                  <a:schemeClr val="tx2"/>
                </a:solidFill>
              </a:rPr>
              <a:t> – Bank Administrator wants to know about the fraudulent transactions.</a:t>
            </a:r>
          </a:p>
          <a:p>
            <a:r>
              <a:rPr lang="en-US" sz="2800" b="1" u="sng" dirty="0">
                <a:solidFill>
                  <a:schemeClr val="tx2"/>
                </a:solidFill>
              </a:rPr>
              <a:t>Action</a:t>
            </a:r>
            <a:r>
              <a:rPr lang="en-US" sz="2800" dirty="0">
                <a:solidFill>
                  <a:schemeClr val="tx2"/>
                </a:solidFill>
              </a:rPr>
              <a:t> – Data sent to </a:t>
            </a:r>
            <a:r>
              <a:rPr lang="en-US" sz="2800" dirty="0" err="1">
                <a:solidFill>
                  <a:schemeClr val="tx2"/>
                </a:solidFill>
              </a:rPr>
              <a:t>kafka</a:t>
            </a:r>
            <a:r>
              <a:rPr lang="en-US" sz="2800" dirty="0">
                <a:solidFill>
                  <a:schemeClr val="tx2"/>
                </a:solidFill>
              </a:rPr>
              <a:t> topic.</a:t>
            </a:r>
          </a:p>
          <a:p>
            <a:r>
              <a:rPr lang="en-US" sz="2800" b="1" u="sng" dirty="0">
                <a:solidFill>
                  <a:schemeClr val="tx2"/>
                </a:solidFill>
              </a:rPr>
              <a:t>Reaction</a:t>
            </a:r>
            <a:r>
              <a:rPr lang="en-US" sz="2800" dirty="0">
                <a:solidFill>
                  <a:schemeClr val="tx2"/>
                </a:solidFill>
              </a:rPr>
              <a:t> – Spark ML model detects fraudulent transactions or not.</a:t>
            </a: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12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A747-734E-4E3A-B7E5-34FE3C23CC7F}"/>
              </a:ext>
            </a:extLst>
          </p:cNvPr>
          <p:cNvSpPr>
            <a:spLocks noGrp="1"/>
          </p:cNvSpPr>
          <p:nvPr>
            <p:ph type="title"/>
          </p:nvPr>
        </p:nvSpPr>
        <p:spPr>
          <a:xfrm>
            <a:off x="1553128" y="2285999"/>
            <a:ext cx="2878195" cy="1903614"/>
          </a:xfrm>
        </p:spPr>
        <p:txBody>
          <a:bodyPr>
            <a:normAutofit fontScale="90000"/>
          </a:bodyPr>
          <a:lstStyle/>
          <a:p>
            <a:r>
              <a:rPr lang="en-US" dirty="0"/>
              <a:t>Flow of the project</a:t>
            </a:r>
          </a:p>
        </p:txBody>
      </p:sp>
      <p:graphicFrame>
        <p:nvGraphicFramePr>
          <p:cNvPr id="4" name="Content Placeholder 3">
            <a:extLst>
              <a:ext uri="{FF2B5EF4-FFF2-40B4-BE49-F238E27FC236}">
                <a16:creationId xmlns:a16="http://schemas.microsoft.com/office/drawing/2014/main" id="{BC8CBAFC-3A34-443A-B751-A0B3A6BCB0C5}"/>
              </a:ext>
            </a:extLst>
          </p:cNvPr>
          <p:cNvGraphicFramePr>
            <a:graphicFrameLocks noGrp="1"/>
          </p:cNvGraphicFramePr>
          <p:nvPr>
            <p:ph idx="1"/>
            <p:extLst>
              <p:ext uri="{D42A27DB-BD31-4B8C-83A1-F6EECF244321}">
                <p14:modId xmlns:p14="http://schemas.microsoft.com/office/powerpoint/2010/main" val="271528181"/>
              </p:ext>
            </p:extLst>
          </p:nvPr>
        </p:nvGraphicFramePr>
        <p:xfrm>
          <a:off x="3863591" y="1291212"/>
          <a:ext cx="7998487" cy="4747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4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Image result for methodology images">
            <a:extLst>
              <a:ext uri="{FF2B5EF4-FFF2-40B4-BE49-F238E27FC236}">
                <a16:creationId xmlns:a16="http://schemas.microsoft.com/office/drawing/2014/main" id="{E0E426A5-3B4F-4812-A701-E5078860432B}"/>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t="3752"/>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906B6599-5F55-C743-BA0F-F95AA3D0F11C}"/>
              </a:ext>
            </a:extLst>
          </p:cNvPr>
          <p:cNvSpPr>
            <a:spLocks noGrp="1"/>
          </p:cNvSpPr>
          <p:nvPr>
            <p:ph type="title"/>
          </p:nvPr>
        </p:nvSpPr>
        <p:spPr>
          <a:xfrm>
            <a:off x="762001" y="2482491"/>
            <a:ext cx="4224674" cy="1049505"/>
          </a:xfrm>
        </p:spPr>
        <p:txBody>
          <a:bodyPr>
            <a:normAutofit/>
          </a:bodyPr>
          <a:lstStyle/>
          <a:p>
            <a:r>
              <a:rPr lang="en-US" dirty="0"/>
              <a:t>methodology</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674A55F1-F86A-0540-8AD6-FD29CC86AA8D}"/>
              </a:ext>
            </a:extLst>
          </p:cNvPr>
          <p:cNvSpPr>
            <a:spLocks noGrp="1"/>
          </p:cNvSpPr>
          <p:nvPr>
            <p:ph idx="1"/>
          </p:nvPr>
        </p:nvSpPr>
        <p:spPr>
          <a:xfrm>
            <a:off x="4898572" y="1150537"/>
            <a:ext cx="6531428" cy="5029200"/>
          </a:xfrm>
        </p:spPr>
        <p:txBody>
          <a:bodyPr>
            <a:normAutofit lnSpcReduction="10000"/>
          </a:bodyPr>
          <a:lstStyle/>
          <a:p>
            <a:r>
              <a:rPr lang="en-US" sz="2800" dirty="0">
                <a:solidFill>
                  <a:schemeClr val="tx2"/>
                </a:solidFill>
              </a:rPr>
              <a:t>Checked whether our dataset is clean</a:t>
            </a:r>
          </a:p>
          <a:p>
            <a:r>
              <a:rPr lang="en-US" sz="2800" dirty="0">
                <a:solidFill>
                  <a:schemeClr val="tx2"/>
                </a:solidFill>
              </a:rPr>
              <a:t>Created Machine learning model( Random Forest Model) through SPARK ML Library and trained the data.</a:t>
            </a:r>
          </a:p>
          <a:p>
            <a:r>
              <a:rPr lang="en-US" sz="2800" dirty="0">
                <a:solidFill>
                  <a:schemeClr val="tx2"/>
                </a:solidFill>
              </a:rPr>
              <a:t>Apache Kafka and Spark set up has done.</a:t>
            </a:r>
          </a:p>
          <a:p>
            <a:r>
              <a:rPr lang="en-US" sz="2800" dirty="0">
                <a:solidFill>
                  <a:schemeClr val="tx2"/>
                </a:solidFill>
              </a:rPr>
              <a:t>Spark subscribes </a:t>
            </a:r>
            <a:r>
              <a:rPr lang="en-US" sz="2800" dirty="0" err="1">
                <a:solidFill>
                  <a:schemeClr val="tx2"/>
                </a:solidFill>
              </a:rPr>
              <a:t>kafka</a:t>
            </a:r>
            <a:r>
              <a:rPr lang="en-US" sz="2800" dirty="0">
                <a:solidFill>
                  <a:schemeClr val="tx2"/>
                </a:solidFill>
              </a:rPr>
              <a:t> topic and reads the data.</a:t>
            </a:r>
          </a:p>
          <a:p>
            <a:r>
              <a:rPr lang="en-US" sz="2800" dirty="0">
                <a:solidFill>
                  <a:schemeClr val="tx2"/>
                </a:solidFill>
              </a:rPr>
              <a:t>Trained ML model is applied on the streaming data and the prediction is noted.</a:t>
            </a:r>
          </a:p>
          <a:p>
            <a:endParaRPr lang="en-US"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xplosion: 14 Points 3">
            <a:extLst>
              <a:ext uri="{FF2B5EF4-FFF2-40B4-BE49-F238E27FC236}">
                <a16:creationId xmlns:a16="http://schemas.microsoft.com/office/drawing/2014/main" id="{C5EE9ABC-F840-47CA-8909-8D8E7F0A8829}"/>
              </a:ext>
            </a:extLst>
          </p:cNvPr>
          <p:cNvSpPr/>
          <p:nvPr/>
        </p:nvSpPr>
        <p:spPr>
          <a:xfrm>
            <a:off x="1098749" y="3217438"/>
            <a:ext cx="3799824" cy="325872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CAUTION: </a:t>
            </a:r>
            <a:r>
              <a:rPr lang="en-US" dirty="0"/>
              <a:t>VERSION ERRORS IN SPARK</a:t>
            </a:r>
          </a:p>
        </p:txBody>
      </p:sp>
    </p:spTree>
    <p:extLst>
      <p:ext uri="{BB962C8B-B14F-4D97-AF65-F5344CB8AC3E}">
        <p14:creationId xmlns:p14="http://schemas.microsoft.com/office/powerpoint/2010/main" val="15531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150" name="Picture 6" descr="Image result for scala image">
            <a:extLst>
              <a:ext uri="{FF2B5EF4-FFF2-40B4-BE49-F238E27FC236}">
                <a16:creationId xmlns:a16="http://schemas.microsoft.com/office/drawing/2014/main" id="{6246723B-A5A8-406E-86A6-CE7FB5779DC4}"/>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98" b="1"/>
          <a:stretch/>
        </p:blipFill>
        <p:spPr bwMode="auto">
          <a:xfrm>
            <a:off x="0" y="25669"/>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653CDCC-4376-3843-8041-2282417D3CEC}"/>
              </a:ext>
            </a:extLst>
          </p:cNvPr>
          <p:cNvSpPr>
            <a:spLocks noGrp="1"/>
          </p:cNvSpPr>
          <p:nvPr>
            <p:ph type="title"/>
          </p:nvPr>
        </p:nvSpPr>
        <p:spPr>
          <a:xfrm>
            <a:off x="688970" y="2301621"/>
            <a:ext cx="4531148" cy="928925"/>
          </a:xfrm>
        </p:spPr>
        <p:txBody>
          <a:bodyPr>
            <a:normAutofit/>
          </a:bodyPr>
          <a:lstStyle/>
          <a:p>
            <a:r>
              <a:rPr lang="en-US" dirty="0"/>
              <a:t>Programming</a:t>
            </a:r>
          </a:p>
        </p:txBody>
      </p:sp>
      <p:sp>
        <p:nvSpPr>
          <p:cNvPr id="141"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1E84D31B-D8CE-F041-977B-EE4A8E4C080F}"/>
              </a:ext>
            </a:extLst>
          </p:cNvPr>
          <p:cNvSpPr>
            <a:spLocks noGrp="1"/>
          </p:cNvSpPr>
          <p:nvPr>
            <p:ph idx="1"/>
          </p:nvPr>
        </p:nvSpPr>
        <p:spPr>
          <a:xfrm>
            <a:off x="5712487" y="1728317"/>
            <a:ext cx="4566976" cy="3593591"/>
          </a:xfrm>
        </p:spPr>
        <p:txBody>
          <a:bodyPr>
            <a:normAutofit/>
          </a:bodyPr>
          <a:lstStyle/>
          <a:p>
            <a:r>
              <a:rPr lang="en-US" sz="2800" dirty="0">
                <a:solidFill>
                  <a:schemeClr val="tx2"/>
                </a:solidFill>
              </a:rPr>
              <a:t>Our entire project is coded in </a:t>
            </a:r>
            <a:r>
              <a:rPr lang="en-US" sz="2800" dirty="0" err="1">
                <a:solidFill>
                  <a:schemeClr val="tx2"/>
                </a:solidFill>
              </a:rPr>
              <a:t>scala</a:t>
            </a:r>
            <a:endParaRPr lang="en-US" sz="2800" dirty="0">
              <a:solidFill>
                <a:schemeClr val="tx2"/>
              </a:solidFill>
            </a:endParaRPr>
          </a:p>
          <a:p>
            <a:r>
              <a:rPr lang="en-US" sz="2800" dirty="0">
                <a:solidFill>
                  <a:schemeClr val="tx2"/>
                </a:solidFill>
              </a:rPr>
              <a:t>Spark ML Lib</a:t>
            </a:r>
          </a:p>
          <a:p>
            <a:r>
              <a:rPr lang="en-US" sz="2800" dirty="0">
                <a:solidFill>
                  <a:schemeClr val="tx2"/>
                </a:solidFill>
              </a:rPr>
              <a:t>Spark Streaming</a:t>
            </a:r>
          </a:p>
        </p:txBody>
      </p:sp>
      <p:sp>
        <p:nvSpPr>
          <p:cNvPr id="143" name="Rectangle 142">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265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6ABC-9E83-460A-BF2A-CA0D58EC4071}"/>
              </a:ext>
            </a:extLst>
          </p:cNvPr>
          <p:cNvSpPr>
            <a:spLocks noGrp="1"/>
          </p:cNvSpPr>
          <p:nvPr>
            <p:ph type="title"/>
          </p:nvPr>
        </p:nvSpPr>
        <p:spPr>
          <a:xfrm>
            <a:off x="1598347" y="961630"/>
            <a:ext cx="3384329" cy="1640894"/>
          </a:xfrm>
        </p:spPr>
        <p:txBody>
          <a:bodyPr anchor="t">
            <a:normAutofit fontScale="90000"/>
          </a:bodyPr>
          <a:lstStyle/>
          <a:p>
            <a:r>
              <a:rPr lang="en-US" sz="4000"/>
              <a:t>Random Forest Classifier</a:t>
            </a:r>
            <a:endParaRPr lang="en-US" sz="4000" dirty="0"/>
          </a:p>
        </p:txBody>
      </p:sp>
      <p:pic>
        <p:nvPicPr>
          <p:cNvPr id="15" name="Content Placeholder 3">
            <a:extLst>
              <a:ext uri="{FF2B5EF4-FFF2-40B4-BE49-F238E27FC236}">
                <a16:creationId xmlns:a16="http://schemas.microsoft.com/office/drawing/2014/main" id="{1A42E7D9-31F8-4C80-B685-DDA6605C9427}"/>
              </a:ext>
            </a:extLst>
          </p:cNvPr>
          <p:cNvPicPr>
            <a:picLocks noChangeAspect="1"/>
          </p:cNvPicPr>
          <p:nvPr/>
        </p:nvPicPr>
        <p:blipFill rotWithShape="1">
          <a:blip r:embed="rId2"/>
          <a:srcRect r="29799" b="-2"/>
          <a:stretch/>
        </p:blipFill>
        <p:spPr>
          <a:xfrm>
            <a:off x="4461468" y="250358"/>
            <a:ext cx="6813470" cy="6357283"/>
          </a:xfrm>
          <a:prstGeom prst="rect">
            <a:avLst/>
          </a:prstGeom>
        </p:spPr>
      </p:pic>
    </p:spTree>
    <p:extLst>
      <p:ext uri="{BB962C8B-B14F-4D97-AF65-F5344CB8AC3E}">
        <p14:creationId xmlns:p14="http://schemas.microsoft.com/office/powerpoint/2010/main" val="54422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C064-870F-416A-9EFB-1F1DB8013C95}"/>
              </a:ext>
            </a:extLst>
          </p:cNvPr>
          <p:cNvSpPr>
            <a:spLocks noGrp="1"/>
          </p:cNvSpPr>
          <p:nvPr>
            <p:ph type="title"/>
          </p:nvPr>
        </p:nvSpPr>
        <p:spPr>
          <a:xfrm>
            <a:off x="1251679" y="1804225"/>
            <a:ext cx="3265056" cy="2652217"/>
          </a:xfrm>
        </p:spPr>
        <p:txBody>
          <a:bodyPr>
            <a:normAutofit/>
          </a:bodyPr>
          <a:lstStyle/>
          <a:p>
            <a:r>
              <a:rPr lang="en-US" dirty="0"/>
              <a:t>Gradient boosting tree</a:t>
            </a:r>
          </a:p>
        </p:txBody>
      </p:sp>
      <p:pic>
        <p:nvPicPr>
          <p:cNvPr id="5" name="Content Placeholder 4">
            <a:extLst>
              <a:ext uri="{FF2B5EF4-FFF2-40B4-BE49-F238E27FC236}">
                <a16:creationId xmlns:a16="http://schemas.microsoft.com/office/drawing/2014/main" id="{063A5AC7-6B26-403D-815A-B705AFA8C124}"/>
              </a:ext>
            </a:extLst>
          </p:cNvPr>
          <p:cNvPicPr>
            <a:picLocks noGrp="1" noChangeAspect="1"/>
          </p:cNvPicPr>
          <p:nvPr>
            <p:ph idx="1"/>
          </p:nvPr>
        </p:nvPicPr>
        <p:blipFill>
          <a:blip r:embed="rId2"/>
          <a:stretch>
            <a:fillRect/>
          </a:stretch>
        </p:blipFill>
        <p:spPr>
          <a:xfrm>
            <a:off x="4425374" y="462037"/>
            <a:ext cx="7175450" cy="6079439"/>
          </a:xfrm>
        </p:spPr>
      </p:pic>
    </p:spTree>
    <p:extLst>
      <p:ext uri="{BB962C8B-B14F-4D97-AF65-F5344CB8AC3E}">
        <p14:creationId xmlns:p14="http://schemas.microsoft.com/office/powerpoint/2010/main" val="2508127377"/>
      </p:ext>
    </p:extLst>
  </p:cSld>
  <p:clrMapOvr>
    <a:masterClrMapping/>
  </p:clrMapOvr>
</p:sld>
</file>

<file path=ppt/theme/theme1.xml><?xml version="1.0" encoding="utf-8"?>
<a:theme xmlns:a="http://schemas.openxmlformats.org/drawingml/2006/main" name="Badg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376</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Impact</vt:lpstr>
      <vt:lpstr>Badge</vt:lpstr>
      <vt:lpstr>PowerPoint Presentation</vt:lpstr>
      <vt:lpstr>Project goal</vt:lpstr>
      <vt:lpstr>Data source</vt:lpstr>
      <vt:lpstr>Use case</vt:lpstr>
      <vt:lpstr>Flow of the project</vt:lpstr>
      <vt:lpstr>methodology</vt:lpstr>
      <vt:lpstr>Programming</vt:lpstr>
      <vt:lpstr>Random Forest Classifier</vt:lpstr>
      <vt:lpstr>Gradient boosting tree</vt:lpstr>
      <vt:lpstr>Model tuning &amp; cross validation</vt:lpstr>
      <vt:lpstr>Unit test cases</vt:lpstr>
      <vt:lpstr>Achieved acceptance criteria</vt:lpstr>
      <vt:lpstr> RF Model Metrics</vt:lpstr>
      <vt:lpstr>Code repository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Jemimah</dc:creator>
  <cp:lastModifiedBy>Nancy Jemimah</cp:lastModifiedBy>
  <cp:revision>1</cp:revision>
  <dcterms:created xsi:type="dcterms:W3CDTF">2019-04-20T22:13:10Z</dcterms:created>
  <dcterms:modified xsi:type="dcterms:W3CDTF">2019-04-21T02:45:35Z</dcterms:modified>
</cp:coreProperties>
</file>