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3" r:id="rId3"/>
    <p:sldId id="266" r:id="rId4"/>
    <p:sldId id="257" r:id="rId5"/>
    <p:sldId id="264" r:id="rId6"/>
    <p:sldId id="259" r:id="rId7"/>
    <p:sldId id="267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DBEB-5DC4-4C06-AAC9-C8CDED02CDC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3EF5A99-02E0-4C6B-B93F-8B44AF314D37}">
      <dgm:prSet phldrT="[Text]"/>
      <dgm:spPr/>
      <dgm:t>
        <a:bodyPr/>
        <a:lstStyle/>
        <a:p>
          <a:r>
            <a:rPr lang="en-US" dirty="0"/>
            <a:t>March 23- 29</a:t>
          </a:r>
        </a:p>
        <a:p>
          <a:r>
            <a:rPr lang="en-US" dirty="0"/>
            <a:t>Preprocessing and Cleaning Module Development </a:t>
          </a:r>
        </a:p>
      </dgm:t>
    </dgm:pt>
    <dgm:pt modelId="{1EED5C7E-FC61-40D8-86B1-2EB31A044E8A}" type="parTrans" cxnId="{A04B5824-C15E-4AE6-88F8-8B162848ECE3}">
      <dgm:prSet/>
      <dgm:spPr/>
      <dgm:t>
        <a:bodyPr/>
        <a:lstStyle/>
        <a:p>
          <a:endParaRPr lang="en-US"/>
        </a:p>
      </dgm:t>
    </dgm:pt>
    <dgm:pt modelId="{99DB3F03-AA75-40A4-A70E-97DC565CAFF0}" type="sibTrans" cxnId="{A04B5824-C15E-4AE6-88F8-8B162848ECE3}">
      <dgm:prSet/>
      <dgm:spPr/>
      <dgm:t>
        <a:bodyPr/>
        <a:lstStyle/>
        <a:p>
          <a:endParaRPr lang="en-US"/>
        </a:p>
      </dgm:t>
    </dgm:pt>
    <dgm:pt modelId="{4DFAC945-3129-45F0-B0D1-DB18A26F8761}">
      <dgm:prSet phldrT="[Text]"/>
      <dgm:spPr/>
      <dgm:t>
        <a:bodyPr/>
        <a:lstStyle/>
        <a:p>
          <a:r>
            <a:rPr lang="en-US" dirty="0"/>
            <a:t>March 30 – April 11</a:t>
          </a:r>
        </a:p>
        <a:p>
          <a:r>
            <a:rPr lang="en-US" dirty="0"/>
            <a:t>Spark Learning and Spark ML Lib – Model Building</a:t>
          </a:r>
        </a:p>
      </dgm:t>
    </dgm:pt>
    <dgm:pt modelId="{75DA0967-CD09-4815-A15D-3955D2B8C42B}" type="parTrans" cxnId="{BC513D03-7CE6-41AF-A0F9-8018D78FB883}">
      <dgm:prSet/>
      <dgm:spPr/>
      <dgm:t>
        <a:bodyPr/>
        <a:lstStyle/>
        <a:p>
          <a:endParaRPr lang="en-US"/>
        </a:p>
      </dgm:t>
    </dgm:pt>
    <dgm:pt modelId="{1E9FA9D8-5893-47E0-8D70-6B50471D6CE7}" type="sibTrans" cxnId="{BC513D03-7CE6-41AF-A0F9-8018D78FB883}">
      <dgm:prSet/>
      <dgm:spPr/>
      <dgm:t>
        <a:bodyPr/>
        <a:lstStyle/>
        <a:p>
          <a:endParaRPr lang="en-US"/>
        </a:p>
      </dgm:t>
    </dgm:pt>
    <dgm:pt modelId="{A1D94154-51E9-42C6-B89D-A8F961A6AD99}">
      <dgm:prSet phldrT="[Text]"/>
      <dgm:spPr/>
      <dgm:t>
        <a:bodyPr/>
        <a:lstStyle/>
        <a:p>
          <a:r>
            <a:rPr lang="en-US" dirty="0"/>
            <a:t>April 1- April 17</a:t>
          </a:r>
        </a:p>
        <a:p>
          <a:r>
            <a:rPr lang="en-US" dirty="0"/>
            <a:t>Unit Test Case and Implementation</a:t>
          </a:r>
        </a:p>
      </dgm:t>
    </dgm:pt>
    <dgm:pt modelId="{E6D5828E-10BA-4518-B42F-B1132113DCBD}" type="parTrans" cxnId="{BFAC841C-5F9E-4F97-BC11-8DC0CE1CC3FF}">
      <dgm:prSet/>
      <dgm:spPr/>
      <dgm:t>
        <a:bodyPr/>
        <a:lstStyle/>
        <a:p>
          <a:endParaRPr lang="en-US"/>
        </a:p>
      </dgm:t>
    </dgm:pt>
    <dgm:pt modelId="{11906598-49CE-4416-965B-813D15FE5DE2}" type="sibTrans" cxnId="{BFAC841C-5F9E-4F97-BC11-8DC0CE1CC3FF}">
      <dgm:prSet/>
      <dgm:spPr/>
      <dgm:t>
        <a:bodyPr/>
        <a:lstStyle/>
        <a:p>
          <a:endParaRPr lang="en-US"/>
        </a:p>
      </dgm:t>
    </dgm:pt>
    <dgm:pt modelId="{CCAB835C-8583-476B-ABD7-7DAF221624B7}">
      <dgm:prSet phldrT="[Text]"/>
      <dgm:spPr/>
      <dgm:t>
        <a:bodyPr/>
        <a:lstStyle/>
        <a:p>
          <a:r>
            <a:rPr lang="en-US" dirty="0"/>
            <a:t>March 18-24</a:t>
          </a:r>
        </a:p>
        <a:p>
          <a:r>
            <a:rPr lang="en-US" dirty="0"/>
            <a:t>Kafka Setup/ Understanding dataset and databricks notebook</a:t>
          </a:r>
        </a:p>
      </dgm:t>
    </dgm:pt>
    <dgm:pt modelId="{A622B8A2-0493-45B1-90A0-5A0F062C5C58}" type="parTrans" cxnId="{A730DC47-B843-40D9-9D8A-48AD424BEAD3}">
      <dgm:prSet/>
      <dgm:spPr/>
      <dgm:t>
        <a:bodyPr/>
        <a:lstStyle/>
        <a:p>
          <a:endParaRPr lang="en-US"/>
        </a:p>
      </dgm:t>
    </dgm:pt>
    <dgm:pt modelId="{BCAF19AB-08D7-4C48-9C93-F0BED8E10A90}" type="sibTrans" cxnId="{A730DC47-B843-40D9-9D8A-48AD424BEAD3}">
      <dgm:prSet/>
      <dgm:spPr/>
      <dgm:t>
        <a:bodyPr/>
        <a:lstStyle/>
        <a:p>
          <a:endParaRPr lang="en-US"/>
        </a:p>
      </dgm:t>
    </dgm:pt>
    <dgm:pt modelId="{D8E99CAB-CB91-45FF-A2C0-071B76A1A1B6}" type="pres">
      <dgm:prSet presAssocID="{EA2ADBEB-5DC4-4C06-AAC9-C8CDED02CDC2}" presName="Name0" presStyleCnt="0">
        <dgm:presLayoutVars>
          <dgm:dir/>
          <dgm:resizeHandles val="exact"/>
        </dgm:presLayoutVars>
      </dgm:prSet>
      <dgm:spPr/>
    </dgm:pt>
    <dgm:pt modelId="{8A95C250-528C-4563-9AE2-ED7CB7E6922B}" type="pres">
      <dgm:prSet presAssocID="{EA2ADBEB-5DC4-4C06-AAC9-C8CDED02CDC2}" presName="arrow" presStyleLbl="bgShp" presStyleIdx="0" presStyleCnt="1"/>
      <dgm:spPr/>
    </dgm:pt>
    <dgm:pt modelId="{5E1AB3D2-4884-4E7B-B7B8-5E6AA2EEB0B3}" type="pres">
      <dgm:prSet presAssocID="{EA2ADBEB-5DC4-4C06-AAC9-C8CDED02CDC2}" presName="points" presStyleCnt="0"/>
      <dgm:spPr/>
    </dgm:pt>
    <dgm:pt modelId="{CE851EAB-0D21-49C0-BB07-AEC629717100}" type="pres">
      <dgm:prSet presAssocID="{CCAB835C-8583-476B-ABD7-7DAF221624B7}" presName="compositeA" presStyleCnt="0"/>
      <dgm:spPr/>
    </dgm:pt>
    <dgm:pt modelId="{C2596F3B-7D1E-423A-88BE-97C072E6B88B}" type="pres">
      <dgm:prSet presAssocID="{CCAB835C-8583-476B-ABD7-7DAF221624B7}" presName="textA" presStyleLbl="revTx" presStyleIdx="0" presStyleCnt="4">
        <dgm:presLayoutVars>
          <dgm:bulletEnabled val="1"/>
        </dgm:presLayoutVars>
      </dgm:prSet>
      <dgm:spPr/>
    </dgm:pt>
    <dgm:pt modelId="{1E7ACF0D-6C05-4780-8E04-5D21FE4C0EAE}" type="pres">
      <dgm:prSet presAssocID="{CCAB835C-8583-476B-ABD7-7DAF221624B7}" presName="circleA" presStyleLbl="node1" presStyleIdx="0" presStyleCnt="4"/>
      <dgm:spPr/>
    </dgm:pt>
    <dgm:pt modelId="{2F220D03-BA6E-4AC2-A593-A9FA9F735F33}" type="pres">
      <dgm:prSet presAssocID="{CCAB835C-8583-476B-ABD7-7DAF221624B7}" presName="spaceA" presStyleCnt="0"/>
      <dgm:spPr/>
    </dgm:pt>
    <dgm:pt modelId="{A630F257-3312-4AD8-9718-9005F04F76EB}" type="pres">
      <dgm:prSet presAssocID="{BCAF19AB-08D7-4C48-9C93-F0BED8E10A90}" presName="space" presStyleCnt="0"/>
      <dgm:spPr/>
    </dgm:pt>
    <dgm:pt modelId="{CB758D4B-7304-431B-A06B-212E767E9D68}" type="pres">
      <dgm:prSet presAssocID="{D3EF5A99-02E0-4C6B-B93F-8B44AF314D37}" presName="compositeB" presStyleCnt="0"/>
      <dgm:spPr/>
    </dgm:pt>
    <dgm:pt modelId="{606CBE3B-3FF5-4895-AF4F-5CE46EF5EE6B}" type="pres">
      <dgm:prSet presAssocID="{D3EF5A99-02E0-4C6B-B93F-8B44AF314D37}" presName="textB" presStyleLbl="revTx" presStyleIdx="1" presStyleCnt="4">
        <dgm:presLayoutVars>
          <dgm:bulletEnabled val="1"/>
        </dgm:presLayoutVars>
      </dgm:prSet>
      <dgm:spPr/>
    </dgm:pt>
    <dgm:pt modelId="{9AB21371-F530-455F-9359-44730512228B}" type="pres">
      <dgm:prSet presAssocID="{D3EF5A99-02E0-4C6B-B93F-8B44AF314D37}" presName="circleB" presStyleLbl="node1" presStyleIdx="1" presStyleCnt="4"/>
      <dgm:spPr/>
    </dgm:pt>
    <dgm:pt modelId="{6A4407E7-BDF2-41F2-8AE3-92E9ED1F8734}" type="pres">
      <dgm:prSet presAssocID="{D3EF5A99-02E0-4C6B-B93F-8B44AF314D37}" presName="spaceB" presStyleCnt="0"/>
      <dgm:spPr/>
    </dgm:pt>
    <dgm:pt modelId="{EA552A18-B9DA-4375-9667-2D9B78F9F15A}" type="pres">
      <dgm:prSet presAssocID="{99DB3F03-AA75-40A4-A70E-97DC565CAFF0}" presName="space" presStyleCnt="0"/>
      <dgm:spPr/>
    </dgm:pt>
    <dgm:pt modelId="{0B664E38-99C4-4EAE-AE11-97459DC4E314}" type="pres">
      <dgm:prSet presAssocID="{4DFAC945-3129-45F0-B0D1-DB18A26F8761}" presName="compositeA" presStyleCnt="0"/>
      <dgm:spPr/>
    </dgm:pt>
    <dgm:pt modelId="{4C5948F5-5870-42A1-9F92-CF2A998FCACA}" type="pres">
      <dgm:prSet presAssocID="{4DFAC945-3129-45F0-B0D1-DB18A26F8761}" presName="textA" presStyleLbl="revTx" presStyleIdx="2" presStyleCnt="4">
        <dgm:presLayoutVars>
          <dgm:bulletEnabled val="1"/>
        </dgm:presLayoutVars>
      </dgm:prSet>
      <dgm:spPr/>
    </dgm:pt>
    <dgm:pt modelId="{D45615BE-79A7-44DB-9011-C447422C22F6}" type="pres">
      <dgm:prSet presAssocID="{4DFAC945-3129-45F0-B0D1-DB18A26F8761}" presName="circleA" presStyleLbl="node1" presStyleIdx="2" presStyleCnt="4"/>
      <dgm:spPr/>
    </dgm:pt>
    <dgm:pt modelId="{4A546B49-32A9-42E6-B2D0-BEB838B71843}" type="pres">
      <dgm:prSet presAssocID="{4DFAC945-3129-45F0-B0D1-DB18A26F8761}" presName="spaceA" presStyleCnt="0"/>
      <dgm:spPr/>
    </dgm:pt>
    <dgm:pt modelId="{DCCA3BA5-11B5-4592-A90E-1B664FCCF3DB}" type="pres">
      <dgm:prSet presAssocID="{1E9FA9D8-5893-47E0-8D70-6B50471D6CE7}" presName="space" presStyleCnt="0"/>
      <dgm:spPr/>
    </dgm:pt>
    <dgm:pt modelId="{68CC99D6-A2C8-448B-998B-335E853DE8A1}" type="pres">
      <dgm:prSet presAssocID="{A1D94154-51E9-42C6-B89D-A8F961A6AD99}" presName="compositeB" presStyleCnt="0"/>
      <dgm:spPr/>
    </dgm:pt>
    <dgm:pt modelId="{626F55F2-FCF3-4637-ACC6-55933E723F9A}" type="pres">
      <dgm:prSet presAssocID="{A1D94154-51E9-42C6-B89D-A8F961A6AD99}" presName="textB" presStyleLbl="revTx" presStyleIdx="3" presStyleCnt="4">
        <dgm:presLayoutVars>
          <dgm:bulletEnabled val="1"/>
        </dgm:presLayoutVars>
      </dgm:prSet>
      <dgm:spPr/>
    </dgm:pt>
    <dgm:pt modelId="{DCC7F11C-4C54-4C70-BC34-212FABF669B4}" type="pres">
      <dgm:prSet presAssocID="{A1D94154-51E9-42C6-B89D-A8F961A6AD99}" presName="circleB" presStyleLbl="node1" presStyleIdx="3" presStyleCnt="4"/>
      <dgm:spPr/>
    </dgm:pt>
    <dgm:pt modelId="{CA0FDA10-647A-4892-947A-909CE6A8A23A}" type="pres">
      <dgm:prSet presAssocID="{A1D94154-51E9-42C6-B89D-A8F961A6AD99}" presName="spaceB" presStyleCnt="0"/>
      <dgm:spPr/>
    </dgm:pt>
  </dgm:ptLst>
  <dgm:cxnLst>
    <dgm:cxn modelId="{BC513D03-7CE6-41AF-A0F9-8018D78FB883}" srcId="{EA2ADBEB-5DC4-4C06-AAC9-C8CDED02CDC2}" destId="{4DFAC945-3129-45F0-B0D1-DB18A26F8761}" srcOrd="2" destOrd="0" parTransId="{75DA0967-CD09-4815-A15D-3955D2B8C42B}" sibTransId="{1E9FA9D8-5893-47E0-8D70-6B50471D6CE7}"/>
    <dgm:cxn modelId="{DFE54F17-67F9-4FEC-91F5-AA1FB81D9BE9}" type="presOf" srcId="{4DFAC945-3129-45F0-B0D1-DB18A26F8761}" destId="{4C5948F5-5870-42A1-9F92-CF2A998FCACA}" srcOrd="0" destOrd="0" presId="urn:microsoft.com/office/officeart/2005/8/layout/hProcess11"/>
    <dgm:cxn modelId="{D34DF91A-B85B-4C23-8E69-A3DCF5EEEE3A}" type="presOf" srcId="{A1D94154-51E9-42C6-B89D-A8F961A6AD99}" destId="{626F55F2-FCF3-4637-ACC6-55933E723F9A}" srcOrd="0" destOrd="0" presId="urn:microsoft.com/office/officeart/2005/8/layout/hProcess11"/>
    <dgm:cxn modelId="{BFAC841C-5F9E-4F97-BC11-8DC0CE1CC3FF}" srcId="{EA2ADBEB-5DC4-4C06-AAC9-C8CDED02CDC2}" destId="{A1D94154-51E9-42C6-B89D-A8F961A6AD99}" srcOrd="3" destOrd="0" parTransId="{E6D5828E-10BA-4518-B42F-B1132113DCBD}" sibTransId="{11906598-49CE-4416-965B-813D15FE5DE2}"/>
    <dgm:cxn modelId="{A04B5824-C15E-4AE6-88F8-8B162848ECE3}" srcId="{EA2ADBEB-5DC4-4C06-AAC9-C8CDED02CDC2}" destId="{D3EF5A99-02E0-4C6B-B93F-8B44AF314D37}" srcOrd="1" destOrd="0" parTransId="{1EED5C7E-FC61-40D8-86B1-2EB31A044E8A}" sibTransId="{99DB3F03-AA75-40A4-A70E-97DC565CAFF0}"/>
    <dgm:cxn modelId="{47C65D63-A985-4419-AE2C-7B625E08D97E}" type="presOf" srcId="{D3EF5A99-02E0-4C6B-B93F-8B44AF314D37}" destId="{606CBE3B-3FF5-4895-AF4F-5CE46EF5EE6B}" srcOrd="0" destOrd="0" presId="urn:microsoft.com/office/officeart/2005/8/layout/hProcess11"/>
    <dgm:cxn modelId="{A730DC47-B843-40D9-9D8A-48AD424BEAD3}" srcId="{EA2ADBEB-5DC4-4C06-AAC9-C8CDED02CDC2}" destId="{CCAB835C-8583-476B-ABD7-7DAF221624B7}" srcOrd="0" destOrd="0" parTransId="{A622B8A2-0493-45B1-90A0-5A0F062C5C58}" sibTransId="{BCAF19AB-08D7-4C48-9C93-F0BED8E10A90}"/>
    <dgm:cxn modelId="{5CCCFC9B-3B5B-4503-B4B4-2525017C25E6}" type="presOf" srcId="{CCAB835C-8583-476B-ABD7-7DAF221624B7}" destId="{C2596F3B-7D1E-423A-88BE-97C072E6B88B}" srcOrd="0" destOrd="0" presId="urn:microsoft.com/office/officeart/2005/8/layout/hProcess11"/>
    <dgm:cxn modelId="{9C3E5FBB-7880-4B6F-9727-55FFD6C3CE34}" type="presOf" srcId="{EA2ADBEB-5DC4-4C06-AAC9-C8CDED02CDC2}" destId="{D8E99CAB-CB91-45FF-A2C0-071B76A1A1B6}" srcOrd="0" destOrd="0" presId="urn:microsoft.com/office/officeart/2005/8/layout/hProcess11"/>
    <dgm:cxn modelId="{32F495C3-C59A-4B0E-935A-9C30C296487D}" type="presParOf" srcId="{D8E99CAB-CB91-45FF-A2C0-071B76A1A1B6}" destId="{8A95C250-528C-4563-9AE2-ED7CB7E6922B}" srcOrd="0" destOrd="0" presId="urn:microsoft.com/office/officeart/2005/8/layout/hProcess11"/>
    <dgm:cxn modelId="{511B71DF-41BF-4AAA-A332-5CA435532BB7}" type="presParOf" srcId="{D8E99CAB-CB91-45FF-A2C0-071B76A1A1B6}" destId="{5E1AB3D2-4884-4E7B-B7B8-5E6AA2EEB0B3}" srcOrd="1" destOrd="0" presId="urn:microsoft.com/office/officeart/2005/8/layout/hProcess11"/>
    <dgm:cxn modelId="{C37D1D4E-ECD7-48AA-B3A2-67B4C3433C55}" type="presParOf" srcId="{5E1AB3D2-4884-4E7B-B7B8-5E6AA2EEB0B3}" destId="{CE851EAB-0D21-49C0-BB07-AEC629717100}" srcOrd="0" destOrd="0" presId="urn:microsoft.com/office/officeart/2005/8/layout/hProcess11"/>
    <dgm:cxn modelId="{EC9642A6-540E-4042-A857-97A8CF9D9FC5}" type="presParOf" srcId="{CE851EAB-0D21-49C0-BB07-AEC629717100}" destId="{C2596F3B-7D1E-423A-88BE-97C072E6B88B}" srcOrd="0" destOrd="0" presId="urn:microsoft.com/office/officeart/2005/8/layout/hProcess11"/>
    <dgm:cxn modelId="{7B7F918B-9127-4E61-A090-DA4F2199118E}" type="presParOf" srcId="{CE851EAB-0D21-49C0-BB07-AEC629717100}" destId="{1E7ACF0D-6C05-4780-8E04-5D21FE4C0EAE}" srcOrd="1" destOrd="0" presId="urn:microsoft.com/office/officeart/2005/8/layout/hProcess11"/>
    <dgm:cxn modelId="{E84C51D4-6A72-4402-BB23-FFBAF6BC0140}" type="presParOf" srcId="{CE851EAB-0D21-49C0-BB07-AEC629717100}" destId="{2F220D03-BA6E-4AC2-A593-A9FA9F735F33}" srcOrd="2" destOrd="0" presId="urn:microsoft.com/office/officeart/2005/8/layout/hProcess11"/>
    <dgm:cxn modelId="{D7BAE522-2205-48F0-B966-1FDD6ED961FD}" type="presParOf" srcId="{5E1AB3D2-4884-4E7B-B7B8-5E6AA2EEB0B3}" destId="{A630F257-3312-4AD8-9718-9005F04F76EB}" srcOrd="1" destOrd="0" presId="urn:microsoft.com/office/officeart/2005/8/layout/hProcess11"/>
    <dgm:cxn modelId="{366F960C-3598-4A49-A89F-F93BCA964635}" type="presParOf" srcId="{5E1AB3D2-4884-4E7B-B7B8-5E6AA2EEB0B3}" destId="{CB758D4B-7304-431B-A06B-212E767E9D68}" srcOrd="2" destOrd="0" presId="urn:microsoft.com/office/officeart/2005/8/layout/hProcess11"/>
    <dgm:cxn modelId="{52389D3F-A395-4F9A-92F7-BC8BB8D029B3}" type="presParOf" srcId="{CB758D4B-7304-431B-A06B-212E767E9D68}" destId="{606CBE3B-3FF5-4895-AF4F-5CE46EF5EE6B}" srcOrd="0" destOrd="0" presId="urn:microsoft.com/office/officeart/2005/8/layout/hProcess11"/>
    <dgm:cxn modelId="{3681B615-DCCB-46F9-A5A2-C93294B5A0D8}" type="presParOf" srcId="{CB758D4B-7304-431B-A06B-212E767E9D68}" destId="{9AB21371-F530-455F-9359-44730512228B}" srcOrd="1" destOrd="0" presId="urn:microsoft.com/office/officeart/2005/8/layout/hProcess11"/>
    <dgm:cxn modelId="{3DDED320-7703-4B2B-AC57-CA87B4C7F656}" type="presParOf" srcId="{CB758D4B-7304-431B-A06B-212E767E9D68}" destId="{6A4407E7-BDF2-41F2-8AE3-92E9ED1F8734}" srcOrd="2" destOrd="0" presId="urn:microsoft.com/office/officeart/2005/8/layout/hProcess11"/>
    <dgm:cxn modelId="{FFE85D2A-E716-4EA8-93AF-AD31945DCF91}" type="presParOf" srcId="{5E1AB3D2-4884-4E7B-B7B8-5E6AA2EEB0B3}" destId="{EA552A18-B9DA-4375-9667-2D9B78F9F15A}" srcOrd="3" destOrd="0" presId="urn:microsoft.com/office/officeart/2005/8/layout/hProcess11"/>
    <dgm:cxn modelId="{2E58ED7D-9C06-47FB-83CF-6A85FD0B6D58}" type="presParOf" srcId="{5E1AB3D2-4884-4E7B-B7B8-5E6AA2EEB0B3}" destId="{0B664E38-99C4-4EAE-AE11-97459DC4E314}" srcOrd="4" destOrd="0" presId="urn:microsoft.com/office/officeart/2005/8/layout/hProcess11"/>
    <dgm:cxn modelId="{96028B29-B79C-4506-927C-39124C66320D}" type="presParOf" srcId="{0B664E38-99C4-4EAE-AE11-97459DC4E314}" destId="{4C5948F5-5870-42A1-9F92-CF2A998FCACA}" srcOrd="0" destOrd="0" presId="urn:microsoft.com/office/officeart/2005/8/layout/hProcess11"/>
    <dgm:cxn modelId="{C5FBAACB-622D-4CD4-838D-38A9BF3EC24A}" type="presParOf" srcId="{0B664E38-99C4-4EAE-AE11-97459DC4E314}" destId="{D45615BE-79A7-44DB-9011-C447422C22F6}" srcOrd="1" destOrd="0" presId="urn:microsoft.com/office/officeart/2005/8/layout/hProcess11"/>
    <dgm:cxn modelId="{69FA279B-EFF1-4959-809B-61FDCA6DA777}" type="presParOf" srcId="{0B664E38-99C4-4EAE-AE11-97459DC4E314}" destId="{4A546B49-32A9-42E6-B2D0-BEB838B71843}" srcOrd="2" destOrd="0" presId="urn:microsoft.com/office/officeart/2005/8/layout/hProcess11"/>
    <dgm:cxn modelId="{E7A3633D-0D24-4027-9B0D-965225BCDC48}" type="presParOf" srcId="{5E1AB3D2-4884-4E7B-B7B8-5E6AA2EEB0B3}" destId="{DCCA3BA5-11B5-4592-A90E-1B664FCCF3DB}" srcOrd="5" destOrd="0" presId="urn:microsoft.com/office/officeart/2005/8/layout/hProcess11"/>
    <dgm:cxn modelId="{ECBB9081-1DA2-4916-968F-744AC6E649EB}" type="presParOf" srcId="{5E1AB3D2-4884-4E7B-B7B8-5E6AA2EEB0B3}" destId="{68CC99D6-A2C8-448B-998B-335E853DE8A1}" srcOrd="6" destOrd="0" presId="urn:microsoft.com/office/officeart/2005/8/layout/hProcess11"/>
    <dgm:cxn modelId="{48778B68-08B1-4CF1-81CB-20978BA1FC81}" type="presParOf" srcId="{68CC99D6-A2C8-448B-998B-335E853DE8A1}" destId="{626F55F2-FCF3-4637-ACC6-55933E723F9A}" srcOrd="0" destOrd="0" presId="urn:microsoft.com/office/officeart/2005/8/layout/hProcess11"/>
    <dgm:cxn modelId="{A67B8033-7814-4948-B765-248E20C05217}" type="presParOf" srcId="{68CC99D6-A2C8-448B-998B-335E853DE8A1}" destId="{DCC7F11C-4C54-4C70-BC34-212FABF669B4}" srcOrd="1" destOrd="0" presId="urn:microsoft.com/office/officeart/2005/8/layout/hProcess11"/>
    <dgm:cxn modelId="{3C8447E5-05A1-40A3-87E6-6700200A4CCC}" type="presParOf" srcId="{68CC99D6-A2C8-448B-998B-335E853DE8A1}" destId="{CA0FDA10-647A-4892-947A-909CE6A8A23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5C250-528C-4563-9AE2-ED7CB7E6922B}">
      <dsp:nvSpPr>
        <dsp:cNvPr id="0" name=""/>
        <dsp:cNvSpPr/>
      </dsp:nvSpPr>
      <dsp:spPr>
        <a:xfrm>
          <a:off x="0" y="1206817"/>
          <a:ext cx="10058399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96F3B-7D1E-423A-88BE-97C072E6B88B}">
      <dsp:nvSpPr>
        <dsp:cNvPr id="0" name=""/>
        <dsp:cNvSpPr/>
      </dsp:nvSpPr>
      <dsp:spPr>
        <a:xfrm>
          <a:off x="4530" y="0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March 18-24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Kafka Setup/ Understanding dataset and databricks notebook</a:t>
          </a:r>
        </a:p>
      </dsp:txBody>
      <dsp:txXfrm>
        <a:off x="4530" y="0"/>
        <a:ext cx="2179156" cy="1609090"/>
      </dsp:txXfrm>
    </dsp:sp>
    <dsp:sp modelId="{1E7ACF0D-6C05-4780-8E04-5D21FE4C0EAE}">
      <dsp:nvSpPr>
        <dsp:cNvPr id="0" name=""/>
        <dsp:cNvSpPr/>
      </dsp:nvSpPr>
      <dsp:spPr>
        <a:xfrm>
          <a:off x="892972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CBE3B-3FF5-4895-AF4F-5CE46EF5EE6B}">
      <dsp:nvSpPr>
        <dsp:cNvPr id="0" name=""/>
        <dsp:cNvSpPr/>
      </dsp:nvSpPr>
      <dsp:spPr>
        <a:xfrm>
          <a:off x="2292644" y="2413634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March 23- 29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 and Cleaning Module Development </a:t>
          </a:r>
        </a:p>
      </dsp:txBody>
      <dsp:txXfrm>
        <a:off x="2292644" y="2413634"/>
        <a:ext cx="2179156" cy="1609090"/>
      </dsp:txXfrm>
    </dsp:sp>
    <dsp:sp modelId="{9AB21371-F530-455F-9359-44730512228B}">
      <dsp:nvSpPr>
        <dsp:cNvPr id="0" name=""/>
        <dsp:cNvSpPr/>
      </dsp:nvSpPr>
      <dsp:spPr>
        <a:xfrm>
          <a:off x="3181086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48F5-5870-42A1-9F92-CF2A998FCACA}">
      <dsp:nvSpPr>
        <dsp:cNvPr id="0" name=""/>
        <dsp:cNvSpPr/>
      </dsp:nvSpPr>
      <dsp:spPr>
        <a:xfrm>
          <a:off x="4580758" y="0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March 30 – April 11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Spark Learning and Spark ML Lib – Model Building</a:t>
          </a:r>
        </a:p>
      </dsp:txBody>
      <dsp:txXfrm>
        <a:off x="4580758" y="0"/>
        <a:ext cx="2179156" cy="1609090"/>
      </dsp:txXfrm>
    </dsp:sp>
    <dsp:sp modelId="{D45615BE-79A7-44DB-9011-C447422C22F6}">
      <dsp:nvSpPr>
        <dsp:cNvPr id="0" name=""/>
        <dsp:cNvSpPr/>
      </dsp:nvSpPr>
      <dsp:spPr>
        <a:xfrm>
          <a:off x="5469200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F55F2-FCF3-4637-ACC6-55933E723F9A}">
      <dsp:nvSpPr>
        <dsp:cNvPr id="0" name=""/>
        <dsp:cNvSpPr/>
      </dsp:nvSpPr>
      <dsp:spPr>
        <a:xfrm>
          <a:off x="6868873" y="2413634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April 1- April 17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 Test Case and Implementation</a:t>
          </a:r>
        </a:p>
      </dsp:txBody>
      <dsp:txXfrm>
        <a:off x="6868873" y="2413634"/>
        <a:ext cx="2179156" cy="1609090"/>
      </dsp:txXfrm>
    </dsp:sp>
    <dsp:sp modelId="{DCC7F11C-4C54-4C70-BC34-212FABF669B4}">
      <dsp:nvSpPr>
        <dsp:cNvPr id="0" name=""/>
        <dsp:cNvSpPr/>
      </dsp:nvSpPr>
      <dsp:spPr>
        <a:xfrm>
          <a:off x="7757314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7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2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EDED64-2EA4-4D0D-835C-08ED86CC8E8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238377" cy="3145391"/>
          </a:xfrm>
        </p:spPr>
        <p:txBody>
          <a:bodyPr>
            <a:normAutofit/>
          </a:bodyPr>
          <a:lstStyle/>
          <a:p>
            <a:r>
              <a:rPr lang="en-US" sz="4400" dirty="0"/>
              <a:t>Credit Card Fraud Detection using Apache Spark Streaming and 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474874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Nancy Jemimah – packiyanathan.n@husky.neu.edu</a:t>
            </a:r>
          </a:p>
          <a:p>
            <a:r>
              <a:rPr lang="en-US" b="1" dirty="0">
                <a:solidFill>
                  <a:schemeClr val="tx1"/>
                </a:solidFill>
              </a:rPr>
              <a:t>Venu Gopal Reddy – yerrangunta.v@husky.neu.edu</a:t>
            </a:r>
          </a:p>
        </p:txBody>
      </p:sp>
    </p:spTree>
    <p:extLst>
      <p:ext uri="{BB962C8B-B14F-4D97-AF65-F5344CB8AC3E}">
        <p14:creationId xmlns:p14="http://schemas.microsoft.com/office/powerpoint/2010/main" val="13586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7" y="289249"/>
            <a:ext cx="10129313" cy="14481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50" name="Picture 2" descr="Image result for questions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2402380"/>
            <a:ext cx="2786942" cy="35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the fraud transactions on a streaming data</a:t>
            </a:r>
          </a:p>
          <a:p>
            <a:r>
              <a:rPr lang="en-US" dirty="0"/>
              <a:t>Use Databricks Notebook to explore the dataset</a:t>
            </a:r>
          </a:p>
          <a:p>
            <a:r>
              <a:rPr lang="en-US" dirty="0"/>
              <a:t>To use Apache Spark </a:t>
            </a:r>
            <a:r>
              <a:rPr lang="en-US" dirty="0" err="1"/>
              <a:t>MLlib</a:t>
            </a:r>
            <a:r>
              <a:rPr lang="en-US" dirty="0"/>
              <a:t> to build a machine learning model</a:t>
            </a:r>
          </a:p>
          <a:p>
            <a:r>
              <a:rPr lang="en-US" dirty="0"/>
              <a:t>Use Apache Kafka for data ingestion and Spark streaming to process the data and apply machine learning model on streaming data to detect the fraud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67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5" y="2977356"/>
            <a:ext cx="11762509" cy="17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Actor </a:t>
            </a:r>
            <a:r>
              <a:rPr lang="en-US" dirty="0"/>
              <a:t>– User who uses the credit card</a:t>
            </a:r>
            <a:endParaRPr lang="en-US" i="1" u="sng" dirty="0"/>
          </a:p>
          <a:p>
            <a:r>
              <a:rPr lang="en-US" i="1" u="sng" dirty="0"/>
              <a:t>Action </a:t>
            </a:r>
            <a:r>
              <a:rPr lang="en-US" dirty="0"/>
              <a:t>– At the time of credit card transaction</a:t>
            </a:r>
            <a:endParaRPr lang="en-US" i="1" u="sng" dirty="0"/>
          </a:p>
          <a:p>
            <a:r>
              <a:rPr lang="en-US" i="1" u="sng" dirty="0"/>
              <a:t>Reaction</a:t>
            </a:r>
            <a:r>
              <a:rPr lang="en-US" dirty="0"/>
              <a:t> – Detecting the fraud transaction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2344593"/>
          </a:xfrm>
        </p:spPr>
        <p:txBody>
          <a:bodyPr>
            <a:normAutofit/>
          </a:bodyPr>
          <a:lstStyle/>
          <a:p>
            <a:r>
              <a:rPr lang="en-US" dirty="0"/>
              <a:t>Deploy ML model in Spark</a:t>
            </a:r>
          </a:p>
          <a:p>
            <a:r>
              <a:rPr lang="en-US" dirty="0"/>
              <a:t>Publish user transaction to Apache Kafka</a:t>
            </a:r>
          </a:p>
          <a:p>
            <a:r>
              <a:rPr lang="en-US" dirty="0"/>
              <a:t>Spark subscribes to Kafka </a:t>
            </a:r>
          </a:p>
          <a:p>
            <a:r>
              <a:rPr lang="en-US" dirty="0"/>
              <a:t>Apply ML model on the streaming data</a:t>
            </a:r>
          </a:p>
          <a:p>
            <a:r>
              <a:rPr lang="en-US" dirty="0"/>
              <a:t>Predict the fraud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Image result for kafka and spark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72" y="2096679"/>
            <a:ext cx="5621770" cy="25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8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9073" cy="3757757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https://www.kaggle.com/mlg-ulb/creditcardfraud</a:t>
            </a:r>
            <a:r>
              <a:rPr lang="en-US" dirty="0"/>
              <a:t>  </a:t>
            </a:r>
          </a:p>
          <a:p>
            <a:r>
              <a:rPr lang="en-US" dirty="0"/>
              <a:t>Data Size : 285,000 rows and 31 Columns</a:t>
            </a:r>
          </a:p>
        </p:txBody>
      </p:sp>
    </p:spTree>
    <p:extLst>
      <p:ext uri="{BB962C8B-B14F-4D97-AF65-F5344CB8AC3E}">
        <p14:creationId xmlns:p14="http://schemas.microsoft.com/office/powerpoint/2010/main" val="117386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240684" cy="1251252"/>
          </a:xfrm>
        </p:spPr>
        <p:txBody>
          <a:bodyPr/>
          <a:lstStyle/>
          <a:p>
            <a:r>
              <a:rPr lang="en-US" dirty="0"/>
              <a:t>Milestone/Sprints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1326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79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Scala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part of our project will be programmed in scala including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Identifying</a:t>
            </a:r>
          </a:p>
          <a:p>
            <a:pPr lvl="1"/>
            <a:r>
              <a:rPr lang="en-US" dirty="0"/>
              <a:t>Unit Test</a:t>
            </a:r>
          </a:p>
          <a:p>
            <a:r>
              <a:rPr lang="en-US" dirty="0"/>
              <a:t>Coding Repository : https://github.com/yvgr00/CSYE7200FinalProject/tree/master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&gt;= 80%</a:t>
            </a:r>
          </a:p>
          <a:p>
            <a:r>
              <a:rPr lang="en-US" dirty="0"/>
              <a:t>Recall &gt;= 80%</a:t>
            </a:r>
          </a:p>
          <a:p>
            <a:r>
              <a:rPr lang="en-US" dirty="0"/>
              <a:t>Response time = 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80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265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Credit Card Fraud Detection using Apache Spark Streaming and Kafka</vt:lpstr>
      <vt:lpstr>Goals of the project </vt:lpstr>
      <vt:lpstr>Architecture</vt:lpstr>
      <vt:lpstr>Use cases</vt:lpstr>
      <vt:lpstr>Methodology</vt:lpstr>
      <vt:lpstr>Data sources</vt:lpstr>
      <vt:lpstr>Milestone/Sprints</vt:lpstr>
      <vt:lpstr>Programming in Scala </vt:lpstr>
      <vt:lpstr>Acceptance criteria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Apache Spark Streaming and Kafka</dc:title>
  <dc:creator>Admin</dc:creator>
  <cp:lastModifiedBy>venu gopal reddy</cp:lastModifiedBy>
  <cp:revision>35</cp:revision>
  <dcterms:created xsi:type="dcterms:W3CDTF">2019-03-17T18:25:30Z</dcterms:created>
  <dcterms:modified xsi:type="dcterms:W3CDTF">2019-03-21T13:04:09Z</dcterms:modified>
</cp:coreProperties>
</file>