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3" r:id="rId3"/>
    <p:sldId id="266" r:id="rId4"/>
    <p:sldId id="257" r:id="rId5"/>
    <p:sldId id="264" r:id="rId6"/>
    <p:sldId id="259" r:id="rId7"/>
    <p:sldId id="267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4e7c70509cf7f4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ADBEB-5DC4-4C06-AAC9-C8CDED02CDC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3EF5A99-02E0-4C6B-B93F-8B44AF314D37}">
      <dgm:prSet phldrT="[Text]" custT="1"/>
      <dgm:spPr/>
      <dgm:t>
        <a:bodyPr/>
        <a:lstStyle/>
        <a:p>
          <a:r>
            <a:rPr lang="en-US" sz="1400" dirty="0"/>
            <a:t>March 23- 29</a:t>
          </a:r>
        </a:p>
        <a:p>
          <a:r>
            <a:rPr lang="en-US" sz="1400" dirty="0"/>
            <a:t>Unit Test cases to verify our implementation/ Check the workflow</a:t>
          </a:r>
        </a:p>
      </dgm:t>
    </dgm:pt>
    <dgm:pt modelId="{1EED5C7E-FC61-40D8-86B1-2EB31A044E8A}" type="parTrans" cxnId="{A04B5824-C15E-4AE6-88F8-8B162848ECE3}">
      <dgm:prSet/>
      <dgm:spPr/>
      <dgm:t>
        <a:bodyPr/>
        <a:lstStyle/>
        <a:p>
          <a:endParaRPr lang="en-US"/>
        </a:p>
      </dgm:t>
    </dgm:pt>
    <dgm:pt modelId="{99DB3F03-AA75-40A4-A70E-97DC565CAFF0}" type="sibTrans" cxnId="{A04B5824-C15E-4AE6-88F8-8B162848ECE3}">
      <dgm:prSet/>
      <dgm:spPr/>
      <dgm:t>
        <a:bodyPr/>
        <a:lstStyle/>
        <a:p>
          <a:endParaRPr lang="en-US"/>
        </a:p>
      </dgm:t>
    </dgm:pt>
    <dgm:pt modelId="{4DFAC945-3129-45F0-B0D1-DB18A26F8761}">
      <dgm:prSet phldrT="[Text]"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Mar 30 – Apr 11</a:t>
          </a:r>
        </a:p>
        <a:p>
          <a:r>
            <a:rPr lang="en-US" sz="1400" dirty="0">
              <a:solidFill>
                <a:srgbClr val="0070C0"/>
              </a:solidFill>
            </a:rPr>
            <a:t>Final Implementaion and verification of Acceptance criteria</a:t>
          </a:r>
        </a:p>
      </dgm:t>
    </dgm:pt>
    <dgm:pt modelId="{75DA0967-CD09-4815-A15D-3955D2B8C42B}" type="parTrans" cxnId="{BC513D03-7CE6-41AF-A0F9-8018D78FB883}">
      <dgm:prSet/>
      <dgm:spPr/>
      <dgm:t>
        <a:bodyPr/>
        <a:lstStyle/>
        <a:p>
          <a:endParaRPr lang="en-US"/>
        </a:p>
      </dgm:t>
    </dgm:pt>
    <dgm:pt modelId="{1E9FA9D8-5893-47E0-8D70-6B50471D6CE7}" type="sibTrans" cxnId="{BC513D03-7CE6-41AF-A0F9-8018D78FB883}">
      <dgm:prSet/>
      <dgm:spPr/>
      <dgm:t>
        <a:bodyPr/>
        <a:lstStyle/>
        <a:p>
          <a:endParaRPr lang="en-US"/>
        </a:p>
      </dgm:t>
    </dgm:pt>
    <dgm:pt modelId="{CCAB835C-8583-476B-ABD7-7DAF221624B7}">
      <dgm:prSet phldrT="[Text]" custT="1"/>
      <dgm:spPr/>
      <dgm:t>
        <a:bodyPr/>
        <a:lstStyle/>
        <a:p>
          <a:r>
            <a:rPr lang="en-US" sz="1400" dirty="0"/>
            <a:t>March 18-24</a:t>
          </a:r>
        </a:p>
        <a:p>
          <a:r>
            <a:rPr lang="en-US" sz="1400" dirty="0"/>
            <a:t>Kafka Setup/ Understanding dataset/Data Injestion</a:t>
          </a:r>
        </a:p>
      </dgm:t>
    </dgm:pt>
    <dgm:pt modelId="{A622B8A2-0493-45B1-90A0-5A0F062C5C58}" type="parTrans" cxnId="{A730DC47-B843-40D9-9D8A-48AD424BEAD3}">
      <dgm:prSet/>
      <dgm:spPr/>
      <dgm:t>
        <a:bodyPr/>
        <a:lstStyle/>
        <a:p>
          <a:endParaRPr lang="en-US"/>
        </a:p>
      </dgm:t>
    </dgm:pt>
    <dgm:pt modelId="{BCAF19AB-08D7-4C48-9C93-F0BED8E10A90}" type="sibTrans" cxnId="{A730DC47-B843-40D9-9D8A-48AD424BEAD3}">
      <dgm:prSet/>
      <dgm:spPr/>
      <dgm:t>
        <a:bodyPr/>
        <a:lstStyle/>
        <a:p>
          <a:endParaRPr lang="en-US"/>
        </a:p>
      </dgm:t>
    </dgm:pt>
    <dgm:pt modelId="{5C7400B3-9A13-4DC2-9874-4567B4C18A3F}">
      <dgm:prSet phldrT="[Text]"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March 24 – 30 Data cleaning and Preprocessing in scala and Unit Test</a:t>
          </a:r>
        </a:p>
      </dgm:t>
    </dgm:pt>
    <dgm:pt modelId="{2BFAE370-963F-4ECF-AF87-375B6B870D4E}" type="parTrans" cxnId="{04271389-F5A0-47F8-B028-3E311D54A884}">
      <dgm:prSet/>
      <dgm:spPr/>
      <dgm:t>
        <a:bodyPr/>
        <a:lstStyle/>
        <a:p>
          <a:endParaRPr lang="en-US"/>
        </a:p>
      </dgm:t>
    </dgm:pt>
    <dgm:pt modelId="{2349E2B1-E826-4648-B10E-357A51A55FF9}" type="sibTrans" cxnId="{04271389-F5A0-47F8-B028-3E311D54A884}">
      <dgm:prSet/>
      <dgm:spPr/>
      <dgm:t>
        <a:bodyPr/>
        <a:lstStyle/>
        <a:p>
          <a:endParaRPr lang="en-US"/>
        </a:p>
      </dgm:t>
    </dgm:pt>
    <dgm:pt modelId="{FAA590E8-DE50-4101-9457-BE104381FCCB}">
      <dgm:prSet phldrT="[Text]" custT="1"/>
      <dgm:spPr/>
      <dgm:t>
        <a:bodyPr/>
        <a:lstStyle/>
        <a:p>
          <a:r>
            <a:rPr lang="en-US" sz="1400" dirty="0"/>
            <a:t>March 24 – 30 Spark set up and integrating kafka and spark/ process the data</a:t>
          </a:r>
        </a:p>
      </dgm:t>
    </dgm:pt>
    <dgm:pt modelId="{312E790D-7E07-446E-8B5B-1443AF05EF4D}" type="parTrans" cxnId="{45AA89D7-511F-4582-8ACE-45BF602128EA}">
      <dgm:prSet/>
      <dgm:spPr/>
      <dgm:t>
        <a:bodyPr/>
        <a:lstStyle/>
        <a:p>
          <a:endParaRPr lang="en-US"/>
        </a:p>
      </dgm:t>
    </dgm:pt>
    <dgm:pt modelId="{B720B7CB-C03F-415C-99E6-12E18F99B985}" type="sibTrans" cxnId="{45AA89D7-511F-4582-8ACE-45BF602128EA}">
      <dgm:prSet/>
      <dgm:spPr/>
      <dgm:t>
        <a:bodyPr/>
        <a:lstStyle/>
        <a:p>
          <a:endParaRPr lang="en-US"/>
        </a:p>
      </dgm:t>
    </dgm:pt>
    <dgm:pt modelId="{AD6C93F3-8A32-4861-AC88-BC35149656E0}">
      <dgm:prSet phldrT="[Text]"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Mar 30- Apr 1 Building ML algorithm in spark framework</a:t>
          </a:r>
        </a:p>
      </dgm:t>
    </dgm:pt>
    <dgm:pt modelId="{90BB5160-6301-4193-8DCA-D4DD5295AA32}" type="parTrans" cxnId="{F59E9F88-9458-4778-835F-C58686322ABE}">
      <dgm:prSet/>
      <dgm:spPr/>
      <dgm:t>
        <a:bodyPr/>
        <a:lstStyle/>
        <a:p>
          <a:endParaRPr lang="en-US"/>
        </a:p>
      </dgm:t>
    </dgm:pt>
    <dgm:pt modelId="{6D825C0D-CC6A-4053-B14E-2258299B1E88}" type="sibTrans" cxnId="{F59E9F88-9458-4778-835F-C58686322ABE}">
      <dgm:prSet/>
      <dgm:spPr/>
      <dgm:t>
        <a:bodyPr/>
        <a:lstStyle/>
        <a:p>
          <a:endParaRPr lang="en-US"/>
        </a:p>
      </dgm:t>
    </dgm:pt>
    <dgm:pt modelId="{D8E99CAB-CB91-45FF-A2C0-071B76A1A1B6}" type="pres">
      <dgm:prSet presAssocID="{EA2ADBEB-5DC4-4C06-AAC9-C8CDED02CDC2}" presName="Name0" presStyleCnt="0">
        <dgm:presLayoutVars>
          <dgm:dir/>
          <dgm:resizeHandles val="exact"/>
        </dgm:presLayoutVars>
      </dgm:prSet>
      <dgm:spPr/>
    </dgm:pt>
    <dgm:pt modelId="{8A95C250-528C-4563-9AE2-ED7CB7E6922B}" type="pres">
      <dgm:prSet presAssocID="{EA2ADBEB-5DC4-4C06-AAC9-C8CDED02CDC2}" presName="arrow" presStyleLbl="bgShp" presStyleIdx="0" presStyleCnt="1"/>
      <dgm:spPr/>
    </dgm:pt>
    <dgm:pt modelId="{5E1AB3D2-4884-4E7B-B7B8-5E6AA2EEB0B3}" type="pres">
      <dgm:prSet presAssocID="{EA2ADBEB-5DC4-4C06-AAC9-C8CDED02CDC2}" presName="points" presStyleCnt="0"/>
      <dgm:spPr/>
    </dgm:pt>
    <dgm:pt modelId="{CE851EAB-0D21-49C0-BB07-AEC629717100}" type="pres">
      <dgm:prSet presAssocID="{CCAB835C-8583-476B-ABD7-7DAF221624B7}" presName="compositeA" presStyleCnt="0"/>
      <dgm:spPr/>
    </dgm:pt>
    <dgm:pt modelId="{C2596F3B-7D1E-423A-88BE-97C072E6B88B}" type="pres">
      <dgm:prSet presAssocID="{CCAB835C-8583-476B-ABD7-7DAF221624B7}" presName="textA" presStyleLbl="revTx" presStyleIdx="0" presStyleCnt="6" custScaleX="193351" custScaleY="68201">
        <dgm:presLayoutVars>
          <dgm:bulletEnabled val="1"/>
        </dgm:presLayoutVars>
      </dgm:prSet>
      <dgm:spPr/>
    </dgm:pt>
    <dgm:pt modelId="{1E7ACF0D-6C05-4780-8E04-5D21FE4C0EAE}" type="pres">
      <dgm:prSet presAssocID="{CCAB835C-8583-476B-ABD7-7DAF221624B7}" presName="circleA" presStyleLbl="node1" presStyleIdx="0" presStyleCnt="6" custLinFactNeighborX="21292" custLinFactNeighborY="39036"/>
      <dgm:spPr/>
    </dgm:pt>
    <dgm:pt modelId="{2F220D03-BA6E-4AC2-A593-A9FA9F735F33}" type="pres">
      <dgm:prSet presAssocID="{CCAB835C-8583-476B-ABD7-7DAF221624B7}" presName="spaceA" presStyleCnt="0"/>
      <dgm:spPr/>
    </dgm:pt>
    <dgm:pt modelId="{A630F257-3312-4AD8-9718-9005F04F76EB}" type="pres">
      <dgm:prSet presAssocID="{BCAF19AB-08D7-4C48-9C93-F0BED8E10A90}" presName="space" presStyleCnt="0"/>
      <dgm:spPr/>
    </dgm:pt>
    <dgm:pt modelId="{5E3F2950-2E40-4261-A91E-63826DC327A3}" type="pres">
      <dgm:prSet presAssocID="{5C7400B3-9A13-4DC2-9874-4567B4C18A3F}" presName="compositeB" presStyleCnt="0"/>
      <dgm:spPr/>
    </dgm:pt>
    <dgm:pt modelId="{12C48566-0186-44BA-A713-BEEAF43EA167}" type="pres">
      <dgm:prSet presAssocID="{5C7400B3-9A13-4DC2-9874-4567B4C18A3F}" presName="textB" presStyleLbl="revTx" presStyleIdx="1" presStyleCnt="6" custScaleX="178962" custScaleY="77703">
        <dgm:presLayoutVars>
          <dgm:bulletEnabled val="1"/>
        </dgm:presLayoutVars>
      </dgm:prSet>
      <dgm:spPr/>
    </dgm:pt>
    <dgm:pt modelId="{5DED765B-F6D2-46AB-AEC8-448405485007}" type="pres">
      <dgm:prSet presAssocID="{5C7400B3-9A13-4DC2-9874-4567B4C18A3F}" presName="circleB" presStyleLbl="node1" presStyleIdx="1" presStyleCnt="6" custLinFactNeighborX="-3608" custLinFactNeighborY="-21649"/>
      <dgm:spPr/>
    </dgm:pt>
    <dgm:pt modelId="{2ACDA024-8A89-45F9-AFED-D01FACD5B2F0}" type="pres">
      <dgm:prSet presAssocID="{5C7400B3-9A13-4DC2-9874-4567B4C18A3F}" presName="spaceB" presStyleCnt="0"/>
      <dgm:spPr/>
    </dgm:pt>
    <dgm:pt modelId="{7F776E9A-6FD0-4A10-B60D-D2AE817AB90C}" type="pres">
      <dgm:prSet presAssocID="{2349E2B1-E826-4648-B10E-357A51A55FF9}" presName="space" presStyleCnt="0"/>
      <dgm:spPr/>
    </dgm:pt>
    <dgm:pt modelId="{5D0D9248-EFB9-494A-9BC8-1B06BC9BDE8F}" type="pres">
      <dgm:prSet presAssocID="{FAA590E8-DE50-4101-9457-BE104381FCCB}" presName="compositeA" presStyleCnt="0"/>
      <dgm:spPr/>
    </dgm:pt>
    <dgm:pt modelId="{4056598C-7331-4214-94C3-E2498E34EFC2}" type="pres">
      <dgm:prSet presAssocID="{FAA590E8-DE50-4101-9457-BE104381FCCB}" presName="textA" presStyleLbl="revTx" presStyleIdx="2" presStyleCnt="6" custScaleX="188175" custScaleY="84170">
        <dgm:presLayoutVars>
          <dgm:bulletEnabled val="1"/>
        </dgm:presLayoutVars>
      </dgm:prSet>
      <dgm:spPr/>
    </dgm:pt>
    <dgm:pt modelId="{DC415654-EE7C-4CA3-9103-02153C6CD2B5}" type="pres">
      <dgm:prSet presAssocID="{FAA590E8-DE50-4101-9457-BE104381FCCB}" presName="circleA" presStyleLbl="node1" presStyleIdx="2" presStyleCnt="6" custLinFactNeighborX="38738" custLinFactNeighborY="14195"/>
      <dgm:spPr/>
    </dgm:pt>
    <dgm:pt modelId="{48D7A877-CC52-4D7B-B00D-3D08CFCCE2D6}" type="pres">
      <dgm:prSet presAssocID="{FAA590E8-DE50-4101-9457-BE104381FCCB}" presName="spaceA" presStyleCnt="0"/>
      <dgm:spPr/>
    </dgm:pt>
    <dgm:pt modelId="{93823F72-C7F5-48D0-9631-10B0F789097E}" type="pres">
      <dgm:prSet presAssocID="{B720B7CB-C03F-415C-99E6-12E18F99B985}" presName="space" presStyleCnt="0"/>
      <dgm:spPr/>
    </dgm:pt>
    <dgm:pt modelId="{D3BD2B4D-1700-4726-A4E0-CB83AE0E297C}" type="pres">
      <dgm:prSet presAssocID="{AD6C93F3-8A32-4861-AC88-BC35149656E0}" presName="compositeB" presStyleCnt="0"/>
      <dgm:spPr/>
    </dgm:pt>
    <dgm:pt modelId="{ADF35F06-EEDF-40A2-8A2B-A1CDD6D44E04}" type="pres">
      <dgm:prSet presAssocID="{AD6C93F3-8A32-4861-AC88-BC35149656E0}" presName="textB" presStyleLbl="revTx" presStyleIdx="3" presStyleCnt="6" custScaleX="179804" custScaleY="55642" custLinFactNeighborX="3076" custLinFactNeighborY="-16856">
        <dgm:presLayoutVars>
          <dgm:bulletEnabled val="1"/>
        </dgm:presLayoutVars>
      </dgm:prSet>
      <dgm:spPr/>
    </dgm:pt>
    <dgm:pt modelId="{EBC2E501-0D9C-4DE9-93AC-1D80BA4BFD9E}" type="pres">
      <dgm:prSet presAssocID="{AD6C93F3-8A32-4861-AC88-BC35149656E0}" presName="circleB" presStyleLbl="node1" presStyleIdx="3" presStyleCnt="6" custLinFactNeighborX="0" custLinFactNeighborY="-46132"/>
      <dgm:spPr/>
    </dgm:pt>
    <dgm:pt modelId="{4415B0FF-A03F-496B-965C-136ACEC61016}" type="pres">
      <dgm:prSet presAssocID="{AD6C93F3-8A32-4861-AC88-BC35149656E0}" presName="spaceB" presStyleCnt="0"/>
      <dgm:spPr/>
    </dgm:pt>
    <dgm:pt modelId="{BBBAD97F-14E9-4A85-AC40-2E4AE6B1DE57}" type="pres">
      <dgm:prSet presAssocID="{6D825C0D-CC6A-4053-B14E-2258299B1E88}" presName="space" presStyleCnt="0"/>
      <dgm:spPr/>
    </dgm:pt>
    <dgm:pt modelId="{04564B64-E421-4643-A8AC-0C0DF78F632B}" type="pres">
      <dgm:prSet presAssocID="{D3EF5A99-02E0-4C6B-B93F-8B44AF314D37}" presName="compositeA" presStyleCnt="0"/>
      <dgm:spPr/>
    </dgm:pt>
    <dgm:pt modelId="{18372542-4DB7-4C7A-90F4-40A2A28E98D8}" type="pres">
      <dgm:prSet presAssocID="{D3EF5A99-02E0-4C6B-B93F-8B44AF314D37}" presName="textA" presStyleLbl="revTx" presStyleIdx="4" presStyleCnt="6" custScaleX="205854" custScaleY="68201" custLinFactNeighborX="5743" custLinFactNeighborY="12726">
        <dgm:presLayoutVars>
          <dgm:bulletEnabled val="1"/>
        </dgm:presLayoutVars>
      </dgm:prSet>
      <dgm:spPr/>
    </dgm:pt>
    <dgm:pt modelId="{A3A210A5-84D7-44A0-82BC-D7E136D16B99}" type="pres">
      <dgm:prSet presAssocID="{D3EF5A99-02E0-4C6B-B93F-8B44AF314D37}" presName="circleA" presStyleLbl="node1" presStyleIdx="4" presStyleCnt="6" custLinFactNeighborY="24840"/>
      <dgm:spPr/>
    </dgm:pt>
    <dgm:pt modelId="{92D61D75-F2B5-4657-A2FB-F96D1FCBEAB3}" type="pres">
      <dgm:prSet presAssocID="{D3EF5A99-02E0-4C6B-B93F-8B44AF314D37}" presName="spaceA" presStyleCnt="0"/>
      <dgm:spPr/>
    </dgm:pt>
    <dgm:pt modelId="{EA552A18-B9DA-4375-9667-2D9B78F9F15A}" type="pres">
      <dgm:prSet presAssocID="{99DB3F03-AA75-40A4-A70E-97DC565CAFF0}" presName="space" presStyleCnt="0"/>
      <dgm:spPr/>
    </dgm:pt>
    <dgm:pt modelId="{42F8F12E-169F-4A3B-B070-A94FF15617F0}" type="pres">
      <dgm:prSet presAssocID="{4DFAC945-3129-45F0-B0D1-DB18A26F8761}" presName="compositeB" presStyleCnt="0"/>
      <dgm:spPr/>
    </dgm:pt>
    <dgm:pt modelId="{5A0265E7-065B-4190-B22C-993EE8744C93}" type="pres">
      <dgm:prSet presAssocID="{4DFAC945-3129-45F0-B0D1-DB18A26F8761}" presName="textB" presStyleLbl="revTx" presStyleIdx="5" presStyleCnt="6" custScaleX="259280" custScaleY="57195" custLinFactNeighborX="-12110" custLinFactNeighborY="-9759">
        <dgm:presLayoutVars>
          <dgm:bulletEnabled val="1"/>
        </dgm:presLayoutVars>
      </dgm:prSet>
      <dgm:spPr/>
    </dgm:pt>
    <dgm:pt modelId="{C31470FB-4780-4C50-83F5-03D6ED05A37C}" type="pres">
      <dgm:prSet presAssocID="{4DFAC945-3129-45F0-B0D1-DB18A26F8761}" presName="circleB" presStyleLbl="node1" presStyleIdx="5" presStyleCnt="6" custLinFactNeighborX="-14193" custLinFactNeighborY="-46490"/>
      <dgm:spPr/>
    </dgm:pt>
    <dgm:pt modelId="{9ECB855E-23FF-4C34-8753-02A3ADF36F98}" type="pres">
      <dgm:prSet presAssocID="{4DFAC945-3129-45F0-B0D1-DB18A26F8761}" presName="spaceB" presStyleCnt="0"/>
      <dgm:spPr/>
    </dgm:pt>
  </dgm:ptLst>
  <dgm:cxnLst>
    <dgm:cxn modelId="{25881601-3DA1-442A-8F72-C00B9326AE89}" type="presOf" srcId="{5C7400B3-9A13-4DC2-9874-4567B4C18A3F}" destId="{12C48566-0186-44BA-A713-BEEAF43EA167}" srcOrd="0" destOrd="0" presId="urn:microsoft.com/office/officeart/2005/8/layout/hProcess11"/>
    <dgm:cxn modelId="{BC513D03-7CE6-41AF-A0F9-8018D78FB883}" srcId="{EA2ADBEB-5DC4-4C06-AAC9-C8CDED02CDC2}" destId="{4DFAC945-3129-45F0-B0D1-DB18A26F8761}" srcOrd="5" destOrd="0" parTransId="{75DA0967-CD09-4815-A15D-3955D2B8C42B}" sibTransId="{1E9FA9D8-5893-47E0-8D70-6B50471D6CE7}"/>
    <dgm:cxn modelId="{5E9E460F-0BBA-415B-A56B-C713EA65C6D0}" type="presOf" srcId="{FAA590E8-DE50-4101-9457-BE104381FCCB}" destId="{4056598C-7331-4214-94C3-E2498E34EFC2}" srcOrd="0" destOrd="0" presId="urn:microsoft.com/office/officeart/2005/8/layout/hProcess11"/>
    <dgm:cxn modelId="{A04B5824-C15E-4AE6-88F8-8B162848ECE3}" srcId="{EA2ADBEB-5DC4-4C06-AAC9-C8CDED02CDC2}" destId="{D3EF5A99-02E0-4C6B-B93F-8B44AF314D37}" srcOrd="4" destOrd="0" parTransId="{1EED5C7E-FC61-40D8-86B1-2EB31A044E8A}" sibTransId="{99DB3F03-AA75-40A4-A70E-97DC565CAFF0}"/>
    <dgm:cxn modelId="{A730DC47-B843-40D9-9D8A-48AD424BEAD3}" srcId="{EA2ADBEB-5DC4-4C06-AAC9-C8CDED02CDC2}" destId="{CCAB835C-8583-476B-ABD7-7DAF221624B7}" srcOrd="0" destOrd="0" parTransId="{A622B8A2-0493-45B1-90A0-5A0F062C5C58}" sibTransId="{BCAF19AB-08D7-4C48-9C93-F0BED8E10A90}"/>
    <dgm:cxn modelId="{674D9281-4D0E-4199-8550-0AE724DBAA26}" type="presOf" srcId="{AD6C93F3-8A32-4861-AC88-BC35149656E0}" destId="{ADF35F06-EEDF-40A2-8A2B-A1CDD6D44E04}" srcOrd="0" destOrd="0" presId="urn:microsoft.com/office/officeart/2005/8/layout/hProcess11"/>
    <dgm:cxn modelId="{F59E9F88-9458-4778-835F-C58686322ABE}" srcId="{EA2ADBEB-5DC4-4C06-AAC9-C8CDED02CDC2}" destId="{AD6C93F3-8A32-4861-AC88-BC35149656E0}" srcOrd="3" destOrd="0" parTransId="{90BB5160-6301-4193-8DCA-D4DD5295AA32}" sibTransId="{6D825C0D-CC6A-4053-B14E-2258299B1E88}"/>
    <dgm:cxn modelId="{04271389-F5A0-47F8-B028-3E311D54A884}" srcId="{EA2ADBEB-5DC4-4C06-AAC9-C8CDED02CDC2}" destId="{5C7400B3-9A13-4DC2-9874-4567B4C18A3F}" srcOrd="1" destOrd="0" parTransId="{2BFAE370-963F-4ECF-AF87-375B6B870D4E}" sibTransId="{2349E2B1-E826-4648-B10E-357A51A55FF9}"/>
    <dgm:cxn modelId="{4314138F-EA06-4D43-93F6-3514AE51FD44}" type="presOf" srcId="{D3EF5A99-02E0-4C6B-B93F-8B44AF314D37}" destId="{18372542-4DB7-4C7A-90F4-40A2A28E98D8}" srcOrd="0" destOrd="0" presId="urn:microsoft.com/office/officeart/2005/8/layout/hProcess11"/>
    <dgm:cxn modelId="{5CCCFC9B-3B5B-4503-B4B4-2525017C25E6}" type="presOf" srcId="{CCAB835C-8583-476B-ABD7-7DAF221624B7}" destId="{C2596F3B-7D1E-423A-88BE-97C072E6B88B}" srcOrd="0" destOrd="0" presId="urn:microsoft.com/office/officeart/2005/8/layout/hProcess11"/>
    <dgm:cxn modelId="{9C3E5FBB-7880-4B6F-9727-55FFD6C3CE34}" type="presOf" srcId="{EA2ADBEB-5DC4-4C06-AAC9-C8CDED02CDC2}" destId="{D8E99CAB-CB91-45FF-A2C0-071B76A1A1B6}" srcOrd="0" destOrd="0" presId="urn:microsoft.com/office/officeart/2005/8/layout/hProcess11"/>
    <dgm:cxn modelId="{45AA89D7-511F-4582-8ACE-45BF602128EA}" srcId="{EA2ADBEB-5DC4-4C06-AAC9-C8CDED02CDC2}" destId="{FAA590E8-DE50-4101-9457-BE104381FCCB}" srcOrd="2" destOrd="0" parTransId="{312E790D-7E07-446E-8B5B-1443AF05EF4D}" sibTransId="{B720B7CB-C03F-415C-99E6-12E18F99B985}"/>
    <dgm:cxn modelId="{6107EDFB-2D05-4561-AD97-A2A5D0D9E466}" type="presOf" srcId="{4DFAC945-3129-45F0-B0D1-DB18A26F8761}" destId="{5A0265E7-065B-4190-B22C-993EE8744C93}" srcOrd="0" destOrd="0" presId="urn:microsoft.com/office/officeart/2005/8/layout/hProcess11"/>
    <dgm:cxn modelId="{32F495C3-C59A-4B0E-935A-9C30C296487D}" type="presParOf" srcId="{D8E99CAB-CB91-45FF-A2C0-071B76A1A1B6}" destId="{8A95C250-528C-4563-9AE2-ED7CB7E6922B}" srcOrd="0" destOrd="0" presId="urn:microsoft.com/office/officeart/2005/8/layout/hProcess11"/>
    <dgm:cxn modelId="{511B71DF-41BF-4AAA-A332-5CA435532BB7}" type="presParOf" srcId="{D8E99CAB-CB91-45FF-A2C0-071B76A1A1B6}" destId="{5E1AB3D2-4884-4E7B-B7B8-5E6AA2EEB0B3}" srcOrd="1" destOrd="0" presId="urn:microsoft.com/office/officeart/2005/8/layout/hProcess11"/>
    <dgm:cxn modelId="{C37D1D4E-ECD7-48AA-B3A2-67B4C3433C55}" type="presParOf" srcId="{5E1AB3D2-4884-4E7B-B7B8-5E6AA2EEB0B3}" destId="{CE851EAB-0D21-49C0-BB07-AEC629717100}" srcOrd="0" destOrd="0" presId="urn:microsoft.com/office/officeart/2005/8/layout/hProcess11"/>
    <dgm:cxn modelId="{EC9642A6-540E-4042-A857-97A8CF9D9FC5}" type="presParOf" srcId="{CE851EAB-0D21-49C0-BB07-AEC629717100}" destId="{C2596F3B-7D1E-423A-88BE-97C072E6B88B}" srcOrd="0" destOrd="0" presId="urn:microsoft.com/office/officeart/2005/8/layout/hProcess11"/>
    <dgm:cxn modelId="{7B7F918B-9127-4E61-A090-DA4F2199118E}" type="presParOf" srcId="{CE851EAB-0D21-49C0-BB07-AEC629717100}" destId="{1E7ACF0D-6C05-4780-8E04-5D21FE4C0EAE}" srcOrd="1" destOrd="0" presId="urn:microsoft.com/office/officeart/2005/8/layout/hProcess11"/>
    <dgm:cxn modelId="{E84C51D4-6A72-4402-BB23-FFBAF6BC0140}" type="presParOf" srcId="{CE851EAB-0D21-49C0-BB07-AEC629717100}" destId="{2F220D03-BA6E-4AC2-A593-A9FA9F735F33}" srcOrd="2" destOrd="0" presId="urn:microsoft.com/office/officeart/2005/8/layout/hProcess11"/>
    <dgm:cxn modelId="{D7BAE522-2205-48F0-B966-1FDD6ED961FD}" type="presParOf" srcId="{5E1AB3D2-4884-4E7B-B7B8-5E6AA2EEB0B3}" destId="{A630F257-3312-4AD8-9718-9005F04F76EB}" srcOrd="1" destOrd="0" presId="urn:microsoft.com/office/officeart/2005/8/layout/hProcess11"/>
    <dgm:cxn modelId="{EB9F70BA-0A6E-44C3-A4C7-17EB8AFC129E}" type="presParOf" srcId="{5E1AB3D2-4884-4E7B-B7B8-5E6AA2EEB0B3}" destId="{5E3F2950-2E40-4261-A91E-63826DC327A3}" srcOrd="2" destOrd="0" presId="urn:microsoft.com/office/officeart/2005/8/layout/hProcess11"/>
    <dgm:cxn modelId="{F934CC05-0883-49C6-80E9-3EDB479AEAEB}" type="presParOf" srcId="{5E3F2950-2E40-4261-A91E-63826DC327A3}" destId="{12C48566-0186-44BA-A713-BEEAF43EA167}" srcOrd="0" destOrd="0" presId="urn:microsoft.com/office/officeart/2005/8/layout/hProcess11"/>
    <dgm:cxn modelId="{2F78FAC8-47BA-4E2F-A780-93077BA977B5}" type="presParOf" srcId="{5E3F2950-2E40-4261-A91E-63826DC327A3}" destId="{5DED765B-F6D2-46AB-AEC8-448405485007}" srcOrd="1" destOrd="0" presId="urn:microsoft.com/office/officeart/2005/8/layout/hProcess11"/>
    <dgm:cxn modelId="{3D81FC5A-69BF-4D1A-98F0-1F61452BF576}" type="presParOf" srcId="{5E3F2950-2E40-4261-A91E-63826DC327A3}" destId="{2ACDA024-8A89-45F9-AFED-D01FACD5B2F0}" srcOrd="2" destOrd="0" presId="urn:microsoft.com/office/officeart/2005/8/layout/hProcess11"/>
    <dgm:cxn modelId="{3567379C-35EB-4697-A305-595C4D25FFC7}" type="presParOf" srcId="{5E1AB3D2-4884-4E7B-B7B8-5E6AA2EEB0B3}" destId="{7F776E9A-6FD0-4A10-B60D-D2AE817AB90C}" srcOrd="3" destOrd="0" presId="urn:microsoft.com/office/officeart/2005/8/layout/hProcess11"/>
    <dgm:cxn modelId="{ADD48F2B-04AF-4435-863C-D76F2630AF2E}" type="presParOf" srcId="{5E1AB3D2-4884-4E7B-B7B8-5E6AA2EEB0B3}" destId="{5D0D9248-EFB9-494A-9BC8-1B06BC9BDE8F}" srcOrd="4" destOrd="0" presId="urn:microsoft.com/office/officeart/2005/8/layout/hProcess11"/>
    <dgm:cxn modelId="{928FF3E0-9154-4DC7-B08D-D51CC0F11568}" type="presParOf" srcId="{5D0D9248-EFB9-494A-9BC8-1B06BC9BDE8F}" destId="{4056598C-7331-4214-94C3-E2498E34EFC2}" srcOrd="0" destOrd="0" presId="urn:microsoft.com/office/officeart/2005/8/layout/hProcess11"/>
    <dgm:cxn modelId="{66FD0080-3DD9-4886-A86A-3991B77916BF}" type="presParOf" srcId="{5D0D9248-EFB9-494A-9BC8-1B06BC9BDE8F}" destId="{DC415654-EE7C-4CA3-9103-02153C6CD2B5}" srcOrd="1" destOrd="0" presId="urn:microsoft.com/office/officeart/2005/8/layout/hProcess11"/>
    <dgm:cxn modelId="{076EC82B-AE39-46C0-92C6-F8A96AAC6F5F}" type="presParOf" srcId="{5D0D9248-EFB9-494A-9BC8-1B06BC9BDE8F}" destId="{48D7A877-CC52-4D7B-B00D-3D08CFCCE2D6}" srcOrd="2" destOrd="0" presId="urn:microsoft.com/office/officeart/2005/8/layout/hProcess11"/>
    <dgm:cxn modelId="{CA8539F5-2CD0-4967-89AA-AF04AACB522E}" type="presParOf" srcId="{5E1AB3D2-4884-4E7B-B7B8-5E6AA2EEB0B3}" destId="{93823F72-C7F5-48D0-9631-10B0F789097E}" srcOrd="5" destOrd="0" presId="urn:microsoft.com/office/officeart/2005/8/layout/hProcess11"/>
    <dgm:cxn modelId="{5DDF35D3-8820-4E0E-B9C2-4759830C255B}" type="presParOf" srcId="{5E1AB3D2-4884-4E7B-B7B8-5E6AA2EEB0B3}" destId="{D3BD2B4D-1700-4726-A4E0-CB83AE0E297C}" srcOrd="6" destOrd="0" presId="urn:microsoft.com/office/officeart/2005/8/layout/hProcess11"/>
    <dgm:cxn modelId="{000DA1AA-BB64-4ABF-B753-1297656D858D}" type="presParOf" srcId="{D3BD2B4D-1700-4726-A4E0-CB83AE0E297C}" destId="{ADF35F06-EEDF-40A2-8A2B-A1CDD6D44E04}" srcOrd="0" destOrd="0" presId="urn:microsoft.com/office/officeart/2005/8/layout/hProcess11"/>
    <dgm:cxn modelId="{13BCB475-99A1-43DD-8275-CB6BFC13AA1F}" type="presParOf" srcId="{D3BD2B4D-1700-4726-A4E0-CB83AE0E297C}" destId="{EBC2E501-0D9C-4DE9-93AC-1D80BA4BFD9E}" srcOrd="1" destOrd="0" presId="urn:microsoft.com/office/officeart/2005/8/layout/hProcess11"/>
    <dgm:cxn modelId="{5475DDDA-C39B-43AB-BAC6-038D0237EE9F}" type="presParOf" srcId="{D3BD2B4D-1700-4726-A4E0-CB83AE0E297C}" destId="{4415B0FF-A03F-496B-965C-136ACEC61016}" srcOrd="2" destOrd="0" presId="urn:microsoft.com/office/officeart/2005/8/layout/hProcess11"/>
    <dgm:cxn modelId="{A0DFB570-8A35-44FE-AE2D-E25BDE8B821A}" type="presParOf" srcId="{5E1AB3D2-4884-4E7B-B7B8-5E6AA2EEB0B3}" destId="{BBBAD97F-14E9-4A85-AC40-2E4AE6B1DE57}" srcOrd="7" destOrd="0" presId="urn:microsoft.com/office/officeart/2005/8/layout/hProcess11"/>
    <dgm:cxn modelId="{052B4252-838A-49C9-BF5A-96E16FC3C442}" type="presParOf" srcId="{5E1AB3D2-4884-4E7B-B7B8-5E6AA2EEB0B3}" destId="{04564B64-E421-4643-A8AC-0C0DF78F632B}" srcOrd="8" destOrd="0" presId="urn:microsoft.com/office/officeart/2005/8/layout/hProcess11"/>
    <dgm:cxn modelId="{02780235-FC59-44E1-97A3-C59FDC800FD5}" type="presParOf" srcId="{04564B64-E421-4643-A8AC-0C0DF78F632B}" destId="{18372542-4DB7-4C7A-90F4-40A2A28E98D8}" srcOrd="0" destOrd="0" presId="urn:microsoft.com/office/officeart/2005/8/layout/hProcess11"/>
    <dgm:cxn modelId="{0076B6EE-6E6F-4DA5-8E35-E3183D08DDC5}" type="presParOf" srcId="{04564B64-E421-4643-A8AC-0C0DF78F632B}" destId="{A3A210A5-84D7-44A0-82BC-D7E136D16B99}" srcOrd="1" destOrd="0" presId="urn:microsoft.com/office/officeart/2005/8/layout/hProcess11"/>
    <dgm:cxn modelId="{5B22687E-CF88-491A-A003-5C312914EA3C}" type="presParOf" srcId="{04564B64-E421-4643-A8AC-0C0DF78F632B}" destId="{92D61D75-F2B5-4657-A2FB-F96D1FCBEAB3}" srcOrd="2" destOrd="0" presId="urn:microsoft.com/office/officeart/2005/8/layout/hProcess11"/>
    <dgm:cxn modelId="{FFE85D2A-E716-4EA8-93AF-AD31945DCF91}" type="presParOf" srcId="{5E1AB3D2-4884-4E7B-B7B8-5E6AA2EEB0B3}" destId="{EA552A18-B9DA-4375-9667-2D9B78F9F15A}" srcOrd="9" destOrd="0" presId="urn:microsoft.com/office/officeart/2005/8/layout/hProcess11"/>
    <dgm:cxn modelId="{5AC9D456-2E29-48DD-87A3-D74EF0B85E95}" type="presParOf" srcId="{5E1AB3D2-4884-4E7B-B7B8-5E6AA2EEB0B3}" destId="{42F8F12E-169F-4A3B-B070-A94FF15617F0}" srcOrd="10" destOrd="0" presId="urn:microsoft.com/office/officeart/2005/8/layout/hProcess11"/>
    <dgm:cxn modelId="{815BC52E-14C6-4707-A956-B5E2CA7703B9}" type="presParOf" srcId="{42F8F12E-169F-4A3B-B070-A94FF15617F0}" destId="{5A0265E7-065B-4190-B22C-993EE8744C93}" srcOrd="0" destOrd="0" presId="urn:microsoft.com/office/officeart/2005/8/layout/hProcess11"/>
    <dgm:cxn modelId="{11793EC4-4CCC-4077-A05F-224A7D02DF3E}" type="presParOf" srcId="{42F8F12E-169F-4A3B-B070-A94FF15617F0}" destId="{C31470FB-4780-4C50-83F5-03D6ED05A37C}" srcOrd="1" destOrd="0" presId="urn:microsoft.com/office/officeart/2005/8/layout/hProcess11"/>
    <dgm:cxn modelId="{56C61A5F-752F-48DF-9C73-706881CC8CAF}" type="presParOf" srcId="{42F8F12E-169F-4A3B-B070-A94FF15617F0}" destId="{9ECB855E-23FF-4C34-8753-02A3ADF36F9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5C250-528C-4563-9AE2-ED7CB7E6922B}">
      <dsp:nvSpPr>
        <dsp:cNvPr id="0" name=""/>
        <dsp:cNvSpPr/>
      </dsp:nvSpPr>
      <dsp:spPr>
        <a:xfrm>
          <a:off x="0" y="1227023"/>
          <a:ext cx="10058399" cy="163603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96F3B-7D1E-423A-88BE-97C072E6B88B}">
      <dsp:nvSpPr>
        <dsp:cNvPr id="0" name=""/>
        <dsp:cNvSpPr/>
      </dsp:nvSpPr>
      <dsp:spPr>
        <a:xfrm>
          <a:off x="5341" y="130060"/>
          <a:ext cx="1420854" cy="1115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March 18-24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Kafka Setup/ Understanding dataset/Data Injestion</a:t>
          </a:r>
        </a:p>
      </dsp:txBody>
      <dsp:txXfrm>
        <a:off x="5341" y="130060"/>
        <a:ext cx="1420854" cy="1115789"/>
      </dsp:txXfrm>
    </dsp:sp>
    <dsp:sp modelId="{1E7ACF0D-6C05-4780-8E04-5D21FE4C0EAE}">
      <dsp:nvSpPr>
        <dsp:cNvPr id="0" name=""/>
        <dsp:cNvSpPr/>
      </dsp:nvSpPr>
      <dsp:spPr>
        <a:xfrm>
          <a:off x="598350" y="1870135"/>
          <a:ext cx="409007" cy="409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48566-0186-44BA-A713-BEEAF43EA167}">
      <dsp:nvSpPr>
        <dsp:cNvPr id="0" name=""/>
        <dsp:cNvSpPr/>
      </dsp:nvSpPr>
      <dsp:spPr>
        <a:xfrm>
          <a:off x="1462938" y="2727636"/>
          <a:ext cx="1315115" cy="127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March 24 – 30 Data cleaning and Preprocessing in scala and Unit Test</a:t>
          </a:r>
        </a:p>
      </dsp:txBody>
      <dsp:txXfrm>
        <a:off x="1462938" y="2727636"/>
        <a:ext cx="1315115" cy="1271245"/>
      </dsp:txXfrm>
    </dsp:sp>
    <dsp:sp modelId="{5DED765B-F6D2-46AB-AEC8-448405485007}">
      <dsp:nvSpPr>
        <dsp:cNvPr id="0" name=""/>
        <dsp:cNvSpPr/>
      </dsp:nvSpPr>
      <dsp:spPr>
        <a:xfrm>
          <a:off x="1901235" y="1843185"/>
          <a:ext cx="409007" cy="409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6598C-7331-4214-94C3-E2498E34EFC2}">
      <dsp:nvSpPr>
        <dsp:cNvPr id="0" name=""/>
        <dsp:cNvSpPr/>
      </dsp:nvSpPr>
      <dsp:spPr>
        <a:xfrm>
          <a:off x="2814796" y="64745"/>
          <a:ext cx="1382818" cy="137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March 24 – 30 Spark set up and integrating kafka and spark/ process the data</a:t>
          </a:r>
        </a:p>
      </dsp:txBody>
      <dsp:txXfrm>
        <a:off x="2814796" y="64745"/>
        <a:ext cx="1382818" cy="1377047"/>
      </dsp:txXfrm>
    </dsp:sp>
    <dsp:sp modelId="{DC415654-EE7C-4CA3-9103-02153C6CD2B5}">
      <dsp:nvSpPr>
        <dsp:cNvPr id="0" name=""/>
        <dsp:cNvSpPr/>
      </dsp:nvSpPr>
      <dsp:spPr>
        <a:xfrm>
          <a:off x="3460143" y="1833848"/>
          <a:ext cx="409007" cy="409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35F06-EEDF-40A2-8A2B-A1CDD6D44E04}">
      <dsp:nvSpPr>
        <dsp:cNvPr id="0" name=""/>
        <dsp:cNvSpPr/>
      </dsp:nvSpPr>
      <dsp:spPr>
        <a:xfrm>
          <a:off x="4256962" y="2722561"/>
          <a:ext cx="1321303" cy="91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Mar 30- Apr 1 Building ML algorithm in spark framework</a:t>
          </a:r>
        </a:p>
      </dsp:txBody>
      <dsp:txXfrm>
        <a:off x="4256962" y="2722561"/>
        <a:ext cx="1321303" cy="910320"/>
      </dsp:txXfrm>
    </dsp:sp>
    <dsp:sp modelId="{EBC2E501-0D9C-4DE9-93AC-1D80BA4BFD9E}">
      <dsp:nvSpPr>
        <dsp:cNvPr id="0" name=""/>
        <dsp:cNvSpPr/>
      </dsp:nvSpPr>
      <dsp:spPr>
        <a:xfrm>
          <a:off x="4690505" y="1833279"/>
          <a:ext cx="409007" cy="409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72542-4DB7-4C7A-90F4-40A2A28E98D8}">
      <dsp:nvSpPr>
        <dsp:cNvPr id="0" name=""/>
        <dsp:cNvSpPr/>
      </dsp:nvSpPr>
      <dsp:spPr>
        <a:xfrm>
          <a:off x="5634606" y="338261"/>
          <a:ext cx="1512733" cy="1115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March 23- 29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Unit Test cases to verify our implementation/ Check the workflow</a:t>
          </a:r>
        </a:p>
      </dsp:txBody>
      <dsp:txXfrm>
        <a:off x="5634606" y="338261"/>
        <a:ext cx="1512733" cy="1115789"/>
      </dsp:txXfrm>
    </dsp:sp>
    <dsp:sp modelId="{A3A210A5-84D7-44A0-82BC-D7E136D16B99}">
      <dsp:nvSpPr>
        <dsp:cNvPr id="0" name=""/>
        <dsp:cNvSpPr/>
      </dsp:nvSpPr>
      <dsp:spPr>
        <a:xfrm>
          <a:off x="6144266" y="1812072"/>
          <a:ext cx="409007" cy="409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265E7-065B-4190-B22C-993EE8744C93}">
      <dsp:nvSpPr>
        <dsp:cNvPr id="0" name=""/>
        <dsp:cNvSpPr/>
      </dsp:nvSpPr>
      <dsp:spPr>
        <a:xfrm>
          <a:off x="7052889" y="2819614"/>
          <a:ext cx="1905338" cy="93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Mar 30 – Apr 11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Final Implementaion and verification of Acceptance criteria</a:t>
          </a:r>
        </a:p>
      </dsp:txBody>
      <dsp:txXfrm>
        <a:off x="7052889" y="2819614"/>
        <a:ext cx="1905338" cy="935728"/>
      </dsp:txXfrm>
    </dsp:sp>
    <dsp:sp modelId="{C31470FB-4780-4C50-83F5-03D6ED05A37C}">
      <dsp:nvSpPr>
        <dsp:cNvPr id="0" name=""/>
        <dsp:cNvSpPr/>
      </dsp:nvSpPr>
      <dsp:spPr>
        <a:xfrm>
          <a:off x="7831995" y="1825463"/>
          <a:ext cx="409007" cy="409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7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2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EDED64-2EA4-4D0D-835C-08ED86CC8E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238377" cy="3145391"/>
          </a:xfrm>
        </p:spPr>
        <p:txBody>
          <a:bodyPr>
            <a:normAutofit/>
          </a:bodyPr>
          <a:lstStyle/>
          <a:p>
            <a:r>
              <a:rPr lang="en-US" sz="4400" dirty="0"/>
              <a:t>Credit Card Fraud Detection using Apache Spark Streaming and 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474874"/>
            <a:ext cx="9144000" cy="16557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TEAM - 16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Nancy Jemimah – packiyanathan.n@husky.neu.edu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Venu Gopal Reddy – yerrangunta.v@husky.neu.edu</a:t>
            </a:r>
          </a:p>
        </p:txBody>
      </p:sp>
    </p:spTree>
    <p:extLst>
      <p:ext uri="{BB962C8B-B14F-4D97-AF65-F5344CB8AC3E}">
        <p14:creationId xmlns:p14="http://schemas.microsoft.com/office/powerpoint/2010/main" val="135860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67" y="289249"/>
            <a:ext cx="10129313" cy="14481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050" name="Picture 2" descr="Image result for questions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2402380"/>
            <a:ext cx="2786942" cy="35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6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predict the fraud transactions on a streaming data</a:t>
            </a:r>
          </a:p>
          <a:p>
            <a:r>
              <a:rPr lang="en-US" dirty="0">
                <a:solidFill>
                  <a:schemeClr val="tx1"/>
                </a:solidFill>
              </a:rPr>
              <a:t>Use Databricks Notebook to explore the dataset</a:t>
            </a:r>
          </a:p>
          <a:p>
            <a:r>
              <a:rPr lang="en-US" dirty="0">
                <a:solidFill>
                  <a:schemeClr val="tx1"/>
                </a:solidFill>
              </a:rPr>
              <a:t>To use Apache Spark </a:t>
            </a:r>
            <a:r>
              <a:rPr lang="en-US" dirty="0" err="1">
                <a:solidFill>
                  <a:schemeClr val="tx1"/>
                </a:solidFill>
              </a:rPr>
              <a:t>MLlib</a:t>
            </a:r>
            <a:r>
              <a:rPr lang="en-US" dirty="0">
                <a:solidFill>
                  <a:schemeClr val="tx1"/>
                </a:solidFill>
              </a:rPr>
              <a:t> to build a machine learning model</a:t>
            </a:r>
          </a:p>
          <a:p>
            <a:r>
              <a:rPr lang="en-US" dirty="0">
                <a:solidFill>
                  <a:schemeClr val="tx1"/>
                </a:solidFill>
              </a:rPr>
              <a:t>Use Apache Kafka for data ingestion and Spark streaming to process the data and apply machine learning model on streaming data to detect the fraud transactions</a:t>
            </a:r>
          </a:p>
        </p:txBody>
      </p:sp>
    </p:spTree>
    <p:extLst>
      <p:ext uri="{BB962C8B-B14F-4D97-AF65-F5344CB8AC3E}">
        <p14:creationId xmlns:p14="http://schemas.microsoft.com/office/powerpoint/2010/main" val="60267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0758" y="3240333"/>
            <a:ext cx="7553551" cy="10944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Database/files </a:t>
            </a:r>
            <a:r>
              <a:rPr lang="en-US" dirty="0">
                <a:sym typeface="Wingdings" panose="05000000000000000000" pitchFamily="2" charset="2"/>
              </a:rPr>
              <a:t> From the database, the data is published to the </a:t>
            </a:r>
            <a:r>
              <a:rPr lang="en-US" dirty="0" err="1">
                <a:sym typeface="Wingdings" panose="05000000000000000000" pitchFamily="2" charset="2"/>
              </a:rPr>
              <a:t>kafka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Apache Kafka  The data is stored in the Kafka topic and spark subscribes to that topic for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Apache Spark  In the spark framework, the data will be transformed, and given as input to the machine learning model built.</a:t>
            </a:r>
          </a:p>
          <a:p>
            <a:r>
              <a:rPr lang="en-US" dirty="0">
                <a:sym typeface="Wingdings" panose="05000000000000000000" pitchFamily="2" charset="2"/>
              </a:rPr>
              <a:t>Database/file  The predicted result is again stored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Actor </a:t>
            </a:r>
            <a:r>
              <a:rPr lang="en-US" dirty="0"/>
              <a:t>–  Administrator of the bank  </a:t>
            </a:r>
            <a:endParaRPr lang="en-US" i="1" u="sng" dirty="0"/>
          </a:p>
          <a:p>
            <a:r>
              <a:rPr lang="en-US" i="1" u="sng" dirty="0"/>
              <a:t>Action </a:t>
            </a:r>
            <a:r>
              <a:rPr lang="en-US" dirty="0"/>
              <a:t>– When admin initiates the data pipeline to detect fraud transactions</a:t>
            </a:r>
            <a:endParaRPr lang="en-US" i="1" u="sng" dirty="0"/>
          </a:p>
          <a:p>
            <a:r>
              <a:rPr lang="en-US" i="1" u="sng" dirty="0"/>
              <a:t>Reaction</a:t>
            </a:r>
            <a:r>
              <a:rPr lang="en-US" dirty="0"/>
              <a:t> – Detecting the fraud transaction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0491" cy="2344593"/>
          </a:xfrm>
        </p:spPr>
        <p:txBody>
          <a:bodyPr>
            <a:normAutofit/>
          </a:bodyPr>
          <a:lstStyle/>
          <a:p>
            <a:r>
              <a:rPr lang="en-US" dirty="0"/>
              <a:t>Deploy ML model in Spark</a:t>
            </a:r>
          </a:p>
          <a:p>
            <a:r>
              <a:rPr lang="en-US" dirty="0"/>
              <a:t>Publish user transaction to Apache Kafka</a:t>
            </a:r>
          </a:p>
          <a:p>
            <a:r>
              <a:rPr lang="en-US" dirty="0"/>
              <a:t>Spark subscribes to Kafka </a:t>
            </a:r>
          </a:p>
          <a:p>
            <a:r>
              <a:rPr lang="en-US" dirty="0"/>
              <a:t>Apply ML model on the streaming data</a:t>
            </a:r>
          </a:p>
          <a:p>
            <a:r>
              <a:rPr lang="en-US" dirty="0"/>
              <a:t>Predict the fraud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Image result for kafka and spark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72" y="2096679"/>
            <a:ext cx="5621770" cy="25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8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99073" cy="3757757"/>
          </a:xfrm>
        </p:spPr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https://www.kaggle.com/mlg-ulb/creditcardfraud</a:t>
            </a:r>
            <a:r>
              <a:rPr lang="en-US" dirty="0"/>
              <a:t>  </a:t>
            </a:r>
          </a:p>
          <a:p>
            <a:r>
              <a:rPr lang="en-US" dirty="0"/>
              <a:t>Data Size : 285,000 rows and 31 Columns</a:t>
            </a:r>
          </a:p>
        </p:txBody>
      </p:sp>
    </p:spTree>
    <p:extLst>
      <p:ext uri="{BB962C8B-B14F-4D97-AF65-F5344CB8AC3E}">
        <p14:creationId xmlns:p14="http://schemas.microsoft.com/office/powerpoint/2010/main" val="117386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8434" cy="1222882"/>
          </a:xfrm>
        </p:spPr>
        <p:txBody>
          <a:bodyPr/>
          <a:lstStyle/>
          <a:p>
            <a:r>
              <a:rPr lang="en-US" dirty="0"/>
              <a:t>Milestone/Sprints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82560"/>
              </p:ext>
            </p:extLst>
          </p:nvPr>
        </p:nvGraphicFramePr>
        <p:xfrm>
          <a:off x="1097280" y="1930670"/>
          <a:ext cx="10058400" cy="409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7809" y="4810539"/>
            <a:ext cx="139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Nancy’s Work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43" y="2053883"/>
            <a:ext cx="105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Venu’s Work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9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Scala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will be programmed in Scala</a:t>
            </a:r>
          </a:p>
          <a:p>
            <a:r>
              <a:rPr lang="en-US" dirty="0"/>
              <a:t>Coding Repository : https://github.com/yvgr00/CSYE7200FinalProject/tree/master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&gt;= 80%</a:t>
            </a:r>
          </a:p>
          <a:p>
            <a:r>
              <a:rPr lang="en-US" dirty="0"/>
              <a:t>Recall &gt;= 80%</a:t>
            </a:r>
          </a:p>
          <a:p>
            <a:r>
              <a:rPr lang="en-US" dirty="0"/>
              <a:t>Response time = 2 seconds(optional)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80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373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Credit Card Fraud Detection using Apache Spark Streaming and Kafka</vt:lpstr>
      <vt:lpstr>Goals of the project </vt:lpstr>
      <vt:lpstr>Architecture</vt:lpstr>
      <vt:lpstr>Use cases</vt:lpstr>
      <vt:lpstr>Methodology</vt:lpstr>
      <vt:lpstr>Data sources</vt:lpstr>
      <vt:lpstr>Milestone/Sprints</vt:lpstr>
      <vt:lpstr>Programming in Scala </vt:lpstr>
      <vt:lpstr>Acceptance criteria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Apache Spark Streaming and Kafka</dc:title>
  <dc:creator>Admin</dc:creator>
  <cp:lastModifiedBy>venu gopal reddy</cp:lastModifiedBy>
  <cp:revision>47</cp:revision>
  <dcterms:created xsi:type="dcterms:W3CDTF">2019-03-17T18:25:30Z</dcterms:created>
  <dcterms:modified xsi:type="dcterms:W3CDTF">2019-03-25T02:13:31Z</dcterms:modified>
</cp:coreProperties>
</file>