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ED64-2EA4-4D0D-835C-08ED86CC8E8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08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ED64-2EA4-4D0D-835C-08ED86CC8E8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4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ED64-2EA4-4D0D-835C-08ED86CC8E8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0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ED64-2EA4-4D0D-835C-08ED86CC8E8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9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ED64-2EA4-4D0D-835C-08ED86CC8E8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69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ED64-2EA4-4D0D-835C-08ED86CC8E8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3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ED64-2EA4-4D0D-835C-08ED86CC8E8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6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ED64-2EA4-4D0D-835C-08ED86CC8E8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ED64-2EA4-4D0D-835C-08ED86CC8E8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3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EDED64-2EA4-4D0D-835C-08ED86CC8E8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2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ED64-2EA4-4D0D-835C-08ED86CC8E8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8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EDED64-2EA4-4D0D-835C-08ED86CC8E8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47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lg-ulb/creditcardfrau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238377" cy="3145391"/>
          </a:xfrm>
        </p:spPr>
        <p:txBody>
          <a:bodyPr>
            <a:normAutofit/>
          </a:bodyPr>
          <a:lstStyle/>
          <a:p>
            <a:r>
              <a:rPr lang="en-US" sz="4400" dirty="0"/>
              <a:t>Credit Card Fraud Detection using Apache Spark Streaming and Kafka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4474874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Nancy Jemimah – packiyanathan.n@husky.neu.edu</a:t>
            </a:r>
          </a:p>
          <a:p>
            <a:r>
              <a:rPr lang="en-US" b="1" dirty="0">
                <a:solidFill>
                  <a:schemeClr val="tx1"/>
                </a:solidFill>
              </a:rPr>
              <a:t>Venu Gopal Reddy – yerrangunta.v@husky.neu.edu</a:t>
            </a:r>
          </a:p>
        </p:txBody>
      </p:sp>
    </p:spTree>
    <p:extLst>
      <p:ext uri="{BB962C8B-B14F-4D97-AF65-F5344CB8AC3E}">
        <p14:creationId xmlns:p14="http://schemas.microsoft.com/office/powerpoint/2010/main" val="1358606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67" y="289249"/>
            <a:ext cx="10129313" cy="14481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6066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cases to be satisfied for hypothetical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/>
              <a:t>Actor </a:t>
            </a:r>
            <a:r>
              <a:rPr lang="en-US" dirty="0"/>
              <a:t>– User who uses the credit card</a:t>
            </a:r>
            <a:endParaRPr lang="en-US" i="1" u="sng" dirty="0"/>
          </a:p>
          <a:p>
            <a:r>
              <a:rPr lang="en-US" i="1" u="sng" dirty="0"/>
              <a:t>Action </a:t>
            </a:r>
            <a:r>
              <a:rPr lang="en-US" dirty="0"/>
              <a:t>– At the time of credit card transaction</a:t>
            </a:r>
            <a:endParaRPr lang="en-US" i="1" u="sng" dirty="0"/>
          </a:p>
          <a:p>
            <a:r>
              <a:rPr lang="en-US" i="1" u="sng" dirty="0"/>
              <a:t>Reaction</a:t>
            </a:r>
            <a:r>
              <a:rPr lang="en-US" dirty="0"/>
              <a:t> – Detecting the fraud transaction</a:t>
            </a:r>
            <a:endParaRPr lang="en-US" i="1" u="sn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745" y="2977356"/>
            <a:ext cx="11762509" cy="170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4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99218" cy="4214957"/>
          </a:xfrm>
        </p:spPr>
        <p:txBody>
          <a:bodyPr/>
          <a:lstStyle/>
          <a:p>
            <a:r>
              <a:rPr lang="en-US" dirty="0"/>
              <a:t>Publish user transaction to Apache Kafka</a:t>
            </a:r>
          </a:p>
          <a:p>
            <a:r>
              <a:rPr lang="en-US" dirty="0"/>
              <a:t>Spark subscribes to Kafka </a:t>
            </a:r>
          </a:p>
          <a:p>
            <a:r>
              <a:rPr lang="en-US" dirty="0"/>
              <a:t>Apply ML model on the streaming data</a:t>
            </a:r>
          </a:p>
          <a:p>
            <a:r>
              <a:rPr lang="en-US" dirty="0"/>
              <a:t>Predict the fraud transactions</a:t>
            </a:r>
          </a:p>
          <a:p>
            <a:r>
              <a:rPr lang="en-US" dirty="0"/>
              <a:t>Visualization using Apache Zeppelin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8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899073" cy="3757757"/>
          </a:xfrm>
        </p:spPr>
        <p:txBody>
          <a:bodyPr/>
          <a:lstStyle/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https://www.kaggle.com/mlg-ulb/creditcardfraud</a:t>
            </a:r>
            <a:r>
              <a:rPr lang="en-US" dirty="0"/>
              <a:t>  </a:t>
            </a:r>
          </a:p>
          <a:p>
            <a:r>
              <a:rPr lang="en-US" dirty="0"/>
              <a:t>Data Size : 285,000 rows and 31 Columns</a:t>
            </a:r>
          </a:p>
        </p:txBody>
      </p:sp>
    </p:spTree>
    <p:extLst>
      <p:ext uri="{BB962C8B-B14F-4D97-AF65-F5344CB8AC3E}">
        <p14:creationId xmlns:p14="http://schemas.microsoft.com/office/powerpoint/2010/main" val="117386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Milestones/sprints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017" y="2361693"/>
            <a:ext cx="9709701" cy="334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in Scala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part of our project will be programmed in scala including</a:t>
            </a:r>
          </a:p>
          <a:p>
            <a:pPr lvl="1"/>
            <a:r>
              <a:rPr lang="en-US" dirty="0"/>
              <a:t>Parsing</a:t>
            </a:r>
          </a:p>
          <a:p>
            <a:pPr lvl="1"/>
            <a:r>
              <a:rPr lang="en-US" dirty="0"/>
              <a:t>Cleaning</a:t>
            </a:r>
          </a:p>
          <a:p>
            <a:pPr lvl="1"/>
            <a:r>
              <a:rPr lang="en-US" dirty="0"/>
              <a:t>Filtering</a:t>
            </a:r>
          </a:p>
          <a:p>
            <a:pPr lvl="1"/>
            <a:r>
              <a:rPr lang="en-US" dirty="0"/>
              <a:t>Identifying</a:t>
            </a:r>
          </a:p>
          <a:p>
            <a:pPr lvl="1"/>
            <a:r>
              <a:rPr lang="en-US" dirty="0"/>
              <a:t>Unit Test</a:t>
            </a:r>
          </a:p>
          <a:p>
            <a:r>
              <a:rPr lang="en-US" dirty="0"/>
              <a:t>Coding Repository : https://github.com/yvgr00/CSYE7200FinalProject/tree/master</a:t>
            </a:r>
          </a:p>
          <a:p>
            <a:r>
              <a:rPr lang="en-US" dirty="0"/>
              <a:t>Documents : Google Slides                                                                                                                                                                                               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7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analysis results using test data – The accuracy should reach 99%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80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Kaggle credit card dataset to find out the fraud transactions occured</a:t>
            </a:r>
          </a:p>
        </p:txBody>
      </p:sp>
    </p:spTree>
    <p:extLst>
      <p:ext uri="{BB962C8B-B14F-4D97-AF65-F5344CB8AC3E}">
        <p14:creationId xmlns:p14="http://schemas.microsoft.com/office/powerpoint/2010/main" val="41364508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147</TotalTime>
  <Words>191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Credit Card Fraud Detection using Apache Spark Streaming and Kafka</vt:lpstr>
      <vt:lpstr>Use cases to be satisfied for hypothetical customers</vt:lpstr>
      <vt:lpstr>Architecture</vt:lpstr>
      <vt:lpstr>Methodology</vt:lpstr>
      <vt:lpstr>Data sources</vt:lpstr>
      <vt:lpstr>Milestones/sprints</vt:lpstr>
      <vt:lpstr>Programming in Scala </vt:lpstr>
      <vt:lpstr>Acceptance criteria </vt:lpstr>
      <vt:lpstr>Goals of the project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 using Apache Spark Streaming and Kafka</dc:title>
  <dc:creator>Admin</dc:creator>
  <cp:lastModifiedBy>venu gopal reddy</cp:lastModifiedBy>
  <cp:revision>15</cp:revision>
  <dcterms:created xsi:type="dcterms:W3CDTF">2019-03-17T18:25:30Z</dcterms:created>
  <dcterms:modified xsi:type="dcterms:W3CDTF">2019-03-18T14:17:15Z</dcterms:modified>
</cp:coreProperties>
</file>